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232791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231614"/>
            <a:ext cx="8636000" cy="4989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191490"/>
            <a:ext cx="7112000" cy="59491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1A9C-20FE-4B60-9885-283FDAE3E8B0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AC07-4684-401B-B2B1-431402C0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7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1A9C-20FE-4B60-9885-283FDAE3E8B0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AC07-4684-401B-B2B1-431402C0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2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932248"/>
            <a:ext cx="2286000" cy="198626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932248"/>
            <a:ext cx="6688667" cy="198626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1A9C-20FE-4B60-9885-283FDAE3E8B0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AC07-4684-401B-B2B1-431402C0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5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1A9C-20FE-4B60-9885-283FDAE3E8B0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AC07-4684-401B-B2B1-431402C0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4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14958982"/>
            <a:ext cx="8636000" cy="46234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9866678"/>
            <a:ext cx="8636000" cy="50923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1A9C-20FE-4B60-9885-283FDAE3E8B0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AC07-4684-401B-B2B1-431402C0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5431795"/>
            <a:ext cx="4487333" cy="15363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5431795"/>
            <a:ext cx="4487333" cy="15363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1A9C-20FE-4B60-9885-283FDAE3E8B0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AC07-4684-401B-B2B1-431402C0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1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5210856"/>
            <a:ext cx="4489098" cy="2171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7382492"/>
            <a:ext cx="4489098" cy="134124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5210856"/>
            <a:ext cx="4490861" cy="2171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7382492"/>
            <a:ext cx="4490861" cy="134124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1A9C-20FE-4B60-9885-283FDAE3E8B0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AC07-4684-401B-B2B1-431402C0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1A9C-20FE-4B60-9885-283FDAE3E8B0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AC07-4684-401B-B2B1-431402C0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1A9C-20FE-4B60-9885-283FDAE3E8B0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AC07-4684-401B-B2B1-431402C0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6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926853"/>
            <a:ext cx="3342570" cy="3944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926858"/>
            <a:ext cx="5679722" cy="19868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871372"/>
            <a:ext cx="3342570" cy="15923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1A9C-20FE-4B60-9885-283FDAE3E8B0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AC07-4684-401B-B2B1-431402C0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1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16295370"/>
            <a:ext cx="6096000" cy="19237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2080031"/>
            <a:ext cx="6096000" cy="139674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8219131"/>
            <a:ext cx="6096000" cy="27320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1A9C-20FE-4B60-9885-283FDAE3E8B0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AC07-4684-401B-B2B1-431402C0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1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932243"/>
            <a:ext cx="9144000" cy="387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5431795"/>
            <a:ext cx="9144000" cy="15363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21576282"/>
            <a:ext cx="2370667" cy="1239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1A9C-20FE-4B60-9885-283FDAE3E8B0}" type="datetimeFigureOut">
              <a:rPr lang="en-US" smtClean="0"/>
              <a:t>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21576282"/>
            <a:ext cx="3217333" cy="1239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21576282"/>
            <a:ext cx="2370667" cy="12393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9AC07-4684-401B-B2B1-431402C02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1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shows/america-the-story-of-us/videos/building-the-erie-cana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698500"/>
            <a:ext cx="8559800" cy="209288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7.1  Industry and Transportation</a:t>
            </a:r>
          </a:p>
          <a:p>
            <a:endParaRPr lang="en-US" sz="2600" smtClean="0">
              <a:solidFill>
                <a:srgbClr val="0000FF"/>
              </a:solidFill>
              <a:latin typeface="Comic Sans MS - 35"/>
            </a:endParaRPr>
          </a:p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OBJ</a:t>
            </a:r>
          </a:p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Explain how transportation  developments and industrialization  affects the nation's economy.</a:t>
            </a:r>
            <a:endParaRPr lang="en-US" sz="2600">
              <a:solidFill>
                <a:srgbClr val="0000FF"/>
              </a:solidFill>
              <a:latin typeface="Comic Sans MS - 35"/>
            </a:endParaRPr>
          </a:p>
        </p:txBody>
      </p:sp>
    </p:spTree>
    <p:extLst>
      <p:ext uri="{BB962C8B-B14F-4D97-AF65-F5344CB8AC3E}">
        <p14:creationId xmlns:p14="http://schemas.microsoft.com/office/powerpoint/2010/main" val="119091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00" y="723900"/>
            <a:ext cx="8610600" cy="68798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Bellringer - Quiz on Reading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1.  What transportation development  was federally funded and connected  Maryland to the Ohio Valley?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2.  What invention of Robert Fulton  made upstream travel easier?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3.  What NYS transportation  development increased the population  and power of NY especially NYC?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4.  What mode of transportation  largely replaced canal development in  the 1840s?</a:t>
            </a:r>
          </a:p>
          <a:p>
            <a:endParaRPr lang="en-US" sz="2700" smtClean="0">
              <a:solidFill>
                <a:srgbClr val="0000FF"/>
              </a:solidFill>
              <a:latin typeface="Comic Sans MS - 36"/>
            </a:endParaRPr>
          </a:p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5. Name one important contributor (a  person) that helped to create the  American factory system.  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240544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520700"/>
            <a:ext cx="7620000" cy="13388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Intro - Discuss the weaknesses  revealed by the War of 1812...</a:t>
            </a:r>
          </a:p>
          <a:p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94740" y="2165350"/>
            <a:ext cx="137161" cy="372111"/>
            <a:chOff x="1094740" y="2165350"/>
            <a:chExt cx="137161" cy="372111"/>
          </a:xfrm>
        </p:grpSpPr>
        <p:sp>
          <p:nvSpPr>
            <p:cNvPr id="3" name="Freeform 2"/>
            <p:cNvSpPr/>
            <p:nvPr/>
          </p:nvSpPr>
          <p:spPr>
            <a:xfrm>
              <a:off x="1094740" y="2165350"/>
              <a:ext cx="21591" cy="340361"/>
            </a:xfrm>
            <a:custGeom>
              <a:avLst/>
              <a:gdLst/>
              <a:ahLst/>
              <a:cxnLst/>
              <a:rect l="0" t="0" r="0" b="0"/>
              <a:pathLst>
                <a:path w="21591" h="340361">
                  <a:moveTo>
                    <a:pt x="21590" y="24130"/>
                  </a:moveTo>
                  <a:lnTo>
                    <a:pt x="21590" y="0"/>
                  </a:lnTo>
                  <a:lnTo>
                    <a:pt x="21590" y="10160"/>
                  </a:lnTo>
                  <a:lnTo>
                    <a:pt x="20320" y="22860"/>
                  </a:lnTo>
                  <a:lnTo>
                    <a:pt x="17780" y="36830"/>
                  </a:lnTo>
                  <a:lnTo>
                    <a:pt x="15240" y="54610"/>
                  </a:lnTo>
                  <a:lnTo>
                    <a:pt x="13970" y="71120"/>
                  </a:lnTo>
                  <a:lnTo>
                    <a:pt x="12700" y="88900"/>
                  </a:lnTo>
                  <a:lnTo>
                    <a:pt x="12700" y="105410"/>
                  </a:lnTo>
                  <a:lnTo>
                    <a:pt x="11430" y="143510"/>
                  </a:lnTo>
                  <a:lnTo>
                    <a:pt x="11430" y="163830"/>
                  </a:lnTo>
                  <a:lnTo>
                    <a:pt x="10160" y="182880"/>
                  </a:lnTo>
                  <a:lnTo>
                    <a:pt x="7620" y="201930"/>
                  </a:lnTo>
                  <a:lnTo>
                    <a:pt x="5080" y="219710"/>
                  </a:lnTo>
                  <a:lnTo>
                    <a:pt x="3810" y="236220"/>
                  </a:lnTo>
                  <a:lnTo>
                    <a:pt x="2540" y="252730"/>
                  </a:lnTo>
                  <a:lnTo>
                    <a:pt x="1270" y="267970"/>
                  </a:lnTo>
                  <a:lnTo>
                    <a:pt x="1270" y="297180"/>
                  </a:lnTo>
                  <a:lnTo>
                    <a:pt x="0" y="3403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1221740" y="2527300"/>
              <a:ext cx="10161" cy="10161"/>
            </a:xfrm>
            <a:custGeom>
              <a:avLst/>
              <a:gdLst/>
              <a:ahLst/>
              <a:cxnLst/>
              <a:rect l="0" t="0" r="0" b="0"/>
              <a:pathLst>
                <a:path w="10161" h="10161">
                  <a:moveTo>
                    <a:pt x="10160" y="0"/>
                  </a:moveTo>
                  <a:lnTo>
                    <a:pt x="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53540" y="2007870"/>
            <a:ext cx="2273301" cy="495301"/>
            <a:chOff x="1653540" y="2007870"/>
            <a:chExt cx="2273301" cy="495301"/>
          </a:xfrm>
        </p:grpSpPr>
        <p:sp>
          <p:nvSpPr>
            <p:cNvPr id="6" name="Freeform 5"/>
            <p:cNvSpPr/>
            <p:nvPr/>
          </p:nvSpPr>
          <p:spPr>
            <a:xfrm>
              <a:off x="1653540" y="2250440"/>
              <a:ext cx="189231" cy="233681"/>
            </a:xfrm>
            <a:custGeom>
              <a:avLst/>
              <a:gdLst/>
              <a:ahLst/>
              <a:cxnLst/>
              <a:rect l="0" t="0" r="0" b="0"/>
              <a:pathLst>
                <a:path w="189231" h="233681">
                  <a:moveTo>
                    <a:pt x="10160" y="34290"/>
                  </a:moveTo>
                  <a:lnTo>
                    <a:pt x="3810" y="50800"/>
                  </a:lnTo>
                  <a:lnTo>
                    <a:pt x="2540" y="60960"/>
                  </a:lnTo>
                  <a:lnTo>
                    <a:pt x="1270" y="71120"/>
                  </a:lnTo>
                  <a:lnTo>
                    <a:pt x="1270" y="83820"/>
                  </a:lnTo>
                  <a:lnTo>
                    <a:pt x="0" y="113030"/>
                  </a:lnTo>
                  <a:lnTo>
                    <a:pt x="0" y="179070"/>
                  </a:lnTo>
                  <a:lnTo>
                    <a:pt x="1270" y="182880"/>
                  </a:lnTo>
                  <a:lnTo>
                    <a:pt x="2540" y="179070"/>
                  </a:lnTo>
                  <a:lnTo>
                    <a:pt x="5080" y="170180"/>
                  </a:lnTo>
                  <a:lnTo>
                    <a:pt x="7620" y="156210"/>
                  </a:lnTo>
                  <a:lnTo>
                    <a:pt x="13970" y="121920"/>
                  </a:lnTo>
                  <a:lnTo>
                    <a:pt x="17780" y="106680"/>
                  </a:lnTo>
                  <a:lnTo>
                    <a:pt x="20320" y="92710"/>
                  </a:lnTo>
                  <a:lnTo>
                    <a:pt x="24130" y="80010"/>
                  </a:lnTo>
                  <a:lnTo>
                    <a:pt x="30480" y="57150"/>
                  </a:lnTo>
                  <a:lnTo>
                    <a:pt x="34290" y="45720"/>
                  </a:lnTo>
                  <a:lnTo>
                    <a:pt x="39370" y="36830"/>
                  </a:lnTo>
                  <a:lnTo>
                    <a:pt x="44450" y="27940"/>
                  </a:lnTo>
                  <a:lnTo>
                    <a:pt x="50800" y="19050"/>
                  </a:lnTo>
                  <a:lnTo>
                    <a:pt x="58420" y="12700"/>
                  </a:lnTo>
                  <a:lnTo>
                    <a:pt x="66040" y="6350"/>
                  </a:lnTo>
                  <a:lnTo>
                    <a:pt x="76200" y="2540"/>
                  </a:lnTo>
                  <a:lnTo>
                    <a:pt x="85090" y="0"/>
                  </a:lnTo>
                  <a:lnTo>
                    <a:pt x="95250" y="0"/>
                  </a:lnTo>
                  <a:lnTo>
                    <a:pt x="105410" y="0"/>
                  </a:lnTo>
                  <a:lnTo>
                    <a:pt x="114300" y="3810"/>
                  </a:lnTo>
                  <a:lnTo>
                    <a:pt x="123190" y="7620"/>
                  </a:lnTo>
                  <a:lnTo>
                    <a:pt x="130810" y="12700"/>
                  </a:lnTo>
                  <a:lnTo>
                    <a:pt x="139700" y="21590"/>
                  </a:lnTo>
                  <a:lnTo>
                    <a:pt x="148590" y="31750"/>
                  </a:lnTo>
                  <a:lnTo>
                    <a:pt x="158750" y="43180"/>
                  </a:lnTo>
                  <a:lnTo>
                    <a:pt x="166370" y="57150"/>
                  </a:lnTo>
                  <a:lnTo>
                    <a:pt x="172720" y="74930"/>
                  </a:lnTo>
                  <a:lnTo>
                    <a:pt x="177800" y="92710"/>
                  </a:lnTo>
                  <a:lnTo>
                    <a:pt x="181610" y="110490"/>
                  </a:lnTo>
                  <a:lnTo>
                    <a:pt x="184150" y="128270"/>
                  </a:lnTo>
                  <a:lnTo>
                    <a:pt x="185420" y="146050"/>
                  </a:lnTo>
                  <a:lnTo>
                    <a:pt x="186690" y="162560"/>
                  </a:lnTo>
                  <a:lnTo>
                    <a:pt x="187960" y="177800"/>
                  </a:lnTo>
                  <a:lnTo>
                    <a:pt x="189230" y="233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926590" y="2249170"/>
              <a:ext cx="262891" cy="218441"/>
            </a:xfrm>
            <a:custGeom>
              <a:avLst/>
              <a:gdLst/>
              <a:ahLst/>
              <a:cxnLst/>
              <a:rect l="0" t="0" r="0" b="0"/>
              <a:pathLst>
                <a:path w="262891" h="218441">
                  <a:moveTo>
                    <a:pt x="0" y="77470"/>
                  </a:moveTo>
                  <a:lnTo>
                    <a:pt x="11430" y="88900"/>
                  </a:lnTo>
                  <a:lnTo>
                    <a:pt x="19050" y="92710"/>
                  </a:lnTo>
                  <a:lnTo>
                    <a:pt x="29210" y="97790"/>
                  </a:lnTo>
                  <a:lnTo>
                    <a:pt x="40640" y="101600"/>
                  </a:lnTo>
                  <a:lnTo>
                    <a:pt x="54610" y="104140"/>
                  </a:lnTo>
                  <a:lnTo>
                    <a:pt x="68580" y="105410"/>
                  </a:lnTo>
                  <a:lnTo>
                    <a:pt x="85090" y="106680"/>
                  </a:lnTo>
                  <a:lnTo>
                    <a:pt x="99060" y="106680"/>
                  </a:lnTo>
                  <a:lnTo>
                    <a:pt x="111760" y="105410"/>
                  </a:lnTo>
                  <a:lnTo>
                    <a:pt x="123190" y="102870"/>
                  </a:lnTo>
                  <a:lnTo>
                    <a:pt x="137160" y="99060"/>
                  </a:lnTo>
                  <a:lnTo>
                    <a:pt x="152400" y="93980"/>
                  </a:lnTo>
                  <a:lnTo>
                    <a:pt x="168910" y="88900"/>
                  </a:lnTo>
                  <a:lnTo>
                    <a:pt x="181610" y="82550"/>
                  </a:lnTo>
                  <a:lnTo>
                    <a:pt x="191770" y="76200"/>
                  </a:lnTo>
                  <a:lnTo>
                    <a:pt x="201930" y="69850"/>
                  </a:lnTo>
                  <a:lnTo>
                    <a:pt x="209550" y="60960"/>
                  </a:lnTo>
                  <a:lnTo>
                    <a:pt x="215900" y="49530"/>
                  </a:lnTo>
                  <a:lnTo>
                    <a:pt x="220980" y="38100"/>
                  </a:lnTo>
                  <a:lnTo>
                    <a:pt x="220980" y="29210"/>
                  </a:lnTo>
                  <a:lnTo>
                    <a:pt x="217170" y="21590"/>
                  </a:lnTo>
                  <a:lnTo>
                    <a:pt x="212090" y="16510"/>
                  </a:lnTo>
                  <a:lnTo>
                    <a:pt x="204470" y="10160"/>
                  </a:lnTo>
                  <a:lnTo>
                    <a:pt x="195580" y="6350"/>
                  </a:lnTo>
                  <a:lnTo>
                    <a:pt x="186690" y="1270"/>
                  </a:lnTo>
                  <a:lnTo>
                    <a:pt x="176530" y="0"/>
                  </a:lnTo>
                  <a:lnTo>
                    <a:pt x="163830" y="0"/>
                  </a:lnTo>
                  <a:lnTo>
                    <a:pt x="151130" y="1270"/>
                  </a:lnTo>
                  <a:lnTo>
                    <a:pt x="139700" y="5080"/>
                  </a:lnTo>
                  <a:lnTo>
                    <a:pt x="128270" y="8890"/>
                  </a:lnTo>
                  <a:lnTo>
                    <a:pt x="116840" y="13970"/>
                  </a:lnTo>
                  <a:lnTo>
                    <a:pt x="107950" y="20320"/>
                  </a:lnTo>
                  <a:lnTo>
                    <a:pt x="99060" y="26670"/>
                  </a:lnTo>
                  <a:lnTo>
                    <a:pt x="90170" y="33020"/>
                  </a:lnTo>
                  <a:lnTo>
                    <a:pt x="83820" y="40640"/>
                  </a:lnTo>
                  <a:lnTo>
                    <a:pt x="77470" y="49530"/>
                  </a:lnTo>
                  <a:lnTo>
                    <a:pt x="73660" y="58420"/>
                  </a:lnTo>
                  <a:lnTo>
                    <a:pt x="69850" y="72390"/>
                  </a:lnTo>
                  <a:lnTo>
                    <a:pt x="67310" y="87630"/>
                  </a:lnTo>
                  <a:lnTo>
                    <a:pt x="66040" y="105410"/>
                  </a:lnTo>
                  <a:lnTo>
                    <a:pt x="68580" y="123190"/>
                  </a:lnTo>
                  <a:lnTo>
                    <a:pt x="73660" y="140970"/>
                  </a:lnTo>
                  <a:lnTo>
                    <a:pt x="81280" y="158750"/>
                  </a:lnTo>
                  <a:lnTo>
                    <a:pt x="88900" y="171450"/>
                  </a:lnTo>
                  <a:lnTo>
                    <a:pt x="97790" y="180340"/>
                  </a:lnTo>
                  <a:lnTo>
                    <a:pt x="107950" y="189230"/>
                  </a:lnTo>
                  <a:lnTo>
                    <a:pt x="116840" y="194310"/>
                  </a:lnTo>
                  <a:lnTo>
                    <a:pt x="127000" y="200660"/>
                  </a:lnTo>
                  <a:lnTo>
                    <a:pt x="137160" y="204470"/>
                  </a:lnTo>
                  <a:lnTo>
                    <a:pt x="147320" y="209550"/>
                  </a:lnTo>
                  <a:lnTo>
                    <a:pt x="158750" y="213360"/>
                  </a:lnTo>
                  <a:lnTo>
                    <a:pt x="168910" y="217170"/>
                  </a:lnTo>
                  <a:lnTo>
                    <a:pt x="179070" y="218440"/>
                  </a:lnTo>
                  <a:lnTo>
                    <a:pt x="189230" y="218440"/>
                  </a:lnTo>
                  <a:lnTo>
                    <a:pt x="200660" y="217170"/>
                  </a:lnTo>
                  <a:lnTo>
                    <a:pt x="212090" y="214630"/>
                  </a:lnTo>
                  <a:lnTo>
                    <a:pt x="224790" y="212090"/>
                  </a:lnTo>
                  <a:lnTo>
                    <a:pt x="262890" y="2044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56790" y="2247900"/>
              <a:ext cx="248921" cy="255271"/>
            </a:xfrm>
            <a:custGeom>
              <a:avLst/>
              <a:gdLst/>
              <a:ahLst/>
              <a:cxnLst/>
              <a:rect l="0" t="0" r="0" b="0"/>
              <a:pathLst>
                <a:path w="248921" h="255271">
                  <a:moveTo>
                    <a:pt x="6350" y="78740"/>
                  </a:moveTo>
                  <a:lnTo>
                    <a:pt x="29210" y="85090"/>
                  </a:lnTo>
                  <a:lnTo>
                    <a:pt x="40640" y="86360"/>
                  </a:lnTo>
                  <a:lnTo>
                    <a:pt x="52070" y="87630"/>
                  </a:lnTo>
                  <a:lnTo>
                    <a:pt x="66040" y="87630"/>
                  </a:lnTo>
                  <a:lnTo>
                    <a:pt x="80010" y="87630"/>
                  </a:lnTo>
                  <a:lnTo>
                    <a:pt x="95250" y="85090"/>
                  </a:lnTo>
                  <a:lnTo>
                    <a:pt x="111760" y="83820"/>
                  </a:lnTo>
                  <a:lnTo>
                    <a:pt x="127000" y="80010"/>
                  </a:lnTo>
                  <a:lnTo>
                    <a:pt x="142240" y="74930"/>
                  </a:lnTo>
                  <a:lnTo>
                    <a:pt x="156210" y="68580"/>
                  </a:lnTo>
                  <a:lnTo>
                    <a:pt x="167640" y="62230"/>
                  </a:lnTo>
                  <a:lnTo>
                    <a:pt x="176530" y="53340"/>
                  </a:lnTo>
                  <a:lnTo>
                    <a:pt x="182880" y="44450"/>
                  </a:lnTo>
                  <a:lnTo>
                    <a:pt x="184150" y="34290"/>
                  </a:lnTo>
                  <a:lnTo>
                    <a:pt x="180340" y="25400"/>
                  </a:lnTo>
                  <a:lnTo>
                    <a:pt x="175260" y="15240"/>
                  </a:lnTo>
                  <a:lnTo>
                    <a:pt x="167640" y="7620"/>
                  </a:lnTo>
                  <a:lnTo>
                    <a:pt x="157480" y="3810"/>
                  </a:lnTo>
                  <a:lnTo>
                    <a:pt x="146050" y="1270"/>
                  </a:lnTo>
                  <a:lnTo>
                    <a:pt x="134620" y="0"/>
                  </a:lnTo>
                  <a:lnTo>
                    <a:pt x="123190" y="0"/>
                  </a:lnTo>
                  <a:lnTo>
                    <a:pt x="113030" y="2540"/>
                  </a:lnTo>
                  <a:lnTo>
                    <a:pt x="99060" y="6350"/>
                  </a:lnTo>
                  <a:lnTo>
                    <a:pt x="85090" y="12700"/>
                  </a:lnTo>
                  <a:lnTo>
                    <a:pt x="69850" y="21590"/>
                  </a:lnTo>
                  <a:lnTo>
                    <a:pt x="57150" y="29210"/>
                  </a:lnTo>
                  <a:lnTo>
                    <a:pt x="45720" y="39370"/>
                  </a:lnTo>
                  <a:lnTo>
                    <a:pt x="36830" y="48260"/>
                  </a:lnTo>
                  <a:lnTo>
                    <a:pt x="27940" y="58420"/>
                  </a:lnTo>
                  <a:lnTo>
                    <a:pt x="19050" y="68580"/>
                  </a:lnTo>
                  <a:lnTo>
                    <a:pt x="11430" y="78740"/>
                  </a:lnTo>
                  <a:lnTo>
                    <a:pt x="6350" y="92710"/>
                  </a:lnTo>
                  <a:lnTo>
                    <a:pt x="3810" y="109220"/>
                  </a:lnTo>
                  <a:lnTo>
                    <a:pt x="1270" y="127000"/>
                  </a:lnTo>
                  <a:lnTo>
                    <a:pt x="0" y="142240"/>
                  </a:lnTo>
                  <a:lnTo>
                    <a:pt x="1270" y="156210"/>
                  </a:lnTo>
                  <a:lnTo>
                    <a:pt x="3810" y="168910"/>
                  </a:lnTo>
                  <a:lnTo>
                    <a:pt x="6350" y="181610"/>
                  </a:lnTo>
                  <a:lnTo>
                    <a:pt x="11430" y="193040"/>
                  </a:lnTo>
                  <a:lnTo>
                    <a:pt x="16510" y="204470"/>
                  </a:lnTo>
                  <a:lnTo>
                    <a:pt x="22860" y="213360"/>
                  </a:lnTo>
                  <a:lnTo>
                    <a:pt x="29210" y="222250"/>
                  </a:lnTo>
                  <a:lnTo>
                    <a:pt x="35560" y="231140"/>
                  </a:lnTo>
                  <a:lnTo>
                    <a:pt x="43180" y="237490"/>
                  </a:lnTo>
                  <a:lnTo>
                    <a:pt x="52070" y="242570"/>
                  </a:lnTo>
                  <a:lnTo>
                    <a:pt x="62230" y="247650"/>
                  </a:lnTo>
                  <a:lnTo>
                    <a:pt x="72390" y="251460"/>
                  </a:lnTo>
                  <a:lnTo>
                    <a:pt x="85090" y="254000"/>
                  </a:lnTo>
                  <a:lnTo>
                    <a:pt x="97790" y="255270"/>
                  </a:lnTo>
                  <a:lnTo>
                    <a:pt x="114300" y="252730"/>
                  </a:lnTo>
                  <a:lnTo>
                    <a:pt x="133350" y="247650"/>
                  </a:lnTo>
                  <a:lnTo>
                    <a:pt x="153670" y="240030"/>
                  </a:lnTo>
                  <a:lnTo>
                    <a:pt x="193040" y="226060"/>
                  </a:lnTo>
                  <a:lnTo>
                    <a:pt x="248920" y="205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71750" y="2105660"/>
              <a:ext cx="250191" cy="392431"/>
            </a:xfrm>
            <a:custGeom>
              <a:avLst/>
              <a:gdLst/>
              <a:ahLst/>
              <a:cxnLst/>
              <a:rect l="0" t="0" r="0" b="0"/>
              <a:pathLst>
                <a:path w="250191" h="392431">
                  <a:moveTo>
                    <a:pt x="186690" y="0"/>
                  </a:moveTo>
                  <a:lnTo>
                    <a:pt x="181610" y="27940"/>
                  </a:lnTo>
                  <a:lnTo>
                    <a:pt x="179070" y="43180"/>
                  </a:lnTo>
                  <a:lnTo>
                    <a:pt x="177800" y="60960"/>
                  </a:lnTo>
                  <a:lnTo>
                    <a:pt x="176530" y="96520"/>
                  </a:lnTo>
                  <a:lnTo>
                    <a:pt x="176530" y="156210"/>
                  </a:lnTo>
                  <a:lnTo>
                    <a:pt x="176530" y="267970"/>
                  </a:lnTo>
                  <a:lnTo>
                    <a:pt x="177800" y="284480"/>
                  </a:lnTo>
                  <a:lnTo>
                    <a:pt x="179070" y="300990"/>
                  </a:lnTo>
                  <a:lnTo>
                    <a:pt x="181610" y="316230"/>
                  </a:lnTo>
                  <a:lnTo>
                    <a:pt x="182880" y="322580"/>
                  </a:lnTo>
                  <a:lnTo>
                    <a:pt x="181610" y="321310"/>
                  </a:lnTo>
                  <a:lnTo>
                    <a:pt x="179070" y="316230"/>
                  </a:lnTo>
                  <a:lnTo>
                    <a:pt x="171450" y="294640"/>
                  </a:lnTo>
                  <a:lnTo>
                    <a:pt x="166370" y="280670"/>
                  </a:lnTo>
                  <a:lnTo>
                    <a:pt x="160020" y="267970"/>
                  </a:lnTo>
                  <a:lnTo>
                    <a:pt x="153670" y="255270"/>
                  </a:lnTo>
                  <a:lnTo>
                    <a:pt x="147320" y="243840"/>
                  </a:lnTo>
                  <a:lnTo>
                    <a:pt x="139700" y="234950"/>
                  </a:lnTo>
                  <a:lnTo>
                    <a:pt x="130810" y="228600"/>
                  </a:lnTo>
                  <a:lnTo>
                    <a:pt x="120650" y="222250"/>
                  </a:lnTo>
                  <a:lnTo>
                    <a:pt x="110490" y="222250"/>
                  </a:lnTo>
                  <a:lnTo>
                    <a:pt x="97790" y="224790"/>
                  </a:lnTo>
                  <a:lnTo>
                    <a:pt x="85090" y="231140"/>
                  </a:lnTo>
                  <a:lnTo>
                    <a:pt x="73660" y="237490"/>
                  </a:lnTo>
                  <a:lnTo>
                    <a:pt x="62230" y="243840"/>
                  </a:lnTo>
                  <a:lnTo>
                    <a:pt x="50800" y="250190"/>
                  </a:lnTo>
                  <a:lnTo>
                    <a:pt x="41910" y="256540"/>
                  </a:lnTo>
                  <a:lnTo>
                    <a:pt x="33020" y="264160"/>
                  </a:lnTo>
                  <a:lnTo>
                    <a:pt x="24130" y="270510"/>
                  </a:lnTo>
                  <a:lnTo>
                    <a:pt x="17780" y="278130"/>
                  </a:lnTo>
                  <a:lnTo>
                    <a:pt x="11430" y="287020"/>
                  </a:lnTo>
                  <a:lnTo>
                    <a:pt x="7620" y="297180"/>
                  </a:lnTo>
                  <a:lnTo>
                    <a:pt x="3810" y="307340"/>
                  </a:lnTo>
                  <a:lnTo>
                    <a:pt x="1270" y="320040"/>
                  </a:lnTo>
                  <a:lnTo>
                    <a:pt x="0" y="332740"/>
                  </a:lnTo>
                  <a:lnTo>
                    <a:pt x="2540" y="344170"/>
                  </a:lnTo>
                  <a:lnTo>
                    <a:pt x="7620" y="355600"/>
                  </a:lnTo>
                  <a:lnTo>
                    <a:pt x="15240" y="367030"/>
                  </a:lnTo>
                  <a:lnTo>
                    <a:pt x="25400" y="375920"/>
                  </a:lnTo>
                  <a:lnTo>
                    <a:pt x="38100" y="382270"/>
                  </a:lnTo>
                  <a:lnTo>
                    <a:pt x="52070" y="388620"/>
                  </a:lnTo>
                  <a:lnTo>
                    <a:pt x="67310" y="391160"/>
                  </a:lnTo>
                  <a:lnTo>
                    <a:pt x="81280" y="392430"/>
                  </a:lnTo>
                  <a:lnTo>
                    <a:pt x="95250" y="391160"/>
                  </a:lnTo>
                  <a:lnTo>
                    <a:pt x="109220" y="388620"/>
                  </a:lnTo>
                  <a:lnTo>
                    <a:pt x="123190" y="383540"/>
                  </a:lnTo>
                  <a:lnTo>
                    <a:pt x="137160" y="378460"/>
                  </a:lnTo>
                  <a:lnTo>
                    <a:pt x="151130" y="373380"/>
                  </a:lnTo>
                  <a:lnTo>
                    <a:pt x="165100" y="367030"/>
                  </a:lnTo>
                  <a:lnTo>
                    <a:pt x="194310" y="354330"/>
                  </a:lnTo>
                  <a:lnTo>
                    <a:pt x="25019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223260" y="2007870"/>
              <a:ext cx="223521" cy="455931"/>
            </a:xfrm>
            <a:custGeom>
              <a:avLst/>
              <a:gdLst/>
              <a:ahLst/>
              <a:cxnLst/>
              <a:rect l="0" t="0" r="0" b="0"/>
              <a:pathLst>
                <a:path w="223521" h="455931">
                  <a:moveTo>
                    <a:pt x="198120" y="129540"/>
                  </a:moveTo>
                  <a:lnTo>
                    <a:pt x="209550" y="113030"/>
                  </a:lnTo>
                  <a:lnTo>
                    <a:pt x="214630" y="104140"/>
                  </a:lnTo>
                  <a:lnTo>
                    <a:pt x="218440" y="95250"/>
                  </a:lnTo>
                  <a:lnTo>
                    <a:pt x="222250" y="85090"/>
                  </a:lnTo>
                  <a:lnTo>
                    <a:pt x="223520" y="74930"/>
                  </a:lnTo>
                  <a:lnTo>
                    <a:pt x="223520" y="66040"/>
                  </a:lnTo>
                  <a:lnTo>
                    <a:pt x="222250" y="54610"/>
                  </a:lnTo>
                  <a:lnTo>
                    <a:pt x="217170" y="44450"/>
                  </a:lnTo>
                  <a:lnTo>
                    <a:pt x="210820" y="34290"/>
                  </a:lnTo>
                  <a:lnTo>
                    <a:pt x="203200" y="24130"/>
                  </a:lnTo>
                  <a:lnTo>
                    <a:pt x="194310" y="15240"/>
                  </a:lnTo>
                  <a:lnTo>
                    <a:pt x="182880" y="8890"/>
                  </a:lnTo>
                  <a:lnTo>
                    <a:pt x="170180" y="3810"/>
                  </a:lnTo>
                  <a:lnTo>
                    <a:pt x="156210" y="1270"/>
                  </a:lnTo>
                  <a:lnTo>
                    <a:pt x="140970" y="0"/>
                  </a:lnTo>
                  <a:lnTo>
                    <a:pt x="125730" y="1270"/>
                  </a:lnTo>
                  <a:lnTo>
                    <a:pt x="109220" y="6350"/>
                  </a:lnTo>
                  <a:lnTo>
                    <a:pt x="95250" y="15240"/>
                  </a:lnTo>
                  <a:lnTo>
                    <a:pt x="80010" y="25400"/>
                  </a:lnTo>
                  <a:lnTo>
                    <a:pt x="68580" y="36830"/>
                  </a:lnTo>
                  <a:lnTo>
                    <a:pt x="58420" y="48260"/>
                  </a:lnTo>
                  <a:lnTo>
                    <a:pt x="48260" y="60960"/>
                  </a:lnTo>
                  <a:lnTo>
                    <a:pt x="40640" y="74930"/>
                  </a:lnTo>
                  <a:lnTo>
                    <a:pt x="35560" y="88900"/>
                  </a:lnTo>
                  <a:lnTo>
                    <a:pt x="11430" y="149860"/>
                  </a:lnTo>
                  <a:lnTo>
                    <a:pt x="7620" y="167640"/>
                  </a:lnTo>
                  <a:lnTo>
                    <a:pt x="3810" y="186690"/>
                  </a:lnTo>
                  <a:lnTo>
                    <a:pt x="2540" y="205740"/>
                  </a:lnTo>
                  <a:lnTo>
                    <a:pt x="1270" y="223520"/>
                  </a:lnTo>
                  <a:lnTo>
                    <a:pt x="0" y="240030"/>
                  </a:lnTo>
                  <a:lnTo>
                    <a:pt x="0" y="256540"/>
                  </a:lnTo>
                  <a:lnTo>
                    <a:pt x="0" y="271780"/>
                  </a:lnTo>
                  <a:lnTo>
                    <a:pt x="2540" y="289560"/>
                  </a:lnTo>
                  <a:lnTo>
                    <a:pt x="3810" y="306070"/>
                  </a:lnTo>
                  <a:lnTo>
                    <a:pt x="7620" y="321310"/>
                  </a:lnTo>
                  <a:lnTo>
                    <a:pt x="10160" y="334010"/>
                  </a:lnTo>
                  <a:lnTo>
                    <a:pt x="12700" y="346710"/>
                  </a:lnTo>
                  <a:lnTo>
                    <a:pt x="15240" y="359410"/>
                  </a:lnTo>
                  <a:lnTo>
                    <a:pt x="16510" y="373380"/>
                  </a:lnTo>
                  <a:lnTo>
                    <a:pt x="17780" y="386080"/>
                  </a:lnTo>
                  <a:lnTo>
                    <a:pt x="17780" y="400050"/>
                  </a:lnTo>
                  <a:lnTo>
                    <a:pt x="19050" y="414020"/>
                  </a:lnTo>
                  <a:lnTo>
                    <a:pt x="8890" y="455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48330" y="2265680"/>
              <a:ext cx="425451" cy="203201"/>
            </a:xfrm>
            <a:custGeom>
              <a:avLst/>
              <a:gdLst/>
              <a:ahLst/>
              <a:cxnLst/>
              <a:rect l="0" t="0" r="0" b="0"/>
              <a:pathLst>
                <a:path w="425451" h="203201">
                  <a:moveTo>
                    <a:pt x="0" y="40640"/>
                  </a:moveTo>
                  <a:lnTo>
                    <a:pt x="21590" y="40640"/>
                  </a:lnTo>
                  <a:lnTo>
                    <a:pt x="31750" y="39370"/>
                  </a:lnTo>
                  <a:lnTo>
                    <a:pt x="41910" y="36830"/>
                  </a:lnTo>
                  <a:lnTo>
                    <a:pt x="53340" y="34290"/>
                  </a:lnTo>
                  <a:lnTo>
                    <a:pt x="66040" y="33020"/>
                  </a:lnTo>
                  <a:lnTo>
                    <a:pt x="82550" y="31750"/>
                  </a:lnTo>
                  <a:lnTo>
                    <a:pt x="100330" y="30480"/>
                  </a:lnTo>
                  <a:lnTo>
                    <a:pt x="116840" y="29210"/>
                  </a:lnTo>
                  <a:lnTo>
                    <a:pt x="129540" y="26670"/>
                  </a:lnTo>
                  <a:lnTo>
                    <a:pt x="142240" y="24130"/>
                  </a:lnTo>
                  <a:lnTo>
                    <a:pt x="156210" y="22860"/>
                  </a:lnTo>
                  <a:lnTo>
                    <a:pt x="168910" y="21590"/>
                  </a:lnTo>
                  <a:lnTo>
                    <a:pt x="182880" y="20320"/>
                  </a:lnTo>
                  <a:lnTo>
                    <a:pt x="195580" y="19050"/>
                  </a:lnTo>
                  <a:lnTo>
                    <a:pt x="207010" y="16510"/>
                  </a:lnTo>
                  <a:lnTo>
                    <a:pt x="218440" y="13970"/>
                  </a:lnTo>
                  <a:lnTo>
                    <a:pt x="262890" y="5080"/>
                  </a:lnTo>
                  <a:lnTo>
                    <a:pt x="278130" y="2540"/>
                  </a:lnTo>
                  <a:lnTo>
                    <a:pt x="293370" y="1270"/>
                  </a:lnTo>
                  <a:lnTo>
                    <a:pt x="307340" y="0"/>
                  </a:lnTo>
                  <a:lnTo>
                    <a:pt x="314960" y="3810"/>
                  </a:lnTo>
                  <a:lnTo>
                    <a:pt x="317500" y="11430"/>
                  </a:lnTo>
                  <a:lnTo>
                    <a:pt x="316230" y="20320"/>
                  </a:lnTo>
                  <a:lnTo>
                    <a:pt x="313690" y="33020"/>
                  </a:lnTo>
                  <a:lnTo>
                    <a:pt x="309880" y="46990"/>
                  </a:lnTo>
                  <a:lnTo>
                    <a:pt x="304800" y="62230"/>
                  </a:lnTo>
                  <a:lnTo>
                    <a:pt x="299720" y="78740"/>
                  </a:lnTo>
                  <a:lnTo>
                    <a:pt x="295910" y="95250"/>
                  </a:lnTo>
                  <a:lnTo>
                    <a:pt x="292100" y="111760"/>
                  </a:lnTo>
                  <a:lnTo>
                    <a:pt x="290830" y="127000"/>
                  </a:lnTo>
                  <a:lnTo>
                    <a:pt x="290830" y="142240"/>
                  </a:lnTo>
                  <a:lnTo>
                    <a:pt x="292100" y="157480"/>
                  </a:lnTo>
                  <a:lnTo>
                    <a:pt x="295910" y="170180"/>
                  </a:lnTo>
                  <a:lnTo>
                    <a:pt x="302260" y="180340"/>
                  </a:lnTo>
                  <a:lnTo>
                    <a:pt x="309880" y="189230"/>
                  </a:lnTo>
                  <a:lnTo>
                    <a:pt x="320040" y="195580"/>
                  </a:lnTo>
                  <a:lnTo>
                    <a:pt x="331470" y="200660"/>
                  </a:lnTo>
                  <a:lnTo>
                    <a:pt x="344170" y="203200"/>
                  </a:lnTo>
                  <a:lnTo>
                    <a:pt x="356870" y="201930"/>
                  </a:lnTo>
                  <a:lnTo>
                    <a:pt x="369570" y="199390"/>
                  </a:lnTo>
                  <a:lnTo>
                    <a:pt x="383540" y="195580"/>
                  </a:lnTo>
                  <a:lnTo>
                    <a:pt x="394970" y="187960"/>
                  </a:lnTo>
                  <a:lnTo>
                    <a:pt x="405130" y="179070"/>
                  </a:lnTo>
                  <a:lnTo>
                    <a:pt x="414020" y="167640"/>
                  </a:lnTo>
                  <a:lnTo>
                    <a:pt x="419100" y="153670"/>
                  </a:lnTo>
                  <a:lnTo>
                    <a:pt x="422910" y="139700"/>
                  </a:lnTo>
                  <a:lnTo>
                    <a:pt x="425450" y="124460"/>
                  </a:lnTo>
                  <a:lnTo>
                    <a:pt x="425450" y="107950"/>
                  </a:lnTo>
                  <a:lnTo>
                    <a:pt x="422910" y="91440"/>
                  </a:lnTo>
                  <a:lnTo>
                    <a:pt x="419100" y="73660"/>
                  </a:lnTo>
                  <a:lnTo>
                    <a:pt x="411480" y="59690"/>
                  </a:lnTo>
                  <a:lnTo>
                    <a:pt x="401320" y="45720"/>
                  </a:lnTo>
                  <a:lnTo>
                    <a:pt x="389890" y="33020"/>
                  </a:lnTo>
                  <a:lnTo>
                    <a:pt x="379730" y="24130"/>
                  </a:lnTo>
                  <a:lnTo>
                    <a:pt x="368300" y="16510"/>
                  </a:lnTo>
                  <a:lnTo>
                    <a:pt x="326390" y="19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79190" y="2278380"/>
              <a:ext cx="247651" cy="165101"/>
            </a:xfrm>
            <a:custGeom>
              <a:avLst/>
              <a:gdLst/>
              <a:ahLst/>
              <a:cxnLst/>
              <a:rect l="0" t="0" r="0" b="0"/>
              <a:pathLst>
                <a:path w="247651" h="165101">
                  <a:moveTo>
                    <a:pt x="6350" y="101600"/>
                  </a:moveTo>
                  <a:lnTo>
                    <a:pt x="6350" y="160020"/>
                  </a:lnTo>
                  <a:lnTo>
                    <a:pt x="5080" y="165100"/>
                  </a:lnTo>
                  <a:lnTo>
                    <a:pt x="2540" y="165100"/>
                  </a:lnTo>
                  <a:lnTo>
                    <a:pt x="0" y="161290"/>
                  </a:lnTo>
                  <a:lnTo>
                    <a:pt x="0" y="154940"/>
                  </a:lnTo>
                  <a:lnTo>
                    <a:pt x="0" y="147320"/>
                  </a:lnTo>
                  <a:lnTo>
                    <a:pt x="2540" y="139700"/>
                  </a:lnTo>
                  <a:lnTo>
                    <a:pt x="5080" y="129540"/>
                  </a:lnTo>
                  <a:lnTo>
                    <a:pt x="7620" y="120650"/>
                  </a:lnTo>
                  <a:lnTo>
                    <a:pt x="13970" y="100330"/>
                  </a:lnTo>
                  <a:lnTo>
                    <a:pt x="20320" y="80010"/>
                  </a:lnTo>
                  <a:lnTo>
                    <a:pt x="24130" y="69850"/>
                  </a:lnTo>
                  <a:lnTo>
                    <a:pt x="30480" y="62230"/>
                  </a:lnTo>
                  <a:lnTo>
                    <a:pt x="35560" y="53340"/>
                  </a:lnTo>
                  <a:lnTo>
                    <a:pt x="41910" y="45720"/>
                  </a:lnTo>
                  <a:lnTo>
                    <a:pt x="48260" y="39370"/>
                  </a:lnTo>
                  <a:lnTo>
                    <a:pt x="55880" y="31750"/>
                  </a:lnTo>
                  <a:lnTo>
                    <a:pt x="66040" y="24130"/>
                  </a:lnTo>
                  <a:lnTo>
                    <a:pt x="78740" y="16510"/>
                  </a:lnTo>
                  <a:lnTo>
                    <a:pt x="92710" y="10160"/>
                  </a:lnTo>
                  <a:lnTo>
                    <a:pt x="107950" y="5080"/>
                  </a:lnTo>
                  <a:lnTo>
                    <a:pt x="124460" y="2540"/>
                  </a:lnTo>
                  <a:lnTo>
                    <a:pt x="140970" y="0"/>
                  </a:lnTo>
                  <a:lnTo>
                    <a:pt x="156210" y="0"/>
                  </a:lnTo>
                  <a:lnTo>
                    <a:pt x="171450" y="1270"/>
                  </a:lnTo>
                  <a:lnTo>
                    <a:pt x="186690" y="2540"/>
                  </a:lnTo>
                  <a:lnTo>
                    <a:pt x="200660" y="5080"/>
                  </a:lnTo>
                  <a:lnTo>
                    <a:pt x="212090" y="7620"/>
                  </a:lnTo>
                  <a:lnTo>
                    <a:pt x="247650" y="27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23080" y="1926590"/>
            <a:ext cx="4931411" cy="547371"/>
            <a:chOff x="4323080" y="1926590"/>
            <a:chExt cx="4931411" cy="547371"/>
          </a:xfrm>
        </p:grpSpPr>
        <p:sp>
          <p:nvSpPr>
            <p:cNvPr id="14" name="Freeform 13"/>
            <p:cNvSpPr/>
            <p:nvPr/>
          </p:nvSpPr>
          <p:spPr>
            <a:xfrm>
              <a:off x="4323080" y="2136140"/>
              <a:ext cx="288291" cy="254001"/>
            </a:xfrm>
            <a:custGeom>
              <a:avLst/>
              <a:gdLst/>
              <a:ahLst/>
              <a:cxnLst/>
              <a:rect l="0" t="0" r="0" b="0"/>
              <a:pathLst>
                <a:path w="288291" h="254001">
                  <a:moveTo>
                    <a:pt x="99060" y="43180"/>
                  </a:moveTo>
                  <a:lnTo>
                    <a:pt x="115570" y="38100"/>
                  </a:lnTo>
                  <a:lnTo>
                    <a:pt x="119380" y="33020"/>
                  </a:lnTo>
                  <a:lnTo>
                    <a:pt x="120650" y="25400"/>
                  </a:lnTo>
                  <a:lnTo>
                    <a:pt x="120650" y="17780"/>
                  </a:lnTo>
                  <a:lnTo>
                    <a:pt x="115570" y="11430"/>
                  </a:lnTo>
                  <a:lnTo>
                    <a:pt x="107950" y="5080"/>
                  </a:lnTo>
                  <a:lnTo>
                    <a:pt x="97790" y="0"/>
                  </a:lnTo>
                  <a:lnTo>
                    <a:pt x="87630" y="1270"/>
                  </a:lnTo>
                  <a:lnTo>
                    <a:pt x="77470" y="3810"/>
                  </a:lnTo>
                  <a:lnTo>
                    <a:pt x="67310" y="10160"/>
                  </a:lnTo>
                  <a:lnTo>
                    <a:pt x="57150" y="17780"/>
                  </a:lnTo>
                  <a:lnTo>
                    <a:pt x="49530" y="26670"/>
                  </a:lnTo>
                  <a:lnTo>
                    <a:pt x="40640" y="35560"/>
                  </a:lnTo>
                  <a:lnTo>
                    <a:pt x="34290" y="44450"/>
                  </a:lnTo>
                  <a:lnTo>
                    <a:pt x="29210" y="54610"/>
                  </a:lnTo>
                  <a:lnTo>
                    <a:pt x="24130" y="64770"/>
                  </a:lnTo>
                  <a:lnTo>
                    <a:pt x="20320" y="74930"/>
                  </a:lnTo>
                  <a:lnTo>
                    <a:pt x="15240" y="86360"/>
                  </a:lnTo>
                  <a:lnTo>
                    <a:pt x="7620" y="106680"/>
                  </a:lnTo>
                  <a:lnTo>
                    <a:pt x="1270" y="127000"/>
                  </a:lnTo>
                  <a:lnTo>
                    <a:pt x="0" y="139700"/>
                  </a:lnTo>
                  <a:lnTo>
                    <a:pt x="0" y="151130"/>
                  </a:lnTo>
                  <a:lnTo>
                    <a:pt x="1270" y="165100"/>
                  </a:lnTo>
                  <a:lnTo>
                    <a:pt x="5080" y="176530"/>
                  </a:lnTo>
                  <a:lnTo>
                    <a:pt x="8890" y="187960"/>
                  </a:lnTo>
                  <a:lnTo>
                    <a:pt x="13970" y="199390"/>
                  </a:lnTo>
                  <a:lnTo>
                    <a:pt x="22860" y="207010"/>
                  </a:lnTo>
                  <a:lnTo>
                    <a:pt x="33020" y="212090"/>
                  </a:lnTo>
                  <a:lnTo>
                    <a:pt x="44450" y="215900"/>
                  </a:lnTo>
                  <a:lnTo>
                    <a:pt x="54610" y="215900"/>
                  </a:lnTo>
                  <a:lnTo>
                    <a:pt x="63500" y="213360"/>
                  </a:lnTo>
                  <a:lnTo>
                    <a:pt x="71120" y="209550"/>
                  </a:lnTo>
                  <a:lnTo>
                    <a:pt x="80010" y="204470"/>
                  </a:lnTo>
                  <a:lnTo>
                    <a:pt x="87630" y="198120"/>
                  </a:lnTo>
                  <a:lnTo>
                    <a:pt x="93980" y="191770"/>
                  </a:lnTo>
                  <a:lnTo>
                    <a:pt x="102870" y="185420"/>
                  </a:lnTo>
                  <a:lnTo>
                    <a:pt x="121920" y="172720"/>
                  </a:lnTo>
                  <a:lnTo>
                    <a:pt x="129540" y="165100"/>
                  </a:lnTo>
                  <a:lnTo>
                    <a:pt x="135890" y="156210"/>
                  </a:lnTo>
                  <a:lnTo>
                    <a:pt x="140970" y="146050"/>
                  </a:lnTo>
                  <a:lnTo>
                    <a:pt x="147320" y="135890"/>
                  </a:lnTo>
                  <a:lnTo>
                    <a:pt x="160020" y="116840"/>
                  </a:lnTo>
                  <a:lnTo>
                    <a:pt x="165100" y="105410"/>
                  </a:lnTo>
                  <a:lnTo>
                    <a:pt x="170180" y="92710"/>
                  </a:lnTo>
                  <a:lnTo>
                    <a:pt x="173990" y="80010"/>
                  </a:lnTo>
                  <a:lnTo>
                    <a:pt x="177800" y="77470"/>
                  </a:lnTo>
                  <a:lnTo>
                    <a:pt x="179070" y="81280"/>
                  </a:lnTo>
                  <a:lnTo>
                    <a:pt x="180340" y="88900"/>
                  </a:lnTo>
                  <a:lnTo>
                    <a:pt x="184150" y="101600"/>
                  </a:lnTo>
                  <a:lnTo>
                    <a:pt x="187960" y="118110"/>
                  </a:lnTo>
                  <a:lnTo>
                    <a:pt x="207010" y="176530"/>
                  </a:lnTo>
                  <a:lnTo>
                    <a:pt x="212090" y="186690"/>
                  </a:lnTo>
                  <a:lnTo>
                    <a:pt x="217170" y="196850"/>
                  </a:lnTo>
                  <a:lnTo>
                    <a:pt x="223520" y="204470"/>
                  </a:lnTo>
                  <a:lnTo>
                    <a:pt x="229870" y="213360"/>
                  </a:lnTo>
                  <a:lnTo>
                    <a:pt x="236220" y="220980"/>
                  </a:lnTo>
                  <a:lnTo>
                    <a:pt x="243840" y="228600"/>
                  </a:lnTo>
                  <a:lnTo>
                    <a:pt x="251460" y="234950"/>
                  </a:lnTo>
                  <a:lnTo>
                    <a:pt x="260350" y="240030"/>
                  </a:lnTo>
                  <a:lnTo>
                    <a:pt x="28829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043170" y="2053590"/>
              <a:ext cx="63501" cy="346711"/>
            </a:xfrm>
            <a:custGeom>
              <a:avLst/>
              <a:gdLst/>
              <a:ahLst/>
              <a:cxnLst/>
              <a:rect l="0" t="0" r="0" b="0"/>
              <a:pathLst>
                <a:path w="63501" h="346711">
                  <a:moveTo>
                    <a:pt x="63500" y="0"/>
                  </a:moveTo>
                  <a:lnTo>
                    <a:pt x="57150" y="33020"/>
                  </a:lnTo>
                  <a:lnTo>
                    <a:pt x="54610" y="46990"/>
                  </a:lnTo>
                  <a:lnTo>
                    <a:pt x="48260" y="76200"/>
                  </a:lnTo>
                  <a:lnTo>
                    <a:pt x="35560" y="133350"/>
                  </a:lnTo>
                  <a:lnTo>
                    <a:pt x="21590" y="196850"/>
                  </a:lnTo>
                  <a:lnTo>
                    <a:pt x="7620" y="255270"/>
                  </a:lnTo>
                  <a:lnTo>
                    <a:pt x="5080" y="270510"/>
                  </a:lnTo>
                  <a:lnTo>
                    <a:pt x="2540" y="287020"/>
                  </a:lnTo>
                  <a:lnTo>
                    <a:pt x="0" y="3467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064760" y="2063750"/>
              <a:ext cx="231141" cy="358141"/>
            </a:xfrm>
            <a:custGeom>
              <a:avLst/>
              <a:gdLst/>
              <a:ahLst/>
              <a:cxnLst/>
              <a:rect l="0" t="0" r="0" b="0"/>
              <a:pathLst>
                <a:path w="231141" h="358141">
                  <a:moveTo>
                    <a:pt x="0" y="0"/>
                  </a:moveTo>
                  <a:lnTo>
                    <a:pt x="5080" y="21590"/>
                  </a:lnTo>
                  <a:lnTo>
                    <a:pt x="7620" y="31750"/>
                  </a:lnTo>
                  <a:lnTo>
                    <a:pt x="13970" y="53340"/>
                  </a:lnTo>
                  <a:lnTo>
                    <a:pt x="19050" y="64770"/>
                  </a:lnTo>
                  <a:lnTo>
                    <a:pt x="24130" y="76200"/>
                  </a:lnTo>
                  <a:lnTo>
                    <a:pt x="35560" y="102870"/>
                  </a:lnTo>
                  <a:lnTo>
                    <a:pt x="49530" y="130810"/>
                  </a:lnTo>
                  <a:lnTo>
                    <a:pt x="55880" y="143510"/>
                  </a:lnTo>
                  <a:lnTo>
                    <a:pt x="63500" y="154940"/>
                  </a:lnTo>
                  <a:lnTo>
                    <a:pt x="69850" y="166370"/>
                  </a:lnTo>
                  <a:lnTo>
                    <a:pt x="77470" y="179070"/>
                  </a:lnTo>
                  <a:lnTo>
                    <a:pt x="96520" y="204470"/>
                  </a:lnTo>
                  <a:lnTo>
                    <a:pt x="106680" y="217170"/>
                  </a:lnTo>
                  <a:lnTo>
                    <a:pt x="116840" y="228600"/>
                  </a:lnTo>
                  <a:lnTo>
                    <a:pt x="127000" y="240030"/>
                  </a:lnTo>
                  <a:lnTo>
                    <a:pt x="137160" y="252730"/>
                  </a:lnTo>
                  <a:lnTo>
                    <a:pt x="166370" y="289560"/>
                  </a:lnTo>
                  <a:lnTo>
                    <a:pt x="175260" y="299720"/>
                  </a:lnTo>
                  <a:lnTo>
                    <a:pt x="182880" y="308610"/>
                  </a:lnTo>
                  <a:lnTo>
                    <a:pt x="190500" y="317500"/>
                  </a:lnTo>
                  <a:lnTo>
                    <a:pt x="198120" y="327660"/>
                  </a:lnTo>
                  <a:lnTo>
                    <a:pt x="231140" y="35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06060" y="2010410"/>
              <a:ext cx="41911" cy="421641"/>
            </a:xfrm>
            <a:custGeom>
              <a:avLst/>
              <a:gdLst/>
              <a:ahLst/>
              <a:cxnLst/>
              <a:rect l="0" t="0" r="0" b="0"/>
              <a:pathLst>
                <a:path w="41911" h="421641">
                  <a:moveTo>
                    <a:pt x="41910" y="0"/>
                  </a:moveTo>
                  <a:lnTo>
                    <a:pt x="36830" y="17780"/>
                  </a:lnTo>
                  <a:lnTo>
                    <a:pt x="34290" y="30480"/>
                  </a:lnTo>
                  <a:lnTo>
                    <a:pt x="30480" y="46990"/>
                  </a:lnTo>
                  <a:lnTo>
                    <a:pt x="27940" y="67310"/>
                  </a:lnTo>
                  <a:lnTo>
                    <a:pt x="25400" y="85090"/>
                  </a:lnTo>
                  <a:lnTo>
                    <a:pt x="24130" y="104140"/>
                  </a:lnTo>
                  <a:lnTo>
                    <a:pt x="22860" y="121920"/>
                  </a:lnTo>
                  <a:lnTo>
                    <a:pt x="21590" y="154940"/>
                  </a:lnTo>
                  <a:lnTo>
                    <a:pt x="21590" y="170180"/>
                  </a:lnTo>
                  <a:lnTo>
                    <a:pt x="20320" y="186690"/>
                  </a:lnTo>
                  <a:lnTo>
                    <a:pt x="19050" y="203200"/>
                  </a:lnTo>
                  <a:lnTo>
                    <a:pt x="16510" y="219710"/>
                  </a:lnTo>
                  <a:lnTo>
                    <a:pt x="13970" y="234950"/>
                  </a:lnTo>
                  <a:lnTo>
                    <a:pt x="12700" y="250190"/>
                  </a:lnTo>
                  <a:lnTo>
                    <a:pt x="12700" y="265430"/>
                  </a:lnTo>
                  <a:lnTo>
                    <a:pt x="11430" y="294640"/>
                  </a:lnTo>
                  <a:lnTo>
                    <a:pt x="11430" y="308610"/>
                  </a:lnTo>
                  <a:lnTo>
                    <a:pt x="10160" y="325120"/>
                  </a:lnTo>
                  <a:lnTo>
                    <a:pt x="7620" y="342900"/>
                  </a:lnTo>
                  <a:lnTo>
                    <a:pt x="0" y="421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439410" y="2218690"/>
              <a:ext cx="234951" cy="223521"/>
            </a:xfrm>
            <a:custGeom>
              <a:avLst/>
              <a:gdLst/>
              <a:ahLst/>
              <a:cxnLst/>
              <a:rect l="0" t="0" r="0" b="0"/>
              <a:pathLst>
                <a:path w="234951" h="223521">
                  <a:moveTo>
                    <a:pt x="204470" y="44450"/>
                  </a:moveTo>
                  <a:lnTo>
                    <a:pt x="198120" y="27940"/>
                  </a:lnTo>
                  <a:lnTo>
                    <a:pt x="193040" y="21590"/>
                  </a:lnTo>
                  <a:lnTo>
                    <a:pt x="186690" y="16510"/>
                  </a:lnTo>
                  <a:lnTo>
                    <a:pt x="177800" y="12700"/>
                  </a:lnTo>
                  <a:lnTo>
                    <a:pt x="168910" y="7620"/>
                  </a:lnTo>
                  <a:lnTo>
                    <a:pt x="160020" y="3810"/>
                  </a:lnTo>
                  <a:lnTo>
                    <a:pt x="149860" y="0"/>
                  </a:lnTo>
                  <a:lnTo>
                    <a:pt x="138430" y="0"/>
                  </a:lnTo>
                  <a:lnTo>
                    <a:pt x="127000" y="2540"/>
                  </a:lnTo>
                  <a:lnTo>
                    <a:pt x="113030" y="6350"/>
                  </a:lnTo>
                  <a:lnTo>
                    <a:pt x="99060" y="11430"/>
                  </a:lnTo>
                  <a:lnTo>
                    <a:pt x="83820" y="19050"/>
                  </a:lnTo>
                  <a:lnTo>
                    <a:pt x="67310" y="27940"/>
                  </a:lnTo>
                  <a:lnTo>
                    <a:pt x="54610" y="36830"/>
                  </a:lnTo>
                  <a:lnTo>
                    <a:pt x="43180" y="46990"/>
                  </a:lnTo>
                  <a:lnTo>
                    <a:pt x="34290" y="57150"/>
                  </a:lnTo>
                  <a:lnTo>
                    <a:pt x="26670" y="67310"/>
                  </a:lnTo>
                  <a:lnTo>
                    <a:pt x="20320" y="77470"/>
                  </a:lnTo>
                  <a:lnTo>
                    <a:pt x="13970" y="87630"/>
                  </a:lnTo>
                  <a:lnTo>
                    <a:pt x="10160" y="97790"/>
                  </a:lnTo>
                  <a:lnTo>
                    <a:pt x="5080" y="107950"/>
                  </a:lnTo>
                  <a:lnTo>
                    <a:pt x="1270" y="118110"/>
                  </a:lnTo>
                  <a:lnTo>
                    <a:pt x="0" y="129540"/>
                  </a:lnTo>
                  <a:lnTo>
                    <a:pt x="0" y="139700"/>
                  </a:lnTo>
                  <a:lnTo>
                    <a:pt x="1270" y="149860"/>
                  </a:lnTo>
                  <a:lnTo>
                    <a:pt x="5080" y="162560"/>
                  </a:lnTo>
                  <a:lnTo>
                    <a:pt x="8890" y="173990"/>
                  </a:lnTo>
                  <a:lnTo>
                    <a:pt x="13970" y="187960"/>
                  </a:lnTo>
                  <a:lnTo>
                    <a:pt x="21590" y="196850"/>
                  </a:lnTo>
                  <a:lnTo>
                    <a:pt x="29210" y="204470"/>
                  </a:lnTo>
                  <a:lnTo>
                    <a:pt x="38100" y="210820"/>
                  </a:lnTo>
                  <a:lnTo>
                    <a:pt x="50800" y="213360"/>
                  </a:lnTo>
                  <a:lnTo>
                    <a:pt x="63500" y="212090"/>
                  </a:lnTo>
                  <a:lnTo>
                    <a:pt x="78740" y="209550"/>
                  </a:lnTo>
                  <a:lnTo>
                    <a:pt x="91440" y="204470"/>
                  </a:lnTo>
                  <a:lnTo>
                    <a:pt x="101600" y="199390"/>
                  </a:lnTo>
                  <a:lnTo>
                    <a:pt x="111760" y="193040"/>
                  </a:lnTo>
                  <a:lnTo>
                    <a:pt x="120650" y="186690"/>
                  </a:lnTo>
                  <a:lnTo>
                    <a:pt x="130810" y="177800"/>
                  </a:lnTo>
                  <a:lnTo>
                    <a:pt x="140970" y="168910"/>
                  </a:lnTo>
                  <a:lnTo>
                    <a:pt x="149860" y="158750"/>
                  </a:lnTo>
                  <a:lnTo>
                    <a:pt x="156210" y="148590"/>
                  </a:lnTo>
                  <a:lnTo>
                    <a:pt x="161290" y="138430"/>
                  </a:lnTo>
                  <a:lnTo>
                    <a:pt x="166370" y="128270"/>
                  </a:lnTo>
                  <a:lnTo>
                    <a:pt x="170180" y="118110"/>
                  </a:lnTo>
                  <a:lnTo>
                    <a:pt x="173990" y="107950"/>
                  </a:lnTo>
                  <a:lnTo>
                    <a:pt x="182880" y="86360"/>
                  </a:lnTo>
                  <a:lnTo>
                    <a:pt x="185420" y="76200"/>
                  </a:lnTo>
                  <a:lnTo>
                    <a:pt x="187960" y="64770"/>
                  </a:lnTo>
                  <a:lnTo>
                    <a:pt x="190500" y="52070"/>
                  </a:lnTo>
                  <a:lnTo>
                    <a:pt x="191770" y="39370"/>
                  </a:lnTo>
                  <a:lnTo>
                    <a:pt x="190500" y="34290"/>
                  </a:lnTo>
                  <a:lnTo>
                    <a:pt x="189230" y="34290"/>
                  </a:lnTo>
                  <a:lnTo>
                    <a:pt x="186690" y="38100"/>
                  </a:lnTo>
                  <a:lnTo>
                    <a:pt x="185420" y="45720"/>
                  </a:lnTo>
                  <a:lnTo>
                    <a:pt x="184150" y="57150"/>
                  </a:lnTo>
                  <a:lnTo>
                    <a:pt x="184150" y="71120"/>
                  </a:lnTo>
                  <a:lnTo>
                    <a:pt x="182880" y="104140"/>
                  </a:lnTo>
                  <a:lnTo>
                    <a:pt x="182880" y="123190"/>
                  </a:lnTo>
                  <a:lnTo>
                    <a:pt x="185420" y="140970"/>
                  </a:lnTo>
                  <a:lnTo>
                    <a:pt x="189230" y="156210"/>
                  </a:lnTo>
                  <a:lnTo>
                    <a:pt x="194310" y="171450"/>
                  </a:lnTo>
                  <a:lnTo>
                    <a:pt x="200660" y="184150"/>
                  </a:lnTo>
                  <a:lnTo>
                    <a:pt x="208280" y="195580"/>
                  </a:lnTo>
                  <a:lnTo>
                    <a:pt x="234950" y="2235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821680" y="2084070"/>
              <a:ext cx="53341" cy="337821"/>
            </a:xfrm>
            <a:custGeom>
              <a:avLst/>
              <a:gdLst/>
              <a:ahLst/>
              <a:cxnLst/>
              <a:rect l="0" t="0" r="0" b="0"/>
              <a:pathLst>
                <a:path w="53341" h="337821">
                  <a:moveTo>
                    <a:pt x="53340" y="0"/>
                  </a:moveTo>
                  <a:lnTo>
                    <a:pt x="36830" y="17780"/>
                  </a:lnTo>
                  <a:lnTo>
                    <a:pt x="30480" y="25400"/>
                  </a:lnTo>
                  <a:lnTo>
                    <a:pt x="25400" y="35560"/>
                  </a:lnTo>
                  <a:lnTo>
                    <a:pt x="20320" y="44450"/>
                  </a:lnTo>
                  <a:lnTo>
                    <a:pt x="17780" y="55880"/>
                  </a:lnTo>
                  <a:lnTo>
                    <a:pt x="15240" y="67310"/>
                  </a:lnTo>
                  <a:lnTo>
                    <a:pt x="13970" y="80010"/>
                  </a:lnTo>
                  <a:lnTo>
                    <a:pt x="11430" y="93980"/>
                  </a:lnTo>
                  <a:lnTo>
                    <a:pt x="8890" y="106680"/>
                  </a:lnTo>
                  <a:lnTo>
                    <a:pt x="6350" y="120650"/>
                  </a:lnTo>
                  <a:lnTo>
                    <a:pt x="3810" y="134620"/>
                  </a:lnTo>
                  <a:lnTo>
                    <a:pt x="2540" y="148590"/>
                  </a:lnTo>
                  <a:lnTo>
                    <a:pt x="2540" y="162560"/>
                  </a:lnTo>
                  <a:lnTo>
                    <a:pt x="1270" y="190500"/>
                  </a:lnTo>
                  <a:lnTo>
                    <a:pt x="1270" y="246380"/>
                  </a:lnTo>
                  <a:lnTo>
                    <a:pt x="0" y="337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5717540" y="2200910"/>
              <a:ext cx="326391" cy="209551"/>
            </a:xfrm>
            <a:custGeom>
              <a:avLst/>
              <a:gdLst/>
              <a:ahLst/>
              <a:cxnLst/>
              <a:rect l="0" t="0" r="0" b="0"/>
              <a:pathLst>
                <a:path w="326391" h="209551">
                  <a:moveTo>
                    <a:pt x="0" y="10160"/>
                  </a:moveTo>
                  <a:lnTo>
                    <a:pt x="118110" y="10160"/>
                  </a:lnTo>
                  <a:lnTo>
                    <a:pt x="130810" y="8890"/>
                  </a:lnTo>
                  <a:lnTo>
                    <a:pt x="143510" y="6350"/>
                  </a:lnTo>
                  <a:lnTo>
                    <a:pt x="154940" y="5080"/>
                  </a:lnTo>
                  <a:lnTo>
                    <a:pt x="167640" y="2540"/>
                  </a:lnTo>
                  <a:lnTo>
                    <a:pt x="180340" y="1270"/>
                  </a:lnTo>
                  <a:lnTo>
                    <a:pt x="194310" y="1270"/>
                  </a:lnTo>
                  <a:lnTo>
                    <a:pt x="227330" y="0"/>
                  </a:lnTo>
                  <a:lnTo>
                    <a:pt x="246380" y="0"/>
                  </a:lnTo>
                  <a:lnTo>
                    <a:pt x="262890" y="1270"/>
                  </a:lnTo>
                  <a:lnTo>
                    <a:pt x="279400" y="2540"/>
                  </a:lnTo>
                  <a:lnTo>
                    <a:pt x="294640" y="5080"/>
                  </a:lnTo>
                  <a:lnTo>
                    <a:pt x="306070" y="11430"/>
                  </a:lnTo>
                  <a:lnTo>
                    <a:pt x="314960" y="20320"/>
                  </a:lnTo>
                  <a:lnTo>
                    <a:pt x="322580" y="30480"/>
                  </a:lnTo>
                  <a:lnTo>
                    <a:pt x="326390" y="41910"/>
                  </a:lnTo>
                  <a:lnTo>
                    <a:pt x="326390" y="52070"/>
                  </a:lnTo>
                  <a:lnTo>
                    <a:pt x="326390" y="62230"/>
                  </a:lnTo>
                  <a:lnTo>
                    <a:pt x="326390" y="116840"/>
                  </a:lnTo>
                  <a:lnTo>
                    <a:pt x="325120" y="133350"/>
                  </a:lnTo>
                  <a:lnTo>
                    <a:pt x="322580" y="148590"/>
                  </a:lnTo>
                  <a:lnTo>
                    <a:pt x="320040" y="162560"/>
                  </a:lnTo>
                  <a:lnTo>
                    <a:pt x="318770" y="175260"/>
                  </a:lnTo>
                  <a:lnTo>
                    <a:pt x="317500" y="189230"/>
                  </a:lnTo>
                  <a:lnTo>
                    <a:pt x="326390" y="209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6085840" y="2127250"/>
              <a:ext cx="20321" cy="1"/>
            </a:xfrm>
            <a:custGeom>
              <a:avLst/>
              <a:gdLst/>
              <a:ahLst/>
              <a:cxnLst/>
              <a:rect l="0" t="0" r="0" b="0"/>
              <a:pathLst>
                <a:path w="20321" h="1">
                  <a:moveTo>
                    <a:pt x="0" y="0"/>
                  </a:moveTo>
                  <a:lnTo>
                    <a:pt x="203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6196330" y="2231390"/>
              <a:ext cx="114301" cy="170181"/>
            </a:xfrm>
            <a:custGeom>
              <a:avLst/>
              <a:gdLst/>
              <a:ahLst/>
              <a:cxnLst/>
              <a:rect l="0" t="0" r="0" b="0"/>
              <a:pathLst>
                <a:path w="114301" h="170181">
                  <a:moveTo>
                    <a:pt x="25400" y="11430"/>
                  </a:moveTo>
                  <a:lnTo>
                    <a:pt x="11430" y="54610"/>
                  </a:lnTo>
                  <a:lnTo>
                    <a:pt x="7620" y="66040"/>
                  </a:lnTo>
                  <a:lnTo>
                    <a:pt x="1270" y="91440"/>
                  </a:lnTo>
                  <a:lnTo>
                    <a:pt x="0" y="105410"/>
                  </a:lnTo>
                  <a:lnTo>
                    <a:pt x="0" y="120650"/>
                  </a:lnTo>
                  <a:lnTo>
                    <a:pt x="2540" y="137160"/>
                  </a:lnTo>
                  <a:lnTo>
                    <a:pt x="7620" y="148590"/>
                  </a:lnTo>
                  <a:lnTo>
                    <a:pt x="16510" y="157480"/>
                  </a:lnTo>
                  <a:lnTo>
                    <a:pt x="26670" y="165100"/>
                  </a:lnTo>
                  <a:lnTo>
                    <a:pt x="38100" y="168910"/>
                  </a:lnTo>
                  <a:lnTo>
                    <a:pt x="50800" y="170180"/>
                  </a:lnTo>
                  <a:lnTo>
                    <a:pt x="63500" y="170180"/>
                  </a:lnTo>
                  <a:lnTo>
                    <a:pt x="74930" y="165100"/>
                  </a:lnTo>
                  <a:lnTo>
                    <a:pt x="87630" y="157480"/>
                  </a:lnTo>
                  <a:lnTo>
                    <a:pt x="97790" y="147320"/>
                  </a:lnTo>
                  <a:lnTo>
                    <a:pt x="105410" y="134620"/>
                  </a:lnTo>
                  <a:lnTo>
                    <a:pt x="110490" y="120650"/>
                  </a:lnTo>
                  <a:lnTo>
                    <a:pt x="114300" y="105410"/>
                  </a:lnTo>
                  <a:lnTo>
                    <a:pt x="114300" y="88900"/>
                  </a:lnTo>
                  <a:lnTo>
                    <a:pt x="111760" y="72390"/>
                  </a:lnTo>
                  <a:lnTo>
                    <a:pt x="107950" y="55880"/>
                  </a:lnTo>
                  <a:lnTo>
                    <a:pt x="102870" y="41910"/>
                  </a:lnTo>
                  <a:lnTo>
                    <a:pt x="96520" y="30480"/>
                  </a:lnTo>
                  <a:lnTo>
                    <a:pt x="91440" y="20320"/>
                  </a:lnTo>
                  <a:lnTo>
                    <a:pt x="82550" y="12700"/>
                  </a:lnTo>
                  <a:lnTo>
                    <a:pt x="71120" y="6350"/>
                  </a:lnTo>
                  <a:lnTo>
                    <a:pt x="59690" y="1270"/>
                  </a:lnTo>
                  <a:lnTo>
                    <a:pt x="48260" y="0"/>
                  </a:lnTo>
                  <a:lnTo>
                    <a:pt x="38100" y="1270"/>
                  </a:lnTo>
                  <a:lnTo>
                    <a:pt x="508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403340" y="2255520"/>
              <a:ext cx="208281" cy="186691"/>
            </a:xfrm>
            <a:custGeom>
              <a:avLst/>
              <a:gdLst/>
              <a:ahLst/>
              <a:cxnLst/>
              <a:rect l="0" t="0" r="0" b="0"/>
              <a:pathLst>
                <a:path w="208281" h="186691">
                  <a:moveTo>
                    <a:pt x="8890" y="50800"/>
                  </a:moveTo>
                  <a:lnTo>
                    <a:pt x="8890" y="72390"/>
                  </a:lnTo>
                  <a:lnTo>
                    <a:pt x="7620" y="82550"/>
                  </a:lnTo>
                  <a:lnTo>
                    <a:pt x="5080" y="92710"/>
                  </a:lnTo>
                  <a:lnTo>
                    <a:pt x="2540" y="102870"/>
                  </a:lnTo>
                  <a:lnTo>
                    <a:pt x="1270" y="114300"/>
                  </a:lnTo>
                  <a:lnTo>
                    <a:pt x="0" y="12700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1270" y="138430"/>
                  </a:lnTo>
                  <a:lnTo>
                    <a:pt x="3810" y="130810"/>
                  </a:lnTo>
                  <a:lnTo>
                    <a:pt x="6350" y="120650"/>
                  </a:lnTo>
                  <a:lnTo>
                    <a:pt x="12700" y="101600"/>
                  </a:lnTo>
                  <a:lnTo>
                    <a:pt x="22860" y="71120"/>
                  </a:lnTo>
                  <a:lnTo>
                    <a:pt x="27940" y="62230"/>
                  </a:lnTo>
                  <a:lnTo>
                    <a:pt x="33020" y="53340"/>
                  </a:lnTo>
                  <a:lnTo>
                    <a:pt x="39370" y="45720"/>
                  </a:lnTo>
                  <a:lnTo>
                    <a:pt x="44450" y="38100"/>
                  </a:lnTo>
                  <a:lnTo>
                    <a:pt x="52070" y="30480"/>
                  </a:lnTo>
                  <a:lnTo>
                    <a:pt x="58420" y="22860"/>
                  </a:lnTo>
                  <a:lnTo>
                    <a:pt x="67310" y="16510"/>
                  </a:lnTo>
                  <a:lnTo>
                    <a:pt x="78740" y="11430"/>
                  </a:lnTo>
                  <a:lnTo>
                    <a:pt x="90170" y="6350"/>
                  </a:lnTo>
                  <a:lnTo>
                    <a:pt x="102870" y="3810"/>
                  </a:lnTo>
                  <a:lnTo>
                    <a:pt x="115570" y="1270"/>
                  </a:lnTo>
                  <a:lnTo>
                    <a:pt x="129540" y="0"/>
                  </a:lnTo>
                  <a:lnTo>
                    <a:pt x="140970" y="1270"/>
                  </a:lnTo>
                  <a:lnTo>
                    <a:pt x="149860" y="5080"/>
                  </a:lnTo>
                  <a:lnTo>
                    <a:pt x="158750" y="10160"/>
                  </a:lnTo>
                  <a:lnTo>
                    <a:pt x="167640" y="17780"/>
                  </a:lnTo>
                  <a:lnTo>
                    <a:pt x="175260" y="26670"/>
                  </a:lnTo>
                  <a:lnTo>
                    <a:pt x="182880" y="38100"/>
                  </a:lnTo>
                  <a:lnTo>
                    <a:pt x="187960" y="52070"/>
                  </a:lnTo>
                  <a:lnTo>
                    <a:pt x="191770" y="66040"/>
                  </a:lnTo>
                  <a:lnTo>
                    <a:pt x="193040" y="82550"/>
                  </a:lnTo>
                  <a:lnTo>
                    <a:pt x="195580" y="97790"/>
                  </a:lnTo>
                  <a:lnTo>
                    <a:pt x="195580" y="115570"/>
                  </a:lnTo>
                  <a:lnTo>
                    <a:pt x="208280" y="186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731000" y="2244090"/>
              <a:ext cx="292101" cy="198121"/>
            </a:xfrm>
            <a:custGeom>
              <a:avLst/>
              <a:gdLst/>
              <a:ahLst/>
              <a:cxnLst/>
              <a:rect l="0" t="0" r="0" b="0"/>
              <a:pathLst>
                <a:path w="292101" h="198121">
                  <a:moveTo>
                    <a:pt x="186690" y="8890"/>
                  </a:moveTo>
                  <a:lnTo>
                    <a:pt x="168910" y="3810"/>
                  </a:lnTo>
                  <a:lnTo>
                    <a:pt x="158750" y="1270"/>
                  </a:lnTo>
                  <a:lnTo>
                    <a:pt x="146050" y="1270"/>
                  </a:lnTo>
                  <a:lnTo>
                    <a:pt x="130810" y="0"/>
                  </a:lnTo>
                  <a:lnTo>
                    <a:pt x="118110" y="1270"/>
                  </a:lnTo>
                  <a:lnTo>
                    <a:pt x="105410" y="5080"/>
                  </a:lnTo>
                  <a:lnTo>
                    <a:pt x="93980" y="10160"/>
                  </a:lnTo>
                  <a:lnTo>
                    <a:pt x="81280" y="16510"/>
                  </a:lnTo>
                  <a:lnTo>
                    <a:pt x="68580" y="24130"/>
                  </a:lnTo>
                  <a:lnTo>
                    <a:pt x="54610" y="33020"/>
                  </a:lnTo>
                  <a:lnTo>
                    <a:pt x="43180" y="43180"/>
                  </a:lnTo>
                  <a:lnTo>
                    <a:pt x="34290" y="52070"/>
                  </a:lnTo>
                  <a:lnTo>
                    <a:pt x="25400" y="62230"/>
                  </a:lnTo>
                  <a:lnTo>
                    <a:pt x="17780" y="72390"/>
                  </a:lnTo>
                  <a:lnTo>
                    <a:pt x="11430" y="82550"/>
                  </a:lnTo>
                  <a:lnTo>
                    <a:pt x="6350" y="93980"/>
                  </a:lnTo>
                  <a:lnTo>
                    <a:pt x="3810" y="106680"/>
                  </a:lnTo>
                  <a:lnTo>
                    <a:pt x="1270" y="120650"/>
                  </a:lnTo>
                  <a:lnTo>
                    <a:pt x="0" y="135890"/>
                  </a:lnTo>
                  <a:lnTo>
                    <a:pt x="2540" y="148590"/>
                  </a:lnTo>
                  <a:lnTo>
                    <a:pt x="7620" y="160020"/>
                  </a:lnTo>
                  <a:lnTo>
                    <a:pt x="13970" y="168910"/>
                  </a:lnTo>
                  <a:lnTo>
                    <a:pt x="25400" y="175260"/>
                  </a:lnTo>
                  <a:lnTo>
                    <a:pt x="40640" y="179070"/>
                  </a:lnTo>
                  <a:lnTo>
                    <a:pt x="57150" y="182880"/>
                  </a:lnTo>
                  <a:lnTo>
                    <a:pt x="72390" y="181610"/>
                  </a:lnTo>
                  <a:lnTo>
                    <a:pt x="86360" y="179070"/>
                  </a:lnTo>
                  <a:lnTo>
                    <a:pt x="97790" y="175260"/>
                  </a:lnTo>
                  <a:lnTo>
                    <a:pt x="111760" y="168910"/>
                  </a:lnTo>
                  <a:lnTo>
                    <a:pt x="124460" y="161290"/>
                  </a:lnTo>
                  <a:lnTo>
                    <a:pt x="138430" y="152400"/>
                  </a:lnTo>
                  <a:lnTo>
                    <a:pt x="149860" y="144780"/>
                  </a:lnTo>
                  <a:lnTo>
                    <a:pt x="158750" y="137160"/>
                  </a:lnTo>
                  <a:lnTo>
                    <a:pt x="168910" y="129540"/>
                  </a:lnTo>
                  <a:lnTo>
                    <a:pt x="176530" y="119380"/>
                  </a:lnTo>
                  <a:lnTo>
                    <a:pt x="184150" y="107950"/>
                  </a:lnTo>
                  <a:lnTo>
                    <a:pt x="199390" y="85090"/>
                  </a:lnTo>
                  <a:lnTo>
                    <a:pt x="213360" y="62230"/>
                  </a:lnTo>
                  <a:lnTo>
                    <a:pt x="219710" y="52070"/>
                  </a:lnTo>
                  <a:lnTo>
                    <a:pt x="224790" y="40640"/>
                  </a:lnTo>
                  <a:lnTo>
                    <a:pt x="229870" y="30480"/>
                  </a:lnTo>
                  <a:lnTo>
                    <a:pt x="229870" y="25400"/>
                  </a:lnTo>
                  <a:lnTo>
                    <a:pt x="228600" y="24130"/>
                  </a:lnTo>
                  <a:lnTo>
                    <a:pt x="224790" y="26670"/>
                  </a:lnTo>
                  <a:lnTo>
                    <a:pt x="220980" y="33020"/>
                  </a:lnTo>
                  <a:lnTo>
                    <a:pt x="218440" y="44450"/>
                  </a:lnTo>
                  <a:lnTo>
                    <a:pt x="214630" y="57150"/>
                  </a:lnTo>
                  <a:lnTo>
                    <a:pt x="212090" y="71120"/>
                  </a:lnTo>
                  <a:lnTo>
                    <a:pt x="210820" y="86360"/>
                  </a:lnTo>
                  <a:lnTo>
                    <a:pt x="209550" y="102870"/>
                  </a:lnTo>
                  <a:lnTo>
                    <a:pt x="209550" y="118110"/>
                  </a:lnTo>
                  <a:lnTo>
                    <a:pt x="210820" y="133350"/>
                  </a:lnTo>
                  <a:lnTo>
                    <a:pt x="213360" y="148590"/>
                  </a:lnTo>
                  <a:lnTo>
                    <a:pt x="217170" y="161290"/>
                  </a:lnTo>
                  <a:lnTo>
                    <a:pt x="222250" y="173990"/>
                  </a:lnTo>
                  <a:lnTo>
                    <a:pt x="227330" y="185420"/>
                  </a:lnTo>
                  <a:lnTo>
                    <a:pt x="237490" y="191770"/>
                  </a:lnTo>
                  <a:lnTo>
                    <a:pt x="248920" y="195580"/>
                  </a:lnTo>
                  <a:lnTo>
                    <a:pt x="292100" y="198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128510" y="2105660"/>
              <a:ext cx="72391" cy="368301"/>
            </a:xfrm>
            <a:custGeom>
              <a:avLst/>
              <a:gdLst/>
              <a:ahLst/>
              <a:cxnLst/>
              <a:rect l="0" t="0" r="0" b="0"/>
              <a:pathLst>
                <a:path w="72391" h="368301">
                  <a:moveTo>
                    <a:pt x="72390" y="0"/>
                  </a:moveTo>
                  <a:lnTo>
                    <a:pt x="62230" y="11430"/>
                  </a:lnTo>
                  <a:lnTo>
                    <a:pt x="55880" y="20320"/>
                  </a:lnTo>
                  <a:lnTo>
                    <a:pt x="49530" y="31750"/>
                  </a:lnTo>
                  <a:lnTo>
                    <a:pt x="36830" y="59690"/>
                  </a:lnTo>
                  <a:lnTo>
                    <a:pt x="22860" y="87630"/>
                  </a:lnTo>
                  <a:lnTo>
                    <a:pt x="17780" y="101600"/>
                  </a:lnTo>
                  <a:lnTo>
                    <a:pt x="12700" y="115570"/>
                  </a:lnTo>
                  <a:lnTo>
                    <a:pt x="8890" y="129540"/>
                  </a:lnTo>
                  <a:lnTo>
                    <a:pt x="5080" y="144780"/>
                  </a:lnTo>
                  <a:lnTo>
                    <a:pt x="3810" y="161290"/>
                  </a:lnTo>
                  <a:lnTo>
                    <a:pt x="2540" y="177800"/>
                  </a:lnTo>
                  <a:lnTo>
                    <a:pt x="1270" y="193040"/>
                  </a:lnTo>
                  <a:lnTo>
                    <a:pt x="0" y="223520"/>
                  </a:lnTo>
                  <a:lnTo>
                    <a:pt x="1270" y="240030"/>
                  </a:lnTo>
                  <a:lnTo>
                    <a:pt x="2540" y="257810"/>
                  </a:lnTo>
                  <a:lnTo>
                    <a:pt x="5080" y="278130"/>
                  </a:lnTo>
                  <a:lnTo>
                    <a:pt x="6350" y="294640"/>
                  </a:lnTo>
                  <a:lnTo>
                    <a:pt x="7620" y="311150"/>
                  </a:lnTo>
                  <a:lnTo>
                    <a:pt x="2032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7749540" y="2042160"/>
              <a:ext cx="44451" cy="337821"/>
            </a:xfrm>
            <a:custGeom>
              <a:avLst/>
              <a:gdLst/>
              <a:ahLst/>
              <a:cxnLst/>
              <a:rect l="0" t="0" r="0" b="0"/>
              <a:pathLst>
                <a:path w="44451" h="337821">
                  <a:moveTo>
                    <a:pt x="30480" y="0"/>
                  </a:moveTo>
                  <a:lnTo>
                    <a:pt x="41910" y="11430"/>
                  </a:lnTo>
                  <a:lnTo>
                    <a:pt x="44450" y="19050"/>
                  </a:lnTo>
                  <a:lnTo>
                    <a:pt x="44450" y="29210"/>
                  </a:lnTo>
                  <a:lnTo>
                    <a:pt x="43180" y="40640"/>
                  </a:lnTo>
                  <a:lnTo>
                    <a:pt x="43180" y="53340"/>
                  </a:lnTo>
                  <a:lnTo>
                    <a:pt x="41910" y="78740"/>
                  </a:lnTo>
                  <a:lnTo>
                    <a:pt x="40640" y="93980"/>
                  </a:lnTo>
                  <a:lnTo>
                    <a:pt x="38100" y="109220"/>
                  </a:lnTo>
                  <a:lnTo>
                    <a:pt x="35560" y="125730"/>
                  </a:lnTo>
                  <a:lnTo>
                    <a:pt x="34290" y="140970"/>
                  </a:lnTo>
                  <a:lnTo>
                    <a:pt x="33020" y="156210"/>
                  </a:lnTo>
                  <a:lnTo>
                    <a:pt x="33020" y="171450"/>
                  </a:lnTo>
                  <a:lnTo>
                    <a:pt x="30480" y="185420"/>
                  </a:lnTo>
                  <a:lnTo>
                    <a:pt x="27940" y="199390"/>
                  </a:lnTo>
                  <a:lnTo>
                    <a:pt x="25400" y="214630"/>
                  </a:lnTo>
                  <a:lnTo>
                    <a:pt x="20320" y="242570"/>
                  </a:lnTo>
                  <a:lnTo>
                    <a:pt x="10160" y="284480"/>
                  </a:lnTo>
                  <a:lnTo>
                    <a:pt x="0" y="337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7660640" y="1949450"/>
              <a:ext cx="401321" cy="367031"/>
            </a:xfrm>
            <a:custGeom>
              <a:avLst/>
              <a:gdLst/>
              <a:ahLst/>
              <a:cxnLst/>
              <a:rect l="0" t="0" r="0" b="0"/>
              <a:pathLst>
                <a:path w="401321" h="367031">
                  <a:moveTo>
                    <a:pt x="25400" y="72390"/>
                  </a:moveTo>
                  <a:lnTo>
                    <a:pt x="2540" y="60960"/>
                  </a:lnTo>
                  <a:lnTo>
                    <a:pt x="0" y="54610"/>
                  </a:lnTo>
                  <a:lnTo>
                    <a:pt x="1270" y="49530"/>
                  </a:lnTo>
                  <a:lnTo>
                    <a:pt x="5080" y="43180"/>
                  </a:lnTo>
                  <a:lnTo>
                    <a:pt x="12700" y="36830"/>
                  </a:lnTo>
                  <a:lnTo>
                    <a:pt x="20320" y="33020"/>
                  </a:lnTo>
                  <a:lnTo>
                    <a:pt x="29210" y="27940"/>
                  </a:lnTo>
                  <a:lnTo>
                    <a:pt x="39370" y="24130"/>
                  </a:lnTo>
                  <a:lnTo>
                    <a:pt x="50800" y="20320"/>
                  </a:lnTo>
                  <a:lnTo>
                    <a:pt x="63500" y="16510"/>
                  </a:lnTo>
                  <a:lnTo>
                    <a:pt x="77470" y="12700"/>
                  </a:lnTo>
                  <a:lnTo>
                    <a:pt x="109220" y="5080"/>
                  </a:lnTo>
                  <a:lnTo>
                    <a:pt x="125730" y="2540"/>
                  </a:lnTo>
                  <a:lnTo>
                    <a:pt x="142240" y="1270"/>
                  </a:lnTo>
                  <a:lnTo>
                    <a:pt x="160020" y="0"/>
                  </a:lnTo>
                  <a:lnTo>
                    <a:pt x="177800" y="1270"/>
                  </a:lnTo>
                  <a:lnTo>
                    <a:pt x="196850" y="2540"/>
                  </a:lnTo>
                  <a:lnTo>
                    <a:pt x="217170" y="5080"/>
                  </a:lnTo>
                  <a:lnTo>
                    <a:pt x="237490" y="8890"/>
                  </a:lnTo>
                  <a:lnTo>
                    <a:pt x="257810" y="12700"/>
                  </a:lnTo>
                  <a:lnTo>
                    <a:pt x="278130" y="19050"/>
                  </a:lnTo>
                  <a:lnTo>
                    <a:pt x="297180" y="25400"/>
                  </a:lnTo>
                  <a:lnTo>
                    <a:pt x="313690" y="31750"/>
                  </a:lnTo>
                  <a:lnTo>
                    <a:pt x="330200" y="38100"/>
                  </a:lnTo>
                  <a:lnTo>
                    <a:pt x="344170" y="44450"/>
                  </a:lnTo>
                  <a:lnTo>
                    <a:pt x="356870" y="50800"/>
                  </a:lnTo>
                  <a:lnTo>
                    <a:pt x="369570" y="58420"/>
                  </a:lnTo>
                  <a:lnTo>
                    <a:pt x="379730" y="66040"/>
                  </a:lnTo>
                  <a:lnTo>
                    <a:pt x="388620" y="74930"/>
                  </a:lnTo>
                  <a:lnTo>
                    <a:pt x="397510" y="85090"/>
                  </a:lnTo>
                  <a:lnTo>
                    <a:pt x="401320" y="96520"/>
                  </a:lnTo>
                  <a:lnTo>
                    <a:pt x="401320" y="110490"/>
                  </a:lnTo>
                  <a:lnTo>
                    <a:pt x="398780" y="125730"/>
                  </a:lnTo>
                  <a:lnTo>
                    <a:pt x="392430" y="138430"/>
                  </a:lnTo>
                  <a:lnTo>
                    <a:pt x="383540" y="148590"/>
                  </a:lnTo>
                  <a:lnTo>
                    <a:pt x="372110" y="158750"/>
                  </a:lnTo>
                  <a:lnTo>
                    <a:pt x="359410" y="167640"/>
                  </a:lnTo>
                  <a:lnTo>
                    <a:pt x="345440" y="177800"/>
                  </a:lnTo>
                  <a:lnTo>
                    <a:pt x="330200" y="187960"/>
                  </a:lnTo>
                  <a:lnTo>
                    <a:pt x="312420" y="196850"/>
                  </a:lnTo>
                  <a:lnTo>
                    <a:pt x="293370" y="203200"/>
                  </a:lnTo>
                  <a:lnTo>
                    <a:pt x="274320" y="208280"/>
                  </a:lnTo>
                  <a:lnTo>
                    <a:pt x="255270" y="213360"/>
                  </a:lnTo>
                  <a:lnTo>
                    <a:pt x="219710" y="222250"/>
                  </a:lnTo>
                  <a:lnTo>
                    <a:pt x="201930" y="224790"/>
                  </a:lnTo>
                  <a:lnTo>
                    <a:pt x="184150" y="226060"/>
                  </a:lnTo>
                  <a:lnTo>
                    <a:pt x="166370" y="227330"/>
                  </a:lnTo>
                  <a:lnTo>
                    <a:pt x="148590" y="227330"/>
                  </a:lnTo>
                  <a:lnTo>
                    <a:pt x="130810" y="226060"/>
                  </a:lnTo>
                  <a:lnTo>
                    <a:pt x="113030" y="223520"/>
                  </a:lnTo>
                  <a:lnTo>
                    <a:pt x="106680" y="219710"/>
                  </a:lnTo>
                  <a:lnTo>
                    <a:pt x="109220" y="214630"/>
                  </a:lnTo>
                  <a:lnTo>
                    <a:pt x="115570" y="209550"/>
                  </a:lnTo>
                  <a:lnTo>
                    <a:pt x="129540" y="205740"/>
                  </a:lnTo>
                  <a:lnTo>
                    <a:pt x="146050" y="203200"/>
                  </a:lnTo>
                  <a:lnTo>
                    <a:pt x="165100" y="201930"/>
                  </a:lnTo>
                  <a:lnTo>
                    <a:pt x="184150" y="201930"/>
                  </a:lnTo>
                  <a:lnTo>
                    <a:pt x="201930" y="203200"/>
                  </a:lnTo>
                  <a:lnTo>
                    <a:pt x="220980" y="204470"/>
                  </a:lnTo>
                  <a:lnTo>
                    <a:pt x="237490" y="207010"/>
                  </a:lnTo>
                  <a:lnTo>
                    <a:pt x="252730" y="210820"/>
                  </a:lnTo>
                  <a:lnTo>
                    <a:pt x="267970" y="213360"/>
                  </a:lnTo>
                  <a:lnTo>
                    <a:pt x="281940" y="217170"/>
                  </a:lnTo>
                  <a:lnTo>
                    <a:pt x="294640" y="223520"/>
                  </a:lnTo>
                  <a:lnTo>
                    <a:pt x="345440" y="247650"/>
                  </a:lnTo>
                  <a:lnTo>
                    <a:pt x="356870" y="255270"/>
                  </a:lnTo>
                  <a:lnTo>
                    <a:pt x="367030" y="261620"/>
                  </a:lnTo>
                  <a:lnTo>
                    <a:pt x="375920" y="269240"/>
                  </a:lnTo>
                  <a:lnTo>
                    <a:pt x="382270" y="278130"/>
                  </a:lnTo>
                  <a:lnTo>
                    <a:pt x="386080" y="288290"/>
                  </a:lnTo>
                  <a:lnTo>
                    <a:pt x="388620" y="300990"/>
                  </a:lnTo>
                  <a:lnTo>
                    <a:pt x="384810" y="312420"/>
                  </a:lnTo>
                  <a:lnTo>
                    <a:pt x="375920" y="323850"/>
                  </a:lnTo>
                  <a:lnTo>
                    <a:pt x="364490" y="334010"/>
                  </a:lnTo>
                  <a:lnTo>
                    <a:pt x="350520" y="342900"/>
                  </a:lnTo>
                  <a:lnTo>
                    <a:pt x="335280" y="349250"/>
                  </a:lnTo>
                  <a:lnTo>
                    <a:pt x="320040" y="355600"/>
                  </a:lnTo>
                  <a:lnTo>
                    <a:pt x="304800" y="359410"/>
                  </a:lnTo>
                  <a:lnTo>
                    <a:pt x="289560" y="361950"/>
                  </a:lnTo>
                  <a:lnTo>
                    <a:pt x="275590" y="363220"/>
                  </a:lnTo>
                  <a:lnTo>
                    <a:pt x="260350" y="364490"/>
                  </a:lnTo>
                  <a:lnTo>
                    <a:pt x="243840" y="365760"/>
                  </a:lnTo>
                  <a:lnTo>
                    <a:pt x="210820" y="365760"/>
                  </a:lnTo>
                  <a:lnTo>
                    <a:pt x="181610" y="367030"/>
                  </a:lnTo>
                  <a:lnTo>
                    <a:pt x="168910" y="363220"/>
                  </a:lnTo>
                  <a:lnTo>
                    <a:pt x="158750" y="356870"/>
                  </a:lnTo>
                  <a:lnTo>
                    <a:pt x="130810" y="335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103870" y="2123440"/>
              <a:ext cx="266701" cy="224791"/>
            </a:xfrm>
            <a:custGeom>
              <a:avLst/>
              <a:gdLst/>
              <a:ahLst/>
              <a:cxnLst/>
              <a:rect l="0" t="0" r="0" b="0"/>
              <a:pathLst>
                <a:path w="266701" h="224791">
                  <a:moveTo>
                    <a:pt x="76200" y="77470"/>
                  </a:moveTo>
                  <a:lnTo>
                    <a:pt x="135890" y="62230"/>
                  </a:lnTo>
                  <a:lnTo>
                    <a:pt x="144780" y="57150"/>
                  </a:lnTo>
                  <a:lnTo>
                    <a:pt x="152400" y="49530"/>
                  </a:lnTo>
                  <a:lnTo>
                    <a:pt x="158750" y="40640"/>
                  </a:lnTo>
                  <a:lnTo>
                    <a:pt x="160020" y="33020"/>
                  </a:lnTo>
                  <a:lnTo>
                    <a:pt x="156210" y="25400"/>
                  </a:lnTo>
                  <a:lnTo>
                    <a:pt x="151130" y="17780"/>
                  </a:lnTo>
                  <a:lnTo>
                    <a:pt x="142240" y="11430"/>
                  </a:lnTo>
                  <a:lnTo>
                    <a:pt x="132080" y="6350"/>
                  </a:lnTo>
                  <a:lnTo>
                    <a:pt x="120650" y="2540"/>
                  </a:lnTo>
                  <a:lnTo>
                    <a:pt x="107950" y="0"/>
                  </a:lnTo>
                  <a:lnTo>
                    <a:pt x="92710" y="0"/>
                  </a:lnTo>
                  <a:lnTo>
                    <a:pt x="76200" y="1270"/>
                  </a:lnTo>
                  <a:lnTo>
                    <a:pt x="63500" y="5080"/>
                  </a:lnTo>
                  <a:lnTo>
                    <a:pt x="53340" y="11430"/>
                  </a:lnTo>
                  <a:lnTo>
                    <a:pt x="43180" y="19050"/>
                  </a:lnTo>
                  <a:lnTo>
                    <a:pt x="34290" y="27940"/>
                  </a:lnTo>
                  <a:lnTo>
                    <a:pt x="26670" y="36830"/>
                  </a:lnTo>
                  <a:lnTo>
                    <a:pt x="19050" y="46990"/>
                  </a:lnTo>
                  <a:lnTo>
                    <a:pt x="12700" y="57150"/>
                  </a:lnTo>
                  <a:lnTo>
                    <a:pt x="6350" y="67310"/>
                  </a:lnTo>
                  <a:lnTo>
                    <a:pt x="2540" y="77470"/>
                  </a:lnTo>
                  <a:lnTo>
                    <a:pt x="0" y="91440"/>
                  </a:lnTo>
                  <a:lnTo>
                    <a:pt x="0" y="107950"/>
                  </a:lnTo>
                  <a:lnTo>
                    <a:pt x="1270" y="125730"/>
                  </a:lnTo>
                  <a:lnTo>
                    <a:pt x="2540" y="140970"/>
                  </a:lnTo>
                  <a:lnTo>
                    <a:pt x="5080" y="154940"/>
                  </a:lnTo>
                  <a:lnTo>
                    <a:pt x="7620" y="167640"/>
                  </a:lnTo>
                  <a:lnTo>
                    <a:pt x="12700" y="177800"/>
                  </a:lnTo>
                  <a:lnTo>
                    <a:pt x="17780" y="187960"/>
                  </a:lnTo>
                  <a:lnTo>
                    <a:pt x="22860" y="196850"/>
                  </a:lnTo>
                  <a:lnTo>
                    <a:pt x="34290" y="201930"/>
                  </a:lnTo>
                  <a:lnTo>
                    <a:pt x="48260" y="205740"/>
                  </a:lnTo>
                  <a:lnTo>
                    <a:pt x="64770" y="208280"/>
                  </a:lnTo>
                  <a:lnTo>
                    <a:pt x="78740" y="208280"/>
                  </a:lnTo>
                  <a:lnTo>
                    <a:pt x="92710" y="205740"/>
                  </a:lnTo>
                  <a:lnTo>
                    <a:pt x="105410" y="200660"/>
                  </a:lnTo>
                  <a:lnTo>
                    <a:pt x="115570" y="195580"/>
                  </a:lnTo>
                  <a:lnTo>
                    <a:pt x="124460" y="190500"/>
                  </a:lnTo>
                  <a:lnTo>
                    <a:pt x="142240" y="177800"/>
                  </a:lnTo>
                  <a:lnTo>
                    <a:pt x="162560" y="163830"/>
                  </a:lnTo>
                  <a:lnTo>
                    <a:pt x="170180" y="156210"/>
                  </a:lnTo>
                  <a:lnTo>
                    <a:pt x="176530" y="147320"/>
                  </a:lnTo>
                  <a:lnTo>
                    <a:pt x="181610" y="138430"/>
                  </a:lnTo>
                  <a:lnTo>
                    <a:pt x="186690" y="128270"/>
                  </a:lnTo>
                  <a:lnTo>
                    <a:pt x="190500" y="118110"/>
                  </a:lnTo>
                  <a:lnTo>
                    <a:pt x="195580" y="107950"/>
                  </a:lnTo>
                  <a:lnTo>
                    <a:pt x="203200" y="87630"/>
                  </a:lnTo>
                  <a:lnTo>
                    <a:pt x="205740" y="76200"/>
                  </a:lnTo>
                  <a:lnTo>
                    <a:pt x="208280" y="64770"/>
                  </a:lnTo>
                  <a:lnTo>
                    <a:pt x="210820" y="53340"/>
                  </a:lnTo>
                  <a:lnTo>
                    <a:pt x="212090" y="39370"/>
                  </a:lnTo>
                  <a:lnTo>
                    <a:pt x="210820" y="36830"/>
                  </a:lnTo>
                  <a:lnTo>
                    <a:pt x="209550" y="40640"/>
                  </a:lnTo>
                  <a:lnTo>
                    <a:pt x="207010" y="49530"/>
                  </a:lnTo>
                  <a:lnTo>
                    <a:pt x="205740" y="60960"/>
                  </a:lnTo>
                  <a:lnTo>
                    <a:pt x="204470" y="74930"/>
                  </a:lnTo>
                  <a:lnTo>
                    <a:pt x="204470" y="88900"/>
                  </a:lnTo>
                  <a:lnTo>
                    <a:pt x="205740" y="104140"/>
                  </a:lnTo>
                  <a:lnTo>
                    <a:pt x="207010" y="118110"/>
                  </a:lnTo>
                  <a:lnTo>
                    <a:pt x="209550" y="132080"/>
                  </a:lnTo>
                  <a:lnTo>
                    <a:pt x="213360" y="147320"/>
                  </a:lnTo>
                  <a:lnTo>
                    <a:pt x="218440" y="161290"/>
                  </a:lnTo>
                  <a:lnTo>
                    <a:pt x="223520" y="175260"/>
                  </a:lnTo>
                  <a:lnTo>
                    <a:pt x="231140" y="186690"/>
                  </a:lnTo>
                  <a:lnTo>
                    <a:pt x="238760" y="196850"/>
                  </a:lnTo>
                  <a:lnTo>
                    <a:pt x="266700" y="2247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431530" y="2139950"/>
              <a:ext cx="265431" cy="186691"/>
            </a:xfrm>
            <a:custGeom>
              <a:avLst/>
              <a:gdLst/>
              <a:ahLst/>
              <a:cxnLst/>
              <a:rect l="0" t="0" r="0" b="0"/>
              <a:pathLst>
                <a:path w="265431" h="186691">
                  <a:moveTo>
                    <a:pt x="64770" y="29210"/>
                  </a:moveTo>
                  <a:lnTo>
                    <a:pt x="53340" y="40640"/>
                  </a:lnTo>
                  <a:lnTo>
                    <a:pt x="48260" y="48260"/>
                  </a:lnTo>
                  <a:lnTo>
                    <a:pt x="41910" y="58420"/>
                  </a:lnTo>
                  <a:lnTo>
                    <a:pt x="35560" y="69850"/>
                  </a:lnTo>
                  <a:lnTo>
                    <a:pt x="22860" y="93980"/>
                  </a:lnTo>
                  <a:lnTo>
                    <a:pt x="15240" y="107950"/>
                  </a:lnTo>
                  <a:lnTo>
                    <a:pt x="10160" y="120650"/>
                  </a:lnTo>
                  <a:lnTo>
                    <a:pt x="5080" y="132080"/>
                  </a:lnTo>
                  <a:lnTo>
                    <a:pt x="0" y="143510"/>
                  </a:lnTo>
                  <a:lnTo>
                    <a:pt x="1270" y="146050"/>
                  </a:lnTo>
                  <a:lnTo>
                    <a:pt x="5080" y="143510"/>
                  </a:lnTo>
                  <a:lnTo>
                    <a:pt x="10160" y="137160"/>
                  </a:lnTo>
                  <a:lnTo>
                    <a:pt x="16510" y="128270"/>
                  </a:lnTo>
                  <a:lnTo>
                    <a:pt x="24130" y="116840"/>
                  </a:lnTo>
                  <a:lnTo>
                    <a:pt x="30480" y="105410"/>
                  </a:lnTo>
                  <a:lnTo>
                    <a:pt x="36830" y="93980"/>
                  </a:lnTo>
                  <a:lnTo>
                    <a:pt x="50800" y="72390"/>
                  </a:lnTo>
                  <a:lnTo>
                    <a:pt x="58420" y="62230"/>
                  </a:lnTo>
                  <a:lnTo>
                    <a:pt x="64770" y="53340"/>
                  </a:lnTo>
                  <a:lnTo>
                    <a:pt x="72390" y="45720"/>
                  </a:lnTo>
                  <a:lnTo>
                    <a:pt x="78740" y="38100"/>
                  </a:lnTo>
                  <a:lnTo>
                    <a:pt x="92710" y="22860"/>
                  </a:lnTo>
                  <a:lnTo>
                    <a:pt x="101600" y="16510"/>
                  </a:lnTo>
                  <a:lnTo>
                    <a:pt x="110490" y="11430"/>
                  </a:lnTo>
                  <a:lnTo>
                    <a:pt x="119380" y="6350"/>
                  </a:lnTo>
                  <a:lnTo>
                    <a:pt x="132080" y="3810"/>
                  </a:lnTo>
                  <a:lnTo>
                    <a:pt x="146050" y="1270"/>
                  </a:lnTo>
                  <a:lnTo>
                    <a:pt x="161290" y="0"/>
                  </a:lnTo>
                  <a:lnTo>
                    <a:pt x="173990" y="1270"/>
                  </a:lnTo>
                  <a:lnTo>
                    <a:pt x="184150" y="5080"/>
                  </a:lnTo>
                  <a:lnTo>
                    <a:pt x="193040" y="8890"/>
                  </a:lnTo>
                  <a:lnTo>
                    <a:pt x="200660" y="15240"/>
                  </a:lnTo>
                  <a:lnTo>
                    <a:pt x="207010" y="24130"/>
                  </a:lnTo>
                  <a:lnTo>
                    <a:pt x="212090" y="33020"/>
                  </a:lnTo>
                  <a:lnTo>
                    <a:pt x="218440" y="45720"/>
                  </a:lnTo>
                  <a:lnTo>
                    <a:pt x="224790" y="60960"/>
                  </a:lnTo>
                  <a:lnTo>
                    <a:pt x="231140" y="78740"/>
                  </a:lnTo>
                  <a:lnTo>
                    <a:pt x="236220" y="95250"/>
                  </a:lnTo>
                  <a:lnTo>
                    <a:pt x="241300" y="113030"/>
                  </a:lnTo>
                  <a:lnTo>
                    <a:pt x="265430" y="186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792210" y="1926590"/>
              <a:ext cx="62231" cy="368301"/>
            </a:xfrm>
            <a:custGeom>
              <a:avLst/>
              <a:gdLst/>
              <a:ahLst/>
              <a:cxnLst/>
              <a:rect l="0" t="0" r="0" b="0"/>
              <a:pathLst>
                <a:path w="62231" h="368301">
                  <a:moveTo>
                    <a:pt x="62230" y="0"/>
                  </a:moveTo>
                  <a:lnTo>
                    <a:pt x="45720" y="27940"/>
                  </a:lnTo>
                  <a:lnTo>
                    <a:pt x="39370" y="45720"/>
                  </a:lnTo>
                  <a:lnTo>
                    <a:pt x="34290" y="67310"/>
                  </a:lnTo>
                  <a:lnTo>
                    <a:pt x="25400" y="110490"/>
                  </a:lnTo>
                  <a:lnTo>
                    <a:pt x="6350" y="196850"/>
                  </a:lnTo>
                  <a:lnTo>
                    <a:pt x="3810" y="213360"/>
                  </a:lnTo>
                  <a:lnTo>
                    <a:pt x="2540" y="228600"/>
                  </a:lnTo>
                  <a:lnTo>
                    <a:pt x="1270" y="243840"/>
                  </a:lnTo>
                  <a:lnTo>
                    <a:pt x="0" y="260350"/>
                  </a:lnTo>
                  <a:lnTo>
                    <a:pt x="0" y="316230"/>
                  </a:lnTo>
                  <a:lnTo>
                    <a:pt x="0" y="332740"/>
                  </a:lnTo>
                  <a:lnTo>
                    <a:pt x="1016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837930" y="2105660"/>
              <a:ext cx="185421" cy="189231"/>
            </a:xfrm>
            <a:custGeom>
              <a:avLst/>
              <a:gdLst/>
              <a:ahLst/>
              <a:cxnLst/>
              <a:rect l="0" t="0" r="0" b="0"/>
              <a:pathLst>
                <a:path w="185421" h="189231">
                  <a:moveTo>
                    <a:pt x="185420" y="0"/>
                  </a:moveTo>
                  <a:lnTo>
                    <a:pt x="173990" y="11430"/>
                  </a:lnTo>
                  <a:lnTo>
                    <a:pt x="167640" y="15240"/>
                  </a:lnTo>
                  <a:lnTo>
                    <a:pt x="158750" y="20320"/>
                  </a:lnTo>
                  <a:lnTo>
                    <a:pt x="149860" y="24130"/>
                  </a:lnTo>
                  <a:lnTo>
                    <a:pt x="140970" y="27940"/>
                  </a:lnTo>
                  <a:lnTo>
                    <a:pt x="120650" y="34290"/>
                  </a:lnTo>
                  <a:lnTo>
                    <a:pt x="90170" y="45720"/>
                  </a:lnTo>
                  <a:lnTo>
                    <a:pt x="76200" y="49530"/>
                  </a:lnTo>
                  <a:lnTo>
                    <a:pt x="59690" y="52070"/>
                  </a:lnTo>
                  <a:lnTo>
                    <a:pt x="41910" y="55880"/>
                  </a:lnTo>
                  <a:lnTo>
                    <a:pt x="27940" y="60960"/>
                  </a:lnTo>
                  <a:lnTo>
                    <a:pt x="15240" y="66040"/>
                  </a:lnTo>
                  <a:lnTo>
                    <a:pt x="5080" y="72390"/>
                  </a:lnTo>
                  <a:lnTo>
                    <a:pt x="1270" y="82550"/>
                  </a:lnTo>
                  <a:lnTo>
                    <a:pt x="0" y="93980"/>
                  </a:lnTo>
                  <a:lnTo>
                    <a:pt x="2540" y="109220"/>
                  </a:lnTo>
                  <a:lnTo>
                    <a:pt x="7620" y="121920"/>
                  </a:lnTo>
                  <a:lnTo>
                    <a:pt x="16510" y="133350"/>
                  </a:lnTo>
                  <a:lnTo>
                    <a:pt x="26670" y="144780"/>
                  </a:lnTo>
                  <a:lnTo>
                    <a:pt x="40640" y="154940"/>
                  </a:lnTo>
                  <a:lnTo>
                    <a:pt x="57150" y="163830"/>
                  </a:lnTo>
                  <a:lnTo>
                    <a:pt x="111760" y="189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9222740" y="2316480"/>
              <a:ext cx="31751" cy="10161"/>
            </a:xfrm>
            <a:custGeom>
              <a:avLst/>
              <a:gdLst/>
              <a:ahLst/>
              <a:cxnLst/>
              <a:rect l="0" t="0" r="0" b="0"/>
              <a:pathLst>
                <a:path w="31751" h="10161">
                  <a:moveTo>
                    <a:pt x="31750" y="0"/>
                  </a:moveTo>
                  <a:lnTo>
                    <a:pt x="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44650" y="2611120"/>
            <a:ext cx="4577081" cy="617221"/>
            <a:chOff x="1644650" y="2611120"/>
            <a:chExt cx="4577081" cy="617221"/>
          </a:xfrm>
        </p:grpSpPr>
        <p:sp>
          <p:nvSpPr>
            <p:cNvPr id="34" name="Freeform 33"/>
            <p:cNvSpPr/>
            <p:nvPr/>
          </p:nvSpPr>
          <p:spPr>
            <a:xfrm>
              <a:off x="1644650" y="2706370"/>
              <a:ext cx="124461" cy="400051"/>
            </a:xfrm>
            <a:custGeom>
              <a:avLst/>
              <a:gdLst/>
              <a:ahLst/>
              <a:cxnLst/>
              <a:rect l="0" t="0" r="0" b="0"/>
              <a:pathLst>
                <a:path w="124461" h="400051">
                  <a:moveTo>
                    <a:pt x="92710" y="0"/>
                  </a:moveTo>
                  <a:lnTo>
                    <a:pt x="76200" y="10160"/>
                  </a:lnTo>
                  <a:lnTo>
                    <a:pt x="69850" y="19050"/>
                  </a:lnTo>
                  <a:lnTo>
                    <a:pt x="64770" y="29210"/>
                  </a:lnTo>
                  <a:lnTo>
                    <a:pt x="59690" y="39370"/>
                  </a:lnTo>
                  <a:lnTo>
                    <a:pt x="54610" y="50800"/>
                  </a:lnTo>
                  <a:lnTo>
                    <a:pt x="48260" y="62230"/>
                  </a:lnTo>
                  <a:lnTo>
                    <a:pt x="41910" y="72390"/>
                  </a:lnTo>
                  <a:lnTo>
                    <a:pt x="36830" y="85090"/>
                  </a:lnTo>
                  <a:lnTo>
                    <a:pt x="31750" y="100330"/>
                  </a:lnTo>
                  <a:lnTo>
                    <a:pt x="27940" y="115570"/>
                  </a:lnTo>
                  <a:lnTo>
                    <a:pt x="22860" y="132080"/>
                  </a:lnTo>
                  <a:lnTo>
                    <a:pt x="5080" y="212090"/>
                  </a:lnTo>
                  <a:lnTo>
                    <a:pt x="2540" y="227330"/>
                  </a:lnTo>
                  <a:lnTo>
                    <a:pt x="1270" y="243840"/>
                  </a:lnTo>
                  <a:lnTo>
                    <a:pt x="0" y="260350"/>
                  </a:lnTo>
                  <a:lnTo>
                    <a:pt x="0" y="279400"/>
                  </a:lnTo>
                  <a:lnTo>
                    <a:pt x="1270" y="298450"/>
                  </a:lnTo>
                  <a:lnTo>
                    <a:pt x="3810" y="317500"/>
                  </a:lnTo>
                  <a:lnTo>
                    <a:pt x="7620" y="334010"/>
                  </a:lnTo>
                  <a:lnTo>
                    <a:pt x="12700" y="346710"/>
                  </a:lnTo>
                  <a:lnTo>
                    <a:pt x="17780" y="356870"/>
                  </a:lnTo>
                  <a:lnTo>
                    <a:pt x="25400" y="365760"/>
                  </a:lnTo>
                  <a:lnTo>
                    <a:pt x="34290" y="372110"/>
                  </a:lnTo>
                  <a:lnTo>
                    <a:pt x="43180" y="377190"/>
                  </a:lnTo>
                  <a:lnTo>
                    <a:pt x="55880" y="382270"/>
                  </a:lnTo>
                  <a:lnTo>
                    <a:pt x="71120" y="387350"/>
                  </a:lnTo>
                  <a:lnTo>
                    <a:pt x="124460" y="400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898650" y="2853690"/>
              <a:ext cx="248921" cy="255271"/>
            </a:xfrm>
            <a:custGeom>
              <a:avLst/>
              <a:gdLst/>
              <a:ahLst/>
              <a:cxnLst/>
              <a:rect l="0" t="0" r="0" b="0"/>
              <a:pathLst>
                <a:path w="248921" h="255271">
                  <a:moveTo>
                    <a:pt x="111760" y="0"/>
                  </a:moveTo>
                  <a:lnTo>
                    <a:pt x="137160" y="73660"/>
                  </a:lnTo>
                  <a:lnTo>
                    <a:pt x="142240" y="77470"/>
                  </a:lnTo>
                  <a:lnTo>
                    <a:pt x="147320" y="76200"/>
                  </a:lnTo>
                  <a:lnTo>
                    <a:pt x="152400" y="71120"/>
                  </a:lnTo>
                  <a:lnTo>
                    <a:pt x="154940" y="64770"/>
                  </a:lnTo>
                  <a:lnTo>
                    <a:pt x="153670" y="57150"/>
                  </a:lnTo>
                  <a:lnTo>
                    <a:pt x="149860" y="48260"/>
                  </a:lnTo>
                  <a:lnTo>
                    <a:pt x="146050" y="39370"/>
                  </a:lnTo>
                  <a:lnTo>
                    <a:pt x="140970" y="29210"/>
                  </a:lnTo>
                  <a:lnTo>
                    <a:pt x="134620" y="19050"/>
                  </a:lnTo>
                  <a:lnTo>
                    <a:pt x="125730" y="12700"/>
                  </a:lnTo>
                  <a:lnTo>
                    <a:pt x="115570" y="8890"/>
                  </a:lnTo>
                  <a:lnTo>
                    <a:pt x="104140" y="5080"/>
                  </a:lnTo>
                  <a:lnTo>
                    <a:pt x="90170" y="7620"/>
                  </a:lnTo>
                  <a:lnTo>
                    <a:pt x="74930" y="11430"/>
                  </a:lnTo>
                  <a:lnTo>
                    <a:pt x="59690" y="17780"/>
                  </a:lnTo>
                  <a:lnTo>
                    <a:pt x="46990" y="25400"/>
                  </a:lnTo>
                  <a:lnTo>
                    <a:pt x="35560" y="34290"/>
                  </a:lnTo>
                  <a:lnTo>
                    <a:pt x="26670" y="44450"/>
                  </a:lnTo>
                  <a:lnTo>
                    <a:pt x="19050" y="53340"/>
                  </a:lnTo>
                  <a:lnTo>
                    <a:pt x="12700" y="63500"/>
                  </a:lnTo>
                  <a:lnTo>
                    <a:pt x="7620" y="73660"/>
                  </a:lnTo>
                  <a:lnTo>
                    <a:pt x="3810" y="88900"/>
                  </a:lnTo>
                  <a:lnTo>
                    <a:pt x="1270" y="106680"/>
                  </a:lnTo>
                  <a:lnTo>
                    <a:pt x="0" y="127000"/>
                  </a:lnTo>
                  <a:lnTo>
                    <a:pt x="0" y="146050"/>
                  </a:lnTo>
                  <a:lnTo>
                    <a:pt x="1270" y="162560"/>
                  </a:lnTo>
                  <a:lnTo>
                    <a:pt x="2540" y="177800"/>
                  </a:lnTo>
                  <a:lnTo>
                    <a:pt x="7620" y="193040"/>
                  </a:lnTo>
                  <a:lnTo>
                    <a:pt x="13970" y="205740"/>
                  </a:lnTo>
                  <a:lnTo>
                    <a:pt x="22860" y="217170"/>
                  </a:lnTo>
                  <a:lnTo>
                    <a:pt x="31750" y="227330"/>
                  </a:lnTo>
                  <a:lnTo>
                    <a:pt x="40640" y="233680"/>
                  </a:lnTo>
                  <a:lnTo>
                    <a:pt x="50800" y="240030"/>
                  </a:lnTo>
                  <a:lnTo>
                    <a:pt x="62230" y="245110"/>
                  </a:lnTo>
                  <a:lnTo>
                    <a:pt x="73660" y="250190"/>
                  </a:lnTo>
                  <a:lnTo>
                    <a:pt x="86360" y="254000"/>
                  </a:lnTo>
                  <a:lnTo>
                    <a:pt x="100330" y="255270"/>
                  </a:lnTo>
                  <a:lnTo>
                    <a:pt x="113030" y="255270"/>
                  </a:lnTo>
                  <a:lnTo>
                    <a:pt x="127000" y="254000"/>
                  </a:lnTo>
                  <a:lnTo>
                    <a:pt x="140970" y="251460"/>
                  </a:lnTo>
                  <a:lnTo>
                    <a:pt x="154940" y="247650"/>
                  </a:lnTo>
                  <a:lnTo>
                    <a:pt x="168910" y="241300"/>
                  </a:lnTo>
                  <a:lnTo>
                    <a:pt x="184150" y="233680"/>
                  </a:lnTo>
                  <a:lnTo>
                    <a:pt x="199390" y="223520"/>
                  </a:lnTo>
                  <a:lnTo>
                    <a:pt x="248920" y="189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266950" y="2726690"/>
              <a:ext cx="207011" cy="358141"/>
            </a:xfrm>
            <a:custGeom>
              <a:avLst/>
              <a:gdLst/>
              <a:ahLst/>
              <a:cxnLst/>
              <a:rect l="0" t="0" r="0" b="0"/>
              <a:pathLst>
                <a:path w="207011" h="358141">
                  <a:moveTo>
                    <a:pt x="17780" y="0"/>
                  </a:moveTo>
                  <a:lnTo>
                    <a:pt x="6350" y="16510"/>
                  </a:lnTo>
                  <a:lnTo>
                    <a:pt x="3810" y="29210"/>
                  </a:lnTo>
                  <a:lnTo>
                    <a:pt x="1270" y="44450"/>
                  </a:lnTo>
                  <a:lnTo>
                    <a:pt x="0" y="60960"/>
                  </a:lnTo>
                  <a:lnTo>
                    <a:pt x="0" y="78740"/>
                  </a:lnTo>
                  <a:lnTo>
                    <a:pt x="1270" y="99060"/>
                  </a:lnTo>
                  <a:lnTo>
                    <a:pt x="2540" y="118110"/>
                  </a:lnTo>
                  <a:lnTo>
                    <a:pt x="5080" y="135890"/>
                  </a:lnTo>
                  <a:lnTo>
                    <a:pt x="5080" y="152400"/>
                  </a:lnTo>
                  <a:lnTo>
                    <a:pt x="6350" y="168910"/>
                  </a:lnTo>
                  <a:lnTo>
                    <a:pt x="6350" y="229870"/>
                  </a:lnTo>
                  <a:lnTo>
                    <a:pt x="7620" y="283210"/>
                  </a:lnTo>
                  <a:lnTo>
                    <a:pt x="8890" y="292100"/>
                  </a:lnTo>
                  <a:lnTo>
                    <a:pt x="13970" y="294640"/>
                  </a:lnTo>
                  <a:lnTo>
                    <a:pt x="17780" y="294640"/>
                  </a:lnTo>
                  <a:lnTo>
                    <a:pt x="21590" y="289560"/>
                  </a:lnTo>
                  <a:lnTo>
                    <a:pt x="24130" y="279400"/>
                  </a:lnTo>
                  <a:lnTo>
                    <a:pt x="25400" y="266700"/>
                  </a:lnTo>
                  <a:lnTo>
                    <a:pt x="27940" y="255270"/>
                  </a:lnTo>
                  <a:lnTo>
                    <a:pt x="30480" y="243840"/>
                  </a:lnTo>
                  <a:lnTo>
                    <a:pt x="33020" y="232410"/>
                  </a:lnTo>
                  <a:lnTo>
                    <a:pt x="38100" y="220980"/>
                  </a:lnTo>
                  <a:lnTo>
                    <a:pt x="45720" y="208280"/>
                  </a:lnTo>
                  <a:lnTo>
                    <a:pt x="53340" y="195580"/>
                  </a:lnTo>
                  <a:lnTo>
                    <a:pt x="63500" y="184150"/>
                  </a:lnTo>
                  <a:lnTo>
                    <a:pt x="74930" y="173990"/>
                  </a:lnTo>
                  <a:lnTo>
                    <a:pt x="87630" y="165100"/>
                  </a:lnTo>
                  <a:lnTo>
                    <a:pt x="100330" y="160020"/>
                  </a:lnTo>
                  <a:lnTo>
                    <a:pt x="114300" y="158750"/>
                  </a:lnTo>
                  <a:lnTo>
                    <a:pt x="127000" y="158750"/>
                  </a:lnTo>
                  <a:lnTo>
                    <a:pt x="138430" y="161290"/>
                  </a:lnTo>
                  <a:lnTo>
                    <a:pt x="148590" y="167640"/>
                  </a:lnTo>
                  <a:lnTo>
                    <a:pt x="157480" y="175260"/>
                  </a:lnTo>
                  <a:lnTo>
                    <a:pt x="165100" y="182880"/>
                  </a:lnTo>
                  <a:lnTo>
                    <a:pt x="171450" y="193040"/>
                  </a:lnTo>
                  <a:lnTo>
                    <a:pt x="176530" y="201930"/>
                  </a:lnTo>
                  <a:lnTo>
                    <a:pt x="179070" y="213360"/>
                  </a:lnTo>
                  <a:lnTo>
                    <a:pt x="181610" y="224790"/>
                  </a:lnTo>
                  <a:lnTo>
                    <a:pt x="182880" y="237490"/>
                  </a:lnTo>
                  <a:lnTo>
                    <a:pt x="185420" y="251460"/>
                  </a:lnTo>
                  <a:lnTo>
                    <a:pt x="187960" y="264160"/>
                  </a:lnTo>
                  <a:lnTo>
                    <a:pt x="194310" y="292100"/>
                  </a:lnTo>
                  <a:lnTo>
                    <a:pt x="196850" y="306070"/>
                  </a:lnTo>
                  <a:lnTo>
                    <a:pt x="207010" y="35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581910" y="2842260"/>
              <a:ext cx="208281" cy="200661"/>
            </a:xfrm>
            <a:custGeom>
              <a:avLst/>
              <a:gdLst/>
              <a:ahLst/>
              <a:cxnLst/>
              <a:rect l="0" t="0" r="0" b="0"/>
              <a:pathLst>
                <a:path w="208281" h="200661">
                  <a:moveTo>
                    <a:pt x="176530" y="0"/>
                  </a:moveTo>
                  <a:lnTo>
                    <a:pt x="153670" y="0"/>
                  </a:lnTo>
                  <a:lnTo>
                    <a:pt x="143510" y="1270"/>
                  </a:lnTo>
                  <a:lnTo>
                    <a:pt x="130810" y="3810"/>
                  </a:lnTo>
                  <a:lnTo>
                    <a:pt x="118110" y="6350"/>
                  </a:lnTo>
                  <a:lnTo>
                    <a:pt x="105410" y="10160"/>
                  </a:lnTo>
                  <a:lnTo>
                    <a:pt x="93980" y="15240"/>
                  </a:lnTo>
                  <a:lnTo>
                    <a:pt x="82550" y="20320"/>
                  </a:lnTo>
                  <a:lnTo>
                    <a:pt x="71120" y="29210"/>
                  </a:lnTo>
                  <a:lnTo>
                    <a:pt x="58420" y="39370"/>
                  </a:lnTo>
                  <a:lnTo>
                    <a:pt x="44450" y="50800"/>
                  </a:lnTo>
                  <a:lnTo>
                    <a:pt x="35560" y="62230"/>
                  </a:lnTo>
                  <a:lnTo>
                    <a:pt x="26670" y="73660"/>
                  </a:lnTo>
                  <a:lnTo>
                    <a:pt x="20320" y="83820"/>
                  </a:lnTo>
                  <a:lnTo>
                    <a:pt x="15240" y="95250"/>
                  </a:lnTo>
                  <a:lnTo>
                    <a:pt x="10160" y="105410"/>
                  </a:lnTo>
                  <a:lnTo>
                    <a:pt x="6350" y="115570"/>
                  </a:lnTo>
                  <a:lnTo>
                    <a:pt x="3810" y="128270"/>
                  </a:lnTo>
                  <a:lnTo>
                    <a:pt x="1270" y="140970"/>
                  </a:lnTo>
                  <a:lnTo>
                    <a:pt x="0" y="153670"/>
                  </a:lnTo>
                  <a:lnTo>
                    <a:pt x="2540" y="163830"/>
                  </a:lnTo>
                  <a:lnTo>
                    <a:pt x="7620" y="173990"/>
                  </a:lnTo>
                  <a:lnTo>
                    <a:pt x="15240" y="182880"/>
                  </a:lnTo>
                  <a:lnTo>
                    <a:pt x="24130" y="189230"/>
                  </a:lnTo>
                  <a:lnTo>
                    <a:pt x="35560" y="193040"/>
                  </a:lnTo>
                  <a:lnTo>
                    <a:pt x="46990" y="195580"/>
                  </a:lnTo>
                  <a:lnTo>
                    <a:pt x="59690" y="193040"/>
                  </a:lnTo>
                  <a:lnTo>
                    <a:pt x="73660" y="189230"/>
                  </a:lnTo>
                  <a:lnTo>
                    <a:pt x="86360" y="181610"/>
                  </a:lnTo>
                  <a:lnTo>
                    <a:pt x="96520" y="173990"/>
                  </a:lnTo>
                  <a:lnTo>
                    <a:pt x="104140" y="165100"/>
                  </a:lnTo>
                  <a:lnTo>
                    <a:pt x="110490" y="156210"/>
                  </a:lnTo>
                  <a:lnTo>
                    <a:pt x="118110" y="143510"/>
                  </a:lnTo>
                  <a:lnTo>
                    <a:pt x="124460" y="129540"/>
                  </a:lnTo>
                  <a:lnTo>
                    <a:pt x="130810" y="114300"/>
                  </a:lnTo>
                  <a:lnTo>
                    <a:pt x="137160" y="101600"/>
                  </a:lnTo>
                  <a:lnTo>
                    <a:pt x="142240" y="88900"/>
                  </a:lnTo>
                  <a:lnTo>
                    <a:pt x="146050" y="77470"/>
                  </a:lnTo>
                  <a:lnTo>
                    <a:pt x="148590" y="64770"/>
                  </a:lnTo>
                  <a:lnTo>
                    <a:pt x="148590" y="50800"/>
                  </a:lnTo>
                  <a:lnTo>
                    <a:pt x="147320" y="38100"/>
                  </a:lnTo>
                  <a:lnTo>
                    <a:pt x="146050" y="33020"/>
                  </a:lnTo>
                  <a:lnTo>
                    <a:pt x="146050" y="35560"/>
                  </a:lnTo>
                  <a:lnTo>
                    <a:pt x="146050" y="40640"/>
                  </a:lnTo>
                  <a:lnTo>
                    <a:pt x="144780" y="88900"/>
                  </a:lnTo>
                  <a:lnTo>
                    <a:pt x="146050" y="105410"/>
                  </a:lnTo>
                  <a:lnTo>
                    <a:pt x="148590" y="119380"/>
                  </a:lnTo>
                  <a:lnTo>
                    <a:pt x="151130" y="132080"/>
                  </a:lnTo>
                  <a:lnTo>
                    <a:pt x="154940" y="146050"/>
                  </a:lnTo>
                  <a:lnTo>
                    <a:pt x="160020" y="158750"/>
                  </a:lnTo>
                  <a:lnTo>
                    <a:pt x="208280" y="200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833370" y="2853690"/>
              <a:ext cx="199391" cy="168911"/>
            </a:xfrm>
            <a:custGeom>
              <a:avLst/>
              <a:gdLst/>
              <a:ahLst/>
              <a:cxnLst/>
              <a:rect l="0" t="0" r="0" b="0"/>
              <a:pathLst>
                <a:path w="199391" h="168911">
                  <a:moveTo>
                    <a:pt x="8890" y="20320"/>
                  </a:moveTo>
                  <a:lnTo>
                    <a:pt x="8890" y="43180"/>
                  </a:lnTo>
                  <a:lnTo>
                    <a:pt x="7620" y="57150"/>
                  </a:lnTo>
                  <a:lnTo>
                    <a:pt x="6350" y="72390"/>
                  </a:lnTo>
                  <a:lnTo>
                    <a:pt x="3810" y="90170"/>
                  </a:lnTo>
                  <a:lnTo>
                    <a:pt x="3810" y="105410"/>
                  </a:lnTo>
                  <a:lnTo>
                    <a:pt x="3810" y="119380"/>
                  </a:lnTo>
                  <a:lnTo>
                    <a:pt x="6350" y="132080"/>
                  </a:lnTo>
                  <a:lnTo>
                    <a:pt x="6350" y="143510"/>
                  </a:lnTo>
                  <a:lnTo>
                    <a:pt x="5080" y="154940"/>
                  </a:lnTo>
                  <a:lnTo>
                    <a:pt x="2540" y="166370"/>
                  </a:lnTo>
                  <a:lnTo>
                    <a:pt x="1270" y="168910"/>
                  </a:lnTo>
                  <a:lnTo>
                    <a:pt x="0" y="166370"/>
                  </a:lnTo>
                  <a:lnTo>
                    <a:pt x="0" y="160020"/>
                  </a:lnTo>
                  <a:lnTo>
                    <a:pt x="1270" y="149860"/>
                  </a:lnTo>
                  <a:lnTo>
                    <a:pt x="2540" y="137160"/>
                  </a:lnTo>
                  <a:lnTo>
                    <a:pt x="5080" y="123190"/>
                  </a:lnTo>
                  <a:lnTo>
                    <a:pt x="10160" y="109220"/>
                  </a:lnTo>
                  <a:lnTo>
                    <a:pt x="16510" y="93980"/>
                  </a:lnTo>
                  <a:lnTo>
                    <a:pt x="24130" y="80010"/>
                  </a:lnTo>
                  <a:lnTo>
                    <a:pt x="33020" y="68580"/>
                  </a:lnTo>
                  <a:lnTo>
                    <a:pt x="43180" y="58420"/>
                  </a:lnTo>
                  <a:lnTo>
                    <a:pt x="53340" y="49530"/>
                  </a:lnTo>
                  <a:lnTo>
                    <a:pt x="63500" y="41910"/>
                  </a:lnTo>
                  <a:lnTo>
                    <a:pt x="73660" y="35560"/>
                  </a:lnTo>
                  <a:lnTo>
                    <a:pt x="83820" y="30480"/>
                  </a:lnTo>
                  <a:lnTo>
                    <a:pt x="97790" y="26670"/>
                  </a:lnTo>
                  <a:lnTo>
                    <a:pt x="113030" y="21590"/>
                  </a:lnTo>
                  <a:lnTo>
                    <a:pt x="132080" y="17780"/>
                  </a:lnTo>
                  <a:lnTo>
                    <a:pt x="147320" y="13970"/>
                  </a:lnTo>
                  <a:lnTo>
                    <a:pt x="161290" y="10160"/>
                  </a:lnTo>
                  <a:lnTo>
                    <a:pt x="1993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126740" y="2726690"/>
              <a:ext cx="41911" cy="326391"/>
            </a:xfrm>
            <a:custGeom>
              <a:avLst/>
              <a:gdLst/>
              <a:ahLst/>
              <a:cxnLst/>
              <a:rect l="0" t="0" r="0" b="0"/>
              <a:pathLst>
                <a:path w="41911" h="326391">
                  <a:moveTo>
                    <a:pt x="41910" y="0"/>
                  </a:moveTo>
                  <a:lnTo>
                    <a:pt x="36830" y="16510"/>
                  </a:lnTo>
                  <a:lnTo>
                    <a:pt x="34290" y="27940"/>
                  </a:lnTo>
                  <a:lnTo>
                    <a:pt x="17780" y="97790"/>
                  </a:lnTo>
                  <a:lnTo>
                    <a:pt x="15240" y="111760"/>
                  </a:lnTo>
                  <a:lnTo>
                    <a:pt x="13970" y="127000"/>
                  </a:lnTo>
                  <a:lnTo>
                    <a:pt x="12700" y="140970"/>
                  </a:lnTo>
                  <a:lnTo>
                    <a:pt x="11430" y="154940"/>
                  </a:lnTo>
                  <a:lnTo>
                    <a:pt x="8890" y="168910"/>
                  </a:lnTo>
                  <a:lnTo>
                    <a:pt x="6350" y="182880"/>
                  </a:lnTo>
                  <a:lnTo>
                    <a:pt x="3810" y="196850"/>
                  </a:lnTo>
                  <a:lnTo>
                    <a:pt x="2540" y="210820"/>
                  </a:lnTo>
                  <a:lnTo>
                    <a:pt x="1270" y="224790"/>
                  </a:lnTo>
                  <a:lnTo>
                    <a:pt x="1270" y="256540"/>
                  </a:lnTo>
                  <a:lnTo>
                    <a:pt x="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3053080" y="2837180"/>
              <a:ext cx="463551" cy="212091"/>
            </a:xfrm>
            <a:custGeom>
              <a:avLst/>
              <a:gdLst/>
              <a:ahLst/>
              <a:cxnLst/>
              <a:rect l="0" t="0" r="0" b="0"/>
              <a:pathLst>
                <a:path w="463551" h="212091">
                  <a:moveTo>
                    <a:pt x="0" y="78740"/>
                  </a:moveTo>
                  <a:lnTo>
                    <a:pt x="22860" y="90170"/>
                  </a:lnTo>
                  <a:lnTo>
                    <a:pt x="35560" y="95250"/>
                  </a:lnTo>
                  <a:lnTo>
                    <a:pt x="49530" y="99060"/>
                  </a:lnTo>
                  <a:lnTo>
                    <a:pt x="64770" y="102870"/>
                  </a:lnTo>
                  <a:lnTo>
                    <a:pt x="78740" y="105410"/>
                  </a:lnTo>
                  <a:lnTo>
                    <a:pt x="93980" y="106680"/>
                  </a:lnTo>
                  <a:lnTo>
                    <a:pt x="107950" y="107950"/>
                  </a:lnTo>
                  <a:lnTo>
                    <a:pt x="121920" y="109220"/>
                  </a:lnTo>
                  <a:lnTo>
                    <a:pt x="151130" y="110490"/>
                  </a:lnTo>
                  <a:lnTo>
                    <a:pt x="165100" y="111760"/>
                  </a:lnTo>
                  <a:lnTo>
                    <a:pt x="179070" y="113030"/>
                  </a:lnTo>
                  <a:lnTo>
                    <a:pt x="193040" y="115570"/>
                  </a:lnTo>
                  <a:lnTo>
                    <a:pt x="208280" y="118110"/>
                  </a:lnTo>
                  <a:lnTo>
                    <a:pt x="224790" y="119380"/>
                  </a:lnTo>
                  <a:lnTo>
                    <a:pt x="241300" y="119380"/>
                  </a:lnTo>
                  <a:lnTo>
                    <a:pt x="256540" y="119380"/>
                  </a:lnTo>
                  <a:lnTo>
                    <a:pt x="271780" y="118110"/>
                  </a:lnTo>
                  <a:lnTo>
                    <a:pt x="346710" y="106680"/>
                  </a:lnTo>
                  <a:lnTo>
                    <a:pt x="363220" y="101600"/>
                  </a:lnTo>
                  <a:lnTo>
                    <a:pt x="377190" y="96520"/>
                  </a:lnTo>
                  <a:lnTo>
                    <a:pt x="388620" y="91440"/>
                  </a:lnTo>
                  <a:lnTo>
                    <a:pt x="397510" y="85090"/>
                  </a:lnTo>
                  <a:lnTo>
                    <a:pt x="406400" y="78740"/>
                  </a:lnTo>
                  <a:lnTo>
                    <a:pt x="415290" y="71120"/>
                  </a:lnTo>
                  <a:lnTo>
                    <a:pt x="420370" y="62230"/>
                  </a:lnTo>
                  <a:lnTo>
                    <a:pt x="424180" y="52070"/>
                  </a:lnTo>
                  <a:lnTo>
                    <a:pt x="426720" y="39370"/>
                  </a:lnTo>
                  <a:lnTo>
                    <a:pt x="426720" y="29210"/>
                  </a:lnTo>
                  <a:lnTo>
                    <a:pt x="422910" y="20320"/>
                  </a:lnTo>
                  <a:lnTo>
                    <a:pt x="419100" y="11430"/>
                  </a:lnTo>
                  <a:lnTo>
                    <a:pt x="410210" y="6350"/>
                  </a:lnTo>
                  <a:lnTo>
                    <a:pt x="398780" y="2540"/>
                  </a:lnTo>
                  <a:lnTo>
                    <a:pt x="384810" y="0"/>
                  </a:lnTo>
                  <a:lnTo>
                    <a:pt x="370840" y="1270"/>
                  </a:lnTo>
                  <a:lnTo>
                    <a:pt x="354330" y="3810"/>
                  </a:lnTo>
                  <a:lnTo>
                    <a:pt x="337820" y="7620"/>
                  </a:lnTo>
                  <a:lnTo>
                    <a:pt x="325120" y="12700"/>
                  </a:lnTo>
                  <a:lnTo>
                    <a:pt x="313690" y="19050"/>
                  </a:lnTo>
                  <a:lnTo>
                    <a:pt x="303530" y="24130"/>
                  </a:lnTo>
                  <a:lnTo>
                    <a:pt x="294640" y="31750"/>
                  </a:lnTo>
                  <a:lnTo>
                    <a:pt x="287020" y="38100"/>
                  </a:lnTo>
                  <a:lnTo>
                    <a:pt x="279400" y="44450"/>
                  </a:lnTo>
                  <a:lnTo>
                    <a:pt x="273050" y="52070"/>
                  </a:lnTo>
                  <a:lnTo>
                    <a:pt x="266700" y="60960"/>
                  </a:lnTo>
                  <a:lnTo>
                    <a:pt x="262890" y="71120"/>
                  </a:lnTo>
                  <a:lnTo>
                    <a:pt x="259080" y="82550"/>
                  </a:lnTo>
                  <a:lnTo>
                    <a:pt x="256540" y="96520"/>
                  </a:lnTo>
                  <a:lnTo>
                    <a:pt x="255270" y="111760"/>
                  </a:lnTo>
                  <a:lnTo>
                    <a:pt x="256540" y="125730"/>
                  </a:lnTo>
                  <a:lnTo>
                    <a:pt x="257810" y="138430"/>
                  </a:lnTo>
                  <a:lnTo>
                    <a:pt x="259080" y="149860"/>
                  </a:lnTo>
                  <a:lnTo>
                    <a:pt x="264160" y="161290"/>
                  </a:lnTo>
                  <a:lnTo>
                    <a:pt x="270510" y="172720"/>
                  </a:lnTo>
                  <a:lnTo>
                    <a:pt x="279400" y="184150"/>
                  </a:lnTo>
                  <a:lnTo>
                    <a:pt x="288290" y="191770"/>
                  </a:lnTo>
                  <a:lnTo>
                    <a:pt x="297180" y="199390"/>
                  </a:lnTo>
                  <a:lnTo>
                    <a:pt x="307340" y="204470"/>
                  </a:lnTo>
                  <a:lnTo>
                    <a:pt x="318770" y="208280"/>
                  </a:lnTo>
                  <a:lnTo>
                    <a:pt x="334010" y="210820"/>
                  </a:lnTo>
                  <a:lnTo>
                    <a:pt x="349250" y="212090"/>
                  </a:lnTo>
                  <a:lnTo>
                    <a:pt x="361950" y="212090"/>
                  </a:lnTo>
                  <a:lnTo>
                    <a:pt x="374650" y="212090"/>
                  </a:lnTo>
                  <a:lnTo>
                    <a:pt x="387350" y="209550"/>
                  </a:lnTo>
                  <a:lnTo>
                    <a:pt x="398780" y="205740"/>
                  </a:lnTo>
                  <a:lnTo>
                    <a:pt x="408940" y="200660"/>
                  </a:lnTo>
                  <a:lnTo>
                    <a:pt x="420370" y="195580"/>
                  </a:lnTo>
                  <a:lnTo>
                    <a:pt x="430530" y="189230"/>
                  </a:lnTo>
                  <a:lnTo>
                    <a:pt x="439420" y="182880"/>
                  </a:lnTo>
                  <a:lnTo>
                    <a:pt x="463550" y="1638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3580130" y="2832100"/>
              <a:ext cx="220981" cy="218441"/>
            </a:xfrm>
            <a:custGeom>
              <a:avLst/>
              <a:gdLst/>
              <a:ahLst/>
              <a:cxnLst/>
              <a:rect l="0" t="0" r="0" b="0"/>
              <a:pathLst>
                <a:path w="220981" h="218441">
                  <a:moveTo>
                    <a:pt x="20320" y="0"/>
                  </a:moveTo>
                  <a:lnTo>
                    <a:pt x="15240" y="16510"/>
                  </a:lnTo>
                  <a:lnTo>
                    <a:pt x="12700" y="27940"/>
                  </a:lnTo>
                  <a:lnTo>
                    <a:pt x="6350" y="54610"/>
                  </a:lnTo>
                  <a:lnTo>
                    <a:pt x="3810" y="72390"/>
                  </a:lnTo>
                  <a:lnTo>
                    <a:pt x="2540" y="90170"/>
                  </a:lnTo>
                  <a:lnTo>
                    <a:pt x="1270" y="109220"/>
                  </a:lnTo>
                  <a:lnTo>
                    <a:pt x="0" y="148590"/>
                  </a:lnTo>
                  <a:lnTo>
                    <a:pt x="0" y="170180"/>
                  </a:lnTo>
                  <a:lnTo>
                    <a:pt x="1270" y="186690"/>
                  </a:lnTo>
                  <a:lnTo>
                    <a:pt x="2540" y="201930"/>
                  </a:lnTo>
                  <a:lnTo>
                    <a:pt x="5080" y="214630"/>
                  </a:lnTo>
                  <a:lnTo>
                    <a:pt x="6350" y="218440"/>
                  </a:lnTo>
                  <a:lnTo>
                    <a:pt x="5080" y="214630"/>
                  </a:lnTo>
                  <a:lnTo>
                    <a:pt x="2540" y="205740"/>
                  </a:lnTo>
                  <a:lnTo>
                    <a:pt x="2540" y="194310"/>
                  </a:lnTo>
                  <a:lnTo>
                    <a:pt x="1270" y="181610"/>
                  </a:lnTo>
                  <a:lnTo>
                    <a:pt x="0" y="166370"/>
                  </a:lnTo>
                  <a:lnTo>
                    <a:pt x="1270" y="153670"/>
                  </a:lnTo>
                  <a:lnTo>
                    <a:pt x="2540" y="140970"/>
                  </a:lnTo>
                  <a:lnTo>
                    <a:pt x="5080" y="129540"/>
                  </a:lnTo>
                  <a:lnTo>
                    <a:pt x="8890" y="116840"/>
                  </a:lnTo>
                  <a:lnTo>
                    <a:pt x="13970" y="102870"/>
                  </a:lnTo>
                  <a:lnTo>
                    <a:pt x="20320" y="90170"/>
                  </a:lnTo>
                  <a:lnTo>
                    <a:pt x="26670" y="78740"/>
                  </a:lnTo>
                  <a:lnTo>
                    <a:pt x="35560" y="68580"/>
                  </a:lnTo>
                  <a:lnTo>
                    <a:pt x="44450" y="59690"/>
                  </a:lnTo>
                  <a:lnTo>
                    <a:pt x="54610" y="53340"/>
                  </a:lnTo>
                  <a:lnTo>
                    <a:pt x="63500" y="46990"/>
                  </a:lnTo>
                  <a:lnTo>
                    <a:pt x="73660" y="41910"/>
                  </a:lnTo>
                  <a:lnTo>
                    <a:pt x="83820" y="36830"/>
                  </a:lnTo>
                  <a:lnTo>
                    <a:pt x="95250" y="33020"/>
                  </a:lnTo>
                  <a:lnTo>
                    <a:pt x="105410" y="29210"/>
                  </a:lnTo>
                  <a:lnTo>
                    <a:pt x="125730" y="21590"/>
                  </a:lnTo>
                  <a:lnTo>
                    <a:pt x="135890" y="17780"/>
                  </a:lnTo>
                  <a:lnTo>
                    <a:pt x="148590" y="13970"/>
                  </a:lnTo>
                  <a:lnTo>
                    <a:pt x="160020" y="10160"/>
                  </a:lnTo>
                  <a:lnTo>
                    <a:pt x="2209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169410" y="2821940"/>
              <a:ext cx="10161" cy="10161"/>
            </a:xfrm>
            <a:custGeom>
              <a:avLst/>
              <a:gdLst/>
              <a:ahLst/>
              <a:cxnLst/>
              <a:rect l="0" t="0" r="0" b="0"/>
              <a:pathLst>
                <a:path w="10161" h="10161">
                  <a:moveTo>
                    <a:pt x="10160" y="0"/>
                  </a:moveTo>
                  <a:lnTo>
                    <a:pt x="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169410" y="2829560"/>
              <a:ext cx="294641" cy="259081"/>
            </a:xfrm>
            <a:custGeom>
              <a:avLst/>
              <a:gdLst/>
              <a:ahLst/>
              <a:cxnLst/>
              <a:rect l="0" t="0" r="0" b="0"/>
              <a:pathLst>
                <a:path w="294641" h="259081">
                  <a:moveTo>
                    <a:pt x="0" y="66040"/>
                  </a:moveTo>
                  <a:lnTo>
                    <a:pt x="0" y="87630"/>
                  </a:lnTo>
                  <a:lnTo>
                    <a:pt x="1270" y="97790"/>
                  </a:lnTo>
                  <a:lnTo>
                    <a:pt x="2540" y="107950"/>
                  </a:lnTo>
                  <a:lnTo>
                    <a:pt x="5080" y="119380"/>
                  </a:lnTo>
                  <a:lnTo>
                    <a:pt x="11430" y="127000"/>
                  </a:lnTo>
                  <a:lnTo>
                    <a:pt x="20320" y="133350"/>
                  </a:lnTo>
                  <a:lnTo>
                    <a:pt x="31750" y="138430"/>
                  </a:lnTo>
                  <a:lnTo>
                    <a:pt x="46990" y="140970"/>
                  </a:lnTo>
                  <a:lnTo>
                    <a:pt x="64770" y="142240"/>
                  </a:lnTo>
                  <a:lnTo>
                    <a:pt x="85090" y="140970"/>
                  </a:lnTo>
                  <a:lnTo>
                    <a:pt x="104140" y="138430"/>
                  </a:lnTo>
                  <a:lnTo>
                    <a:pt x="120650" y="133350"/>
                  </a:lnTo>
                  <a:lnTo>
                    <a:pt x="175260" y="115570"/>
                  </a:lnTo>
                  <a:lnTo>
                    <a:pt x="186690" y="110490"/>
                  </a:lnTo>
                  <a:lnTo>
                    <a:pt x="195580" y="105410"/>
                  </a:lnTo>
                  <a:lnTo>
                    <a:pt x="204470" y="99060"/>
                  </a:lnTo>
                  <a:lnTo>
                    <a:pt x="212090" y="92710"/>
                  </a:lnTo>
                  <a:lnTo>
                    <a:pt x="219710" y="86360"/>
                  </a:lnTo>
                  <a:lnTo>
                    <a:pt x="227330" y="78740"/>
                  </a:lnTo>
                  <a:lnTo>
                    <a:pt x="233680" y="69850"/>
                  </a:lnTo>
                  <a:lnTo>
                    <a:pt x="238760" y="59690"/>
                  </a:lnTo>
                  <a:lnTo>
                    <a:pt x="242570" y="46990"/>
                  </a:lnTo>
                  <a:lnTo>
                    <a:pt x="242570" y="36830"/>
                  </a:lnTo>
                  <a:lnTo>
                    <a:pt x="238760" y="27940"/>
                  </a:lnTo>
                  <a:lnTo>
                    <a:pt x="232410" y="19050"/>
                  </a:lnTo>
                  <a:lnTo>
                    <a:pt x="226060" y="12700"/>
                  </a:lnTo>
                  <a:lnTo>
                    <a:pt x="217170" y="7620"/>
                  </a:lnTo>
                  <a:lnTo>
                    <a:pt x="208280" y="2540"/>
                  </a:lnTo>
                  <a:lnTo>
                    <a:pt x="193040" y="0"/>
                  </a:lnTo>
                  <a:lnTo>
                    <a:pt x="175260" y="0"/>
                  </a:lnTo>
                  <a:lnTo>
                    <a:pt x="156210" y="0"/>
                  </a:lnTo>
                  <a:lnTo>
                    <a:pt x="138430" y="2540"/>
                  </a:lnTo>
                  <a:lnTo>
                    <a:pt x="124460" y="5080"/>
                  </a:lnTo>
                  <a:lnTo>
                    <a:pt x="110490" y="7620"/>
                  </a:lnTo>
                  <a:lnTo>
                    <a:pt x="97790" y="11430"/>
                  </a:lnTo>
                  <a:lnTo>
                    <a:pt x="86360" y="16510"/>
                  </a:lnTo>
                  <a:lnTo>
                    <a:pt x="74930" y="22860"/>
                  </a:lnTo>
                  <a:lnTo>
                    <a:pt x="64770" y="30480"/>
                  </a:lnTo>
                  <a:lnTo>
                    <a:pt x="53340" y="38100"/>
                  </a:lnTo>
                  <a:lnTo>
                    <a:pt x="41910" y="46990"/>
                  </a:lnTo>
                  <a:lnTo>
                    <a:pt x="34290" y="58420"/>
                  </a:lnTo>
                  <a:lnTo>
                    <a:pt x="27940" y="69850"/>
                  </a:lnTo>
                  <a:lnTo>
                    <a:pt x="21590" y="82550"/>
                  </a:lnTo>
                  <a:lnTo>
                    <a:pt x="17780" y="99060"/>
                  </a:lnTo>
                  <a:lnTo>
                    <a:pt x="15240" y="118110"/>
                  </a:lnTo>
                  <a:lnTo>
                    <a:pt x="13970" y="139700"/>
                  </a:lnTo>
                  <a:lnTo>
                    <a:pt x="15240" y="157480"/>
                  </a:lnTo>
                  <a:lnTo>
                    <a:pt x="17780" y="172720"/>
                  </a:lnTo>
                  <a:lnTo>
                    <a:pt x="22860" y="185420"/>
                  </a:lnTo>
                  <a:lnTo>
                    <a:pt x="27940" y="198120"/>
                  </a:lnTo>
                  <a:lnTo>
                    <a:pt x="34290" y="210820"/>
                  </a:lnTo>
                  <a:lnTo>
                    <a:pt x="40640" y="222250"/>
                  </a:lnTo>
                  <a:lnTo>
                    <a:pt x="48260" y="231140"/>
                  </a:lnTo>
                  <a:lnTo>
                    <a:pt x="55880" y="237490"/>
                  </a:lnTo>
                  <a:lnTo>
                    <a:pt x="66040" y="243840"/>
                  </a:lnTo>
                  <a:lnTo>
                    <a:pt x="76200" y="248920"/>
                  </a:lnTo>
                  <a:lnTo>
                    <a:pt x="88900" y="252730"/>
                  </a:lnTo>
                  <a:lnTo>
                    <a:pt x="101600" y="257810"/>
                  </a:lnTo>
                  <a:lnTo>
                    <a:pt x="114300" y="259080"/>
                  </a:lnTo>
                  <a:lnTo>
                    <a:pt x="127000" y="259080"/>
                  </a:lnTo>
                  <a:lnTo>
                    <a:pt x="140970" y="257810"/>
                  </a:lnTo>
                  <a:lnTo>
                    <a:pt x="154940" y="254000"/>
                  </a:lnTo>
                  <a:lnTo>
                    <a:pt x="168910" y="250190"/>
                  </a:lnTo>
                  <a:lnTo>
                    <a:pt x="182880" y="245110"/>
                  </a:lnTo>
                  <a:lnTo>
                    <a:pt x="198120" y="237490"/>
                  </a:lnTo>
                  <a:lnTo>
                    <a:pt x="213360" y="229870"/>
                  </a:lnTo>
                  <a:lnTo>
                    <a:pt x="229870" y="220980"/>
                  </a:lnTo>
                  <a:lnTo>
                    <a:pt x="245110" y="210820"/>
                  </a:lnTo>
                  <a:lnTo>
                    <a:pt x="257810" y="200660"/>
                  </a:lnTo>
                  <a:lnTo>
                    <a:pt x="294640" y="171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516120" y="2842260"/>
              <a:ext cx="179071" cy="220981"/>
            </a:xfrm>
            <a:custGeom>
              <a:avLst/>
              <a:gdLst/>
              <a:ahLst/>
              <a:cxnLst/>
              <a:rect l="0" t="0" r="0" b="0"/>
              <a:pathLst>
                <a:path w="179071" h="220981">
                  <a:moveTo>
                    <a:pt x="0" y="0"/>
                  </a:moveTo>
                  <a:lnTo>
                    <a:pt x="6350" y="17780"/>
                  </a:lnTo>
                  <a:lnTo>
                    <a:pt x="15240" y="40640"/>
                  </a:lnTo>
                  <a:lnTo>
                    <a:pt x="20320" y="55880"/>
                  </a:lnTo>
                  <a:lnTo>
                    <a:pt x="26670" y="68580"/>
                  </a:lnTo>
                  <a:lnTo>
                    <a:pt x="33020" y="81280"/>
                  </a:lnTo>
                  <a:lnTo>
                    <a:pt x="40640" y="92710"/>
                  </a:lnTo>
                  <a:lnTo>
                    <a:pt x="46990" y="104140"/>
                  </a:lnTo>
                  <a:lnTo>
                    <a:pt x="60960" y="125730"/>
                  </a:lnTo>
                  <a:lnTo>
                    <a:pt x="67310" y="135890"/>
                  </a:lnTo>
                  <a:lnTo>
                    <a:pt x="74930" y="144780"/>
                  </a:lnTo>
                  <a:lnTo>
                    <a:pt x="81280" y="152400"/>
                  </a:lnTo>
                  <a:lnTo>
                    <a:pt x="88900" y="161290"/>
                  </a:lnTo>
                  <a:lnTo>
                    <a:pt x="95250" y="171450"/>
                  </a:lnTo>
                  <a:lnTo>
                    <a:pt x="102870" y="180340"/>
                  </a:lnTo>
                  <a:lnTo>
                    <a:pt x="109220" y="189230"/>
                  </a:lnTo>
                  <a:lnTo>
                    <a:pt x="116840" y="198120"/>
                  </a:lnTo>
                  <a:lnTo>
                    <a:pt x="123190" y="205740"/>
                  </a:lnTo>
                  <a:lnTo>
                    <a:pt x="132080" y="212090"/>
                  </a:lnTo>
                  <a:lnTo>
                    <a:pt x="140970" y="217170"/>
                  </a:lnTo>
                  <a:lnTo>
                    <a:pt x="17907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495800" y="2853690"/>
              <a:ext cx="137161" cy="231141"/>
            </a:xfrm>
            <a:custGeom>
              <a:avLst/>
              <a:gdLst/>
              <a:ahLst/>
              <a:cxnLst/>
              <a:rect l="0" t="0" r="0" b="0"/>
              <a:pathLst>
                <a:path w="137161" h="231141">
                  <a:moveTo>
                    <a:pt x="137160" y="0"/>
                  </a:moveTo>
                  <a:lnTo>
                    <a:pt x="125730" y="16510"/>
                  </a:lnTo>
                  <a:lnTo>
                    <a:pt x="120650" y="24130"/>
                  </a:lnTo>
                  <a:lnTo>
                    <a:pt x="116840" y="34290"/>
                  </a:lnTo>
                  <a:lnTo>
                    <a:pt x="113030" y="43180"/>
                  </a:lnTo>
                  <a:lnTo>
                    <a:pt x="107950" y="53340"/>
                  </a:lnTo>
                  <a:lnTo>
                    <a:pt x="102870" y="63500"/>
                  </a:lnTo>
                  <a:lnTo>
                    <a:pt x="96520" y="73660"/>
                  </a:lnTo>
                  <a:lnTo>
                    <a:pt x="90170" y="85090"/>
                  </a:lnTo>
                  <a:lnTo>
                    <a:pt x="76200" y="110490"/>
                  </a:lnTo>
                  <a:lnTo>
                    <a:pt x="69850" y="123190"/>
                  </a:lnTo>
                  <a:lnTo>
                    <a:pt x="62230" y="134620"/>
                  </a:lnTo>
                  <a:lnTo>
                    <a:pt x="48260" y="156210"/>
                  </a:lnTo>
                  <a:lnTo>
                    <a:pt x="0" y="231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758690" y="2851150"/>
              <a:ext cx="198121" cy="377191"/>
            </a:xfrm>
            <a:custGeom>
              <a:avLst/>
              <a:gdLst/>
              <a:ahLst/>
              <a:cxnLst/>
              <a:rect l="0" t="0" r="0" b="0"/>
              <a:pathLst>
                <a:path w="198121" h="377191">
                  <a:moveTo>
                    <a:pt x="41910" y="22860"/>
                  </a:moveTo>
                  <a:lnTo>
                    <a:pt x="41910" y="57150"/>
                  </a:lnTo>
                  <a:lnTo>
                    <a:pt x="40640" y="71120"/>
                  </a:lnTo>
                  <a:lnTo>
                    <a:pt x="39370" y="85090"/>
                  </a:lnTo>
                  <a:lnTo>
                    <a:pt x="34290" y="115570"/>
                  </a:lnTo>
                  <a:lnTo>
                    <a:pt x="17780" y="199390"/>
                  </a:lnTo>
                  <a:lnTo>
                    <a:pt x="15240" y="215900"/>
                  </a:lnTo>
                  <a:lnTo>
                    <a:pt x="13970" y="231140"/>
                  </a:lnTo>
                  <a:lnTo>
                    <a:pt x="12700" y="246380"/>
                  </a:lnTo>
                  <a:lnTo>
                    <a:pt x="11430" y="260350"/>
                  </a:lnTo>
                  <a:lnTo>
                    <a:pt x="8890" y="275590"/>
                  </a:lnTo>
                  <a:lnTo>
                    <a:pt x="6350" y="289560"/>
                  </a:lnTo>
                  <a:lnTo>
                    <a:pt x="3810" y="303530"/>
                  </a:lnTo>
                  <a:lnTo>
                    <a:pt x="2540" y="317500"/>
                  </a:lnTo>
                  <a:lnTo>
                    <a:pt x="1270" y="331470"/>
                  </a:lnTo>
                  <a:lnTo>
                    <a:pt x="1270" y="359410"/>
                  </a:lnTo>
                  <a:lnTo>
                    <a:pt x="1270" y="374650"/>
                  </a:lnTo>
                  <a:lnTo>
                    <a:pt x="0" y="377190"/>
                  </a:lnTo>
                  <a:lnTo>
                    <a:pt x="0" y="365760"/>
                  </a:lnTo>
                  <a:lnTo>
                    <a:pt x="0" y="184150"/>
                  </a:lnTo>
                  <a:lnTo>
                    <a:pt x="1270" y="166370"/>
                  </a:lnTo>
                  <a:lnTo>
                    <a:pt x="3810" y="149860"/>
                  </a:lnTo>
                  <a:lnTo>
                    <a:pt x="6350" y="132080"/>
                  </a:lnTo>
                  <a:lnTo>
                    <a:pt x="8890" y="115570"/>
                  </a:lnTo>
                  <a:lnTo>
                    <a:pt x="11430" y="100330"/>
                  </a:lnTo>
                  <a:lnTo>
                    <a:pt x="15240" y="85090"/>
                  </a:lnTo>
                  <a:lnTo>
                    <a:pt x="19050" y="71120"/>
                  </a:lnTo>
                  <a:lnTo>
                    <a:pt x="24130" y="58420"/>
                  </a:lnTo>
                  <a:lnTo>
                    <a:pt x="30480" y="46990"/>
                  </a:lnTo>
                  <a:lnTo>
                    <a:pt x="36830" y="36830"/>
                  </a:lnTo>
                  <a:lnTo>
                    <a:pt x="43180" y="27940"/>
                  </a:lnTo>
                  <a:lnTo>
                    <a:pt x="49530" y="19050"/>
                  </a:lnTo>
                  <a:lnTo>
                    <a:pt x="59690" y="12700"/>
                  </a:lnTo>
                  <a:lnTo>
                    <a:pt x="69850" y="6350"/>
                  </a:lnTo>
                  <a:lnTo>
                    <a:pt x="81280" y="1270"/>
                  </a:lnTo>
                  <a:lnTo>
                    <a:pt x="95250" y="0"/>
                  </a:lnTo>
                  <a:lnTo>
                    <a:pt x="110490" y="2540"/>
                  </a:lnTo>
                  <a:lnTo>
                    <a:pt x="127000" y="5080"/>
                  </a:lnTo>
                  <a:lnTo>
                    <a:pt x="138430" y="11430"/>
                  </a:lnTo>
                  <a:lnTo>
                    <a:pt x="147320" y="19050"/>
                  </a:lnTo>
                  <a:lnTo>
                    <a:pt x="154940" y="27940"/>
                  </a:lnTo>
                  <a:lnTo>
                    <a:pt x="161290" y="36830"/>
                  </a:lnTo>
                  <a:lnTo>
                    <a:pt x="168910" y="45720"/>
                  </a:lnTo>
                  <a:lnTo>
                    <a:pt x="175260" y="55880"/>
                  </a:lnTo>
                  <a:lnTo>
                    <a:pt x="181610" y="66040"/>
                  </a:lnTo>
                  <a:lnTo>
                    <a:pt x="186690" y="76200"/>
                  </a:lnTo>
                  <a:lnTo>
                    <a:pt x="190500" y="86360"/>
                  </a:lnTo>
                  <a:lnTo>
                    <a:pt x="194310" y="99060"/>
                  </a:lnTo>
                  <a:lnTo>
                    <a:pt x="195580" y="114300"/>
                  </a:lnTo>
                  <a:lnTo>
                    <a:pt x="198120" y="129540"/>
                  </a:lnTo>
                  <a:lnTo>
                    <a:pt x="195580" y="142240"/>
                  </a:lnTo>
                  <a:lnTo>
                    <a:pt x="193040" y="152400"/>
                  </a:lnTo>
                  <a:lnTo>
                    <a:pt x="187960" y="162560"/>
                  </a:lnTo>
                  <a:lnTo>
                    <a:pt x="180340" y="170180"/>
                  </a:lnTo>
                  <a:lnTo>
                    <a:pt x="170180" y="179070"/>
                  </a:lnTo>
                  <a:lnTo>
                    <a:pt x="160020" y="186690"/>
                  </a:lnTo>
                  <a:lnTo>
                    <a:pt x="146050" y="191770"/>
                  </a:lnTo>
                  <a:lnTo>
                    <a:pt x="130810" y="195580"/>
                  </a:lnTo>
                  <a:lnTo>
                    <a:pt x="115570" y="198120"/>
                  </a:lnTo>
                  <a:lnTo>
                    <a:pt x="101600" y="195580"/>
                  </a:lnTo>
                  <a:lnTo>
                    <a:pt x="88900" y="190500"/>
                  </a:lnTo>
                  <a:lnTo>
                    <a:pt x="53340" y="1701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064760" y="2853690"/>
              <a:ext cx="20321" cy="220981"/>
            </a:xfrm>
            <a:custGeom>
              <a:avLst/>
              <a:gdLst/>
              <a:ahLst/>
              <a:cxnLst/>
              <a:rect l="0" t="0" r="0" b="0"/>
              <a:pathLst>
                <a:path w="20321" h="220981">
                  <a:moveTo>
                    <a:pt x="0" y="0"/>
                  </a:moveTo>
                  <a:lnTo>
                    <a:pt x="5080" y="16510"/>
                  </a:lnTo>
                  <a:lnTo>
                    <a:pt x="6350" y="29210"/>
                  </a:lnTo>
                  <a:lnTo>
                    <a:pt x="7620" y="46990"/>
                  </a:lnTo>
                  <a:lnTo>
                    <a:pt x="8890" y="86360"/>
                  </a:lnTo>
                  <a:lnTo>
                    <a:pt x="10160" y="162560"/>
                  </a:lnTo>
                  <a:lnTo>
                    <a:pt x="2032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213350" y="2874010"/>
              <a:ext cx="198121" cy="187961"/>
            </a:xfrm>
            <a:custGeom>
              <a:avLst/>
              <a:gdLst/>
              <a:ahLst/>
              <a:cxnLst/>
              <a:rect l="0" t="0" r="0" b="0"/>
              <a:pathLst>
                <a:path w="198121" h="187961">
                  <a:moveTo>
                    <a:pt x="8890" y="11430"/>
                  </a:moveTo>
                  <a:lnTo>
                    <a:pt x="8890" y="144780"/>
                  </a:lnTo>
                  <a:lnTo>
                    <a:pt x="7620" y="160020"/>
                  </a:lnTo>
                  <a:lnTo>
                    <a:pt x="5080" y="172720"/>
                  </a:lnTo>
                  <a:lnTo>
                    <a:pt x="3810" y="185420"/>
                  </a:lnTo>
                  <a:lnTo>
                    <a:pt x="1270" y="187960"/>
                  </a:lnTo>
                  <a:lnTo>
                    <a:pt x="0" y="184150"/>
                  </a:lnTo>
                  <a:lnTo>
                    <a:pt x="0" y="175260"/>
                  </a:lnTo>
                  <a:lnTo>
                    <a:pt x="0" y="166370"/>
                  </a:lnTo>
                  <a:lnTo>
                    <a:pt x="2540" y="156210"/>
                  </a:lnTo>
                  <a:lnTo>
                    <a:pt x="3810" y="146050"/>
                  </a:lnTo>
                  <a:lnTo>
                    <a:pt x="6350" y="134620"/>
                  </a:lnTo>
                  <a:lnTo>
                    <a:pt x="6350" y="123190"/>
                  </a:lnTo>
                  <a:lnTo>
                    <a:pt x="7620" y="110490"/>
                  </a:lnTo>
                  <a:lnTo>
                    <a:pt x="10160" y="99060"/>
                  </a:lnTo>
                  <a:lnTo>
                    <a:pt x="13970" y="90170"/>
                  </a:lnTo>
                  <a:lnTo>
                    <a:pt x="19050" y="81280"/>
                  </a:lnTo>
                  <a:lnTo>
                    <a:pt x="24130" y="71120"/>
                  </a:lnTo>
                  <a:lnTo>
                    <a:pt x="27940" y="62230"/>
                  </a:lnTo>
                  <a:lnTo>
                    <a:pt x="33020" y="52070"/>
                  </a:lnTo>
                  <a:lnTo>
                    <a:pt x="36830" y="43180"/>
                  </a:lnTo>
                  <a:lnTo>
                    <a:pt x="43180" y="34290"/>
                  </a:lnTo>
                  <a:lnTo>
                    <a:pt x="49530" y="26670"/>
                  </a:lnTo>
                  <a:lnTo>
                    <a:pt x="58420" y="20320"/>
                  </a:lnTo>
                  <a:lnTo>
                    <a:pt x="68580" y="15240"/>
                  </a:lnTo>
                  <a:lnTo>
                    <a:pt x="80010" y="10160"/>
                  </a:lnTo>
                  <a:lnTo>
                    <a:pt x="93980" y="6350"/>
                  </a:lnTo>
                  <a:lnTo>
                    <a:pt x="109220" y="5080"/>
                  </a:lnTo>
                  <a:lnTo>
                    <a:pt x="124460" y="2540"/>
                  </a:lnTo>
                  <a:lnTo>
                    <a:pt x="139700" y="2540"/>
                  </a:lnTo>
                  <a:lnTo>
                    <a:pt x="1981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443220" y="2849880"/>
              <a:ext cx="242571" cy="194311"/>
            </a:xfrm>
            <a:custGeom>
              <a:avLst/>
              <a:gdLst/>
              <a:ahLst/>
              <a:cxnLst/>
              <a:rect l="0" t="0" r="0" b="0"/>
              <a:pathLst>
                <a:path w="242571" h="194311">
                  <a:moveTo>
                    <a:pt x="0" y="77470"/>
                  </a:moveTo>
                  <a:lnTo>
                    <a:pt x="16510" y="87630"/>
                  </a:lnTo>
                  <a:lnTo>
                    <a:pt x="26670" y="91440"/>
                  </a:lnTo>
                  <a:lnTo>
                    <a:pt x="38100" y="93980"/>
                  </a:lnTo>
                  <a:lnTo>
                    <a:pt x="49530" y="95250"/>
                  </a:lnTo>
                  <a:lnTo>
                    <a:pt x="63500" y="93980"/>
                  </a:lnTo>
                  <a:lnTo>
                    <a:pt x="78740" y="90170"/>
                  </a:lnTo>
                  <a:lnTo>
                    <a:pt x="93980" y="86360"/>
                  </a:lnTo>
                  <a:lnTo>
                    <a:pt x="109220" y="81280"/>
                  </a:lnTo>
                  <a:lnTo>
                    <a:pt x="124460" y="74930"/>
                  </a:lnTo>
                  <a:lnTo>
                    <a:pt x="139700" y="68580"/>
                  </a:lnTo>
                  <a:lnTo>
                    <a:pt x="152400" y="62230"/>
                  </a:lnTo>
                  <a:lnTo>
                    <a:pt x="165100" y="55880"/>
                  </a:lnTo>
                  <a:lnTo>
                    <a:pt x="176530" y="48260"/>
                  </a:lnTo>
                  <a:lnTo>
                    <a:pt x="182880" y="40640"/>
                  </a:lnTo>
                  <a:lnTo>
                    <a:pt x="186690" y="31750"/>
                  </a:lnTo>
                  <a:lnTo>
                    <a:pt x="187960" y="21590"/>
                  </a:lnTo>
                  <a:lnTo>
                    <a:pt x="182880" y="15240"/>
                  </a:lnTo>
                  <a:lnTo>
                    <a:pt x="176530" y="8890"/>
                  </a:lnTo>
                  <a:lnTo>
                    <a:pt x="166370" y="3810"/>
                  </a:lnTo>
                  <a:lnTo>
                    <a:pt x="154940" y="1270"/>
                  </a:lnTo>
                  <a:lnTo>
                    <a:pt x="139700" y="0"/>
                  </a:lnTo>
                  <a:lnTo>
                    <a:pt x="125730" y="1270"/>
                  </a:lnTo>
                  <a:lnTo>
                    <a:pt x="111760" y="3810"/>
                  </a:lnTo>
                  <a:lnTo>
                    <a:pt x="99060" y="5080"/>
                  </a:lnTo>
                  <a:lnTo>
                    <a:pt x="87630" y="8890"/>
                  </a:lnTo>
                  <a:lnTo>
                    <a:pt x="76200" y="12700"/>
                  </a:lnTo>
                  <a:lnTo>
                    <a:pt x="67310" y="17780"/>
                  </a:lnTo>
                  <a:lnTo>
                    <a:pt x="59690" y="22860"/>
                  </a:lnTo>
                  <a:lnTo>
                    <a:pt x="52070" y="30480"/>
                  </a:lnTo>
                  <a:lnTo>
                    <a:pt x="46990" y="39370"/>
                  </a:lnTo>
                  <a:lnTo>
                    <a:pt x="41910" y="48260"/>
                  </a:lnTo>
                  <a:lnTo>
                    <a:pt x="36830" y="58420"/>
                  </a:lnTo>
                  <a:lnTo>
                    <a:pt x="33020" y="67310"/>
                  </a:lnTo>
                  <a:lnTo>
                    <a:pt x="29210" y="77470"/>
                  </a:lnTo>
                  <a:lnTo>
                    <a:pt x="27940" y="90170"/>
                  </a:lnTo>
                  <a:lnTo>
                    <a:pt x="27940" y="104140"/>
                  </a:lnTo>
                  <a:lnTo>
                    <a:pt x="29210" y="120650"/>
                  </a:lnTo>
                  <a:lnTo>
                    <a:pt x="33020" y="134620"/>
                  </a:lnTo>
                  <a:lnTo>
                    <a:pt x="39370" y="149860"/>
                  </a:lnTo>
                  <a:lnTo>
                    <a:pt x="46990" y="163830"/>
                  </a:lnTo>
                  <a:lnTo>
                    <a:pt x="58420" y="175260"/>
                  </a:lnTo>
                  <a:lnTo>
                    <a:pt x="72390" y="182880"/>
                  </a:lnTo>
                  <a:lnTo>
                    <a:pt x="86360" y="190500"/>
                  </a:lnTo>
                  <a:lnTo>
                    <a:pt x="102870" y="193040"/>
                  </a:lnTo>
                  <a:lnTo>
                    <a:pt x="121920" y="194310"/>
                  </a:lnTo>
                  <a:lnTo>
                    <a:pt x="140970" y="194310"/>
                  </a:lnTo>
                  <a:lnTo>
                    <a:pt x="157480" y="191770"/>
                  </a:lnTo>
                  <a:lnTo>
                    <a:pt x="171450" y="186690"/>
                  </a:lnTo>
                  <a:lnTo>
                    <a:pt x="184150" y="181610"/>
                  </a:lnTo>
                  <a:lnTo>
                    <a:pt x="196850" y="176530"/>
                  </a:lnTo>
                  <a:lnTo>
                    <a:pt x="208280" y="170180"/>
                  </a:lnTo>
                  <a:lnTo>
                    <a:pt x="242570" y="1511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772150" y="2684780"/>
              <a:ext cx="186691" cy="349251"/>
            </a:xfrm>
            <a:custGeom>
              <a:avLst/>
              <a:gdLst/>
              <a:ahLst/>
              <a:cxnLst/>
              <a:rect l="0" t="0" r="0" b="0"/>
              <a:pathLst>
                <a:path w="186691" h="349251">
                  <a:moveTo>
                    <a:pt x="144780" y="0"/>
                  </a:moveTo>
                  <a:lnTo>
                    <a:pt x="139700" y="22860"/>
                  </a:lnTo>
                  <a:lnTo>
                    <a:pt x="135890" y="33020"/>
                  </a:lnTo>
                  <a:lnTo>
                    <a:pt x="130810" y="53340"/>
                  </a:lnTo>
                  <a:lnTo>
                    <a:pt x="128270" y="68580"/>
                  </a:lnTo>
                  <a:lnTo>
                    <a:pt x="127000" y="86360"/>
                  </a:lnTo>
                  <a:lnTo>
                    <a:pt x="124460" y="124460"/>
                  </a:lnTo>
                  <a:lnTo>
                    <a:pt x="124460" y="172720"/>
                  </a:lnTo>
                  <a:lnTo>
                    <a:pt x="124460" y="245110"/>
                  </a:lnTo>
                  <a:lnTo>
                    <a:pt x="123190" y="251460"/>
                  </a:lnTo>
                  <a:lnTo>
                    <a:pt x="120650" y="251460"/>
                  </a:lnTo>
                  <a:lnTo>
                    <a:pt x="118110" y="248920"/>
                  </a:lnTo>
                  <a:lnTo>
                    <a:pt x="115570" y="240030"/>
                  </a:lnTo>
                  <a:lnTo>
                    <a:pt x="111760" y="229870"/>
                  </a:lnTo>
                  <a:lnTo>
                    <a:pt x="109220" y="215900"/>
                  </a:lnTo>
                  <a:lnTo>
                    <a:pt x="104140" y="201930"/>
                  </a:lnTo>
                  <a:lnTo>
                    <a:pt x="99060" y="189230"/>
                  </a:lnTo>
                  <a:lnTo>
                    <a:pt x="93980" y="175260"/>
                  </a:lnTo>
                  <a:lnTo>
                    <a:pt x="83820" y="166370"/>
                  </a:lnTo>
                  <a:lnTo>
                    <a:pt x="71120" y="162560"/>
                  </a:lnTo>
                  <a:lnTo>
                    <a:pt x="57150" y="161290"/>
                  </a:lnTo>
                  <a:lnTo>
                    <a:pt x="44450" y="165100"/>
                  </a:lnTo>
                  <a:lnTo>
                    <a:pt x="31750" y="171450"/>
                  </a:lnTo>
                  <a:lnTo>
                    <a:pt x="20320" y="181610"/>
                  </a:lnTo>
                  <a:lnTo>
                    <a:pt x="12700" y="194310"/>
                  </a:lnTo>
                  <a:lnTo>
                    <a:pt x="7620" y="210820"/>
                  </a:lnTo>
                  <a:lnTo>
                    <a:pt x="3810" y="228600"/>
                  </a:lnTo>
                  <a:lnTo>
                    <a:pt x="2540" y="245110"/>
                  </a:lnTo>
                  <a:lnTo>
                    <a:pt x="0" y="262890"/>
                  </a:lnTo>
                  <a:lnTo>
                    <a:pt x="0" y="280670"/>
                  </a:lnTo>
                  <a:lnTo>
                    <a:pt x="1270" y="297180"/>
                  </a:lnTo>
                  <a:lnTo>
                    <a:pt x="5080" y="312420"/>
                  </a:lnTo>
                  <a:lnTo>
                    <a:pt x="8890" y="327660"/>
                  </a:lnTo>
                  <a:lnTo>
                    <a:pt x="17780" y="337820"/>
                  </a:lnTo>
                  <a:lnTo>
                    <a:pt x="30480" y="344170"/>
                  </a:lnTo>
                  <a:lnTo>
                    <a:pt x="43180" y="349250"/>
                  </a:lnTo>
                  <a:lnTo>
                    <a:pt x="58420" y="347980"/>
                  </a:lnTo>
                  <a:lnTo>
                    <a:pt x="74930" y="344170"/>
                  </a:lnTo>
                  <a:lnTo>
                    <a:pt x="91440" y="339090"/>
                  </a:lnTo>
                  <a:lnTo>
                    <a:pt x="106680" y="332740"/>
                  </a:lnTo>
                  <a:lnTo>
                    <a:pt x="121920" y="325120"/>
                  </a:lnTo>
                  <a:lnTo>
                    <a:pt x="135890" y="318770"/>
                  </a:lnTo>
                  <a:lnTo>
                    <a:pt x="148590" y="312420"/>
                  </a:lnTo>
                  <a:lnTo>
                    <a:pt x="158750" y="304800"/>
                  </a:lnTo>
                  <a:lnTo>
                    <a:pt x="186690" y="284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074410" y="2632710"/>
              <a:ext cx="147321" cy="535941"/>
            </a:xfrm>
            <a:custGeom>
              <a:avLst/>
              <a:gdLst/>
              <a:ahLst/>
              <a:cxnLst/>
              <a:rect l="0" t="0" r="0" b="0"/>
              <a:pathLst>
                <a:path w="147321" h="535941">
                  <a:moveTo>
                    <a:pt x="0" y="0"/>
                  </a:moveTo>
                  <a:lnTo>
                    <a:pt x="17780" y="16510"/>
                  </a:lnTo>
                  <a:lnTo>
                    <a:pt x="25400" y="26670"/>
                  </a:lnTo>
                  <a:lnTo>
                    <a:pt x="34290" y="40640"/>
                  </a:lnTo>
                  <a:lnTo>
                    <a:pt x="44450" y="54610"/>
                  </a:lnTo>
                  <a:lnTo>
                    <a:pt x="64770" y="83820"/>
                  </a:lnTo>
                  <a:lnTo>
                    <a:pt x="74930" y="97790"/>
                  </a:lnTo>
                  <a:lnTo>
                    <a:pt x="83820" y="111760"/>
                  </a:lnTo>
                  <a:lnTo>
                    <a:pt x="92710" y="125730"/>
                  </a:lnTo>
                  <a:lnTo>
                    <a:pt x="100330" y="139700"/>
                  </a:lnTo>
                  <a:lnTo>
                    <a:pt x="107950" y="154940"/>
                  </a:lnTo>
                  <a:lnTo>
                    <a:pt x="115570" y="171450"/>
                  </a:lnTo>
                  <a:lnTo>
                    <a:pt x="123190" y="187960"/>
                  </a:lnTo>
                  <a:lnTo>
                    <a:pt x="128270" y="204470"/>
                  </a:lnTo>
                  <a:lnTo>
                    <a:pt x="134620" y="220980"/>
                  </a:lnTo>
                  <a:lnTo>
                    <a:pt x="138430" y="238760"/>
                  </a:lnTo>
                  <a:lnTo>
                    <a:pt x="142240" y="256540"/>
                  </a:lnTo>
                  <a:lnTo>
                    <a:pt x="143510" y="273050"/>
                  </a:lnTo>
                  <a:lnTo>
                    <a:pt x="144780" y="290830"/>
                  </a:lnTo>
                  <a:lnTo>
                    <a:pt x="146050" y="307340"/>
                  </a:lnTo>
                  <a:lnTo>
                    <a:pt x="147320" y="337820"/>
                  </a:lnTo>
                  <a:lnTo>
                    <a:pt x="146050" y="353060"/>
                  </a:lnTo>
                  <a:lnTo>
                    <a:pt x="144780" y="367030"/>
                  </a:lnTo>
                  <a:lnTo>
                    <a:pt x="142240" y="381000"/>
                  </a:lnTo>
                  <a:lnTo>
                    <a:pt x="138430" y="394970"/>
                  </a:lnTo>
                  <a:lnTo>
                    <a:pt x="133350" y="406400"/>
                  </a:lnTo>
                  <a:lnTo>
                    <a:pt x="127000" y="417830"/>
                  </a:lnTo>
                  <a:lnTo>
                    <a:pt x="121920" y="429260"/>
                  </a:lnTo>
                  <a:lnTo>
                    <a:pt x="115570" y="440690"/>
                  </a:lnTo>
                  <a:lnTo>
                    <a:pt x="101600" y="462280"/>
                  </a:lnTo>
                  <a:lnTo>
                    <a:pt x="87630" y="483870"/>
                  </a:lnTo>
                  <a:lnTo>
                    <a:pt x="80010" y="492760"/>
                  </a:lnTo>
                  <a:lnTo>
                    <a:pt x="71120" y="501650"/>
                  </a:lnTo>
                  <a:lnTo>
                    <a:pt x="60960" y="509270"/>
                  </a:lnTo>
                  <a:lnTo>
                    <a:pt x="52070" y="515620"/>
                  </a:lnTo>
                  <a:lnTo>
                    <a:pt x="41910" y="521970"/>
                  </a:lnTo>
                  <a:lnTo>
                    <a:pt x="11430" y="535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148580" y="2611120"/>
              <a:ext cx="1" cy="21591"/>
            </a:xfrm>
            <a:custGeom>
              <a:avLst/>
              <a:gdLst/>
              <a:ahLst/>
              <a:cxnLst/>
              <a:rect l="0" t="0" r="0" b="0"/>
              <a:pathLst>
                <a:path w="1" h="21591">
                  <a:moveTo>
                    <a:pt x="0" y="0"/>
                  </a:moveTo>
                  <a:lnTo>
                    <a:pt x="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78840" y="3713480"/>
            <a:ext cx="436881" cy="414021"/>
            <a:chOff x="878840" y="3713480"/>
            <a:chExt cx="436881" cy="414021"/>
          </a:xfrm>
        </p:grpSpPr>
        <p:sp>
          <p:nvSpPr>
            <p:cNvPr id="54" name="Freeform 53"/>
            <p:cNvSpPr/>
            <p:nvPr/>
          </p:nvSpPr>
          <p:spPr>
            <a:xfrm>
              <a:off x="878840" y="3713480"/>
              <a:ext cx="289561" cy="414021"/>
            </a:xfrm>
            <a:custGeom>
              <a:avLst/>
              <a:gdLst/>
              <a:ahLst/>
              <a:cxnLst/>
              <a:rect l="0" t="0" r="0" b="0"/>
              <a:pathLst>
                <a:path w="289561" h="414021">
                  <a:moveTo>
                    <a:pt x="90170" y="66040"/>
                  </a:moveTo>
                  <a:lnTo>
                    <a:pt x="100330" y="44450"/>
                  </a:lnTo>
                  <a:lnTo>
                    <a:pt x="107950" y="35560"/>
                  </a:lnTo>
                  <a:lnTo>
                    <a:pt x="115570" y="26670"/>
                  </a:lnTo>
                  <a:lnTo>
                    <a:pt x="124460" y="19050"/>
                  </a:lnTo>
                  <a:lnTo>
                    <a:pt x="134620" y="12700"/>
                  </a:lnTo>
                  <a:lnTo>
                    <a:pt x="143510" y="6350"/>
                  </a:lnTo>
                  <a:lnTo>
                    <a:pt x="153670" y="2540"/>
                  </a:lnTo>
                  <a:lnTo>
                    <a:pt x="165100" y="0"/>
                  </a:lnTo>
                  <a:lnTo>
                    <a:pt x="177800" y="0"/>
                  </a:lnTo>
                  <a:lnTo>
                    <a:pt x="190500" y="1270"/>
                  </a:lnTo>
                  <a:lnTo>
                    <a:pt x="201930" y="3810"/>
                  </a:lnTo>
                  <a:lnTo>
                    <a:pt x="210820" y="8890"/>
                  </a:lnTo>
                  <a:lnTo>
                    <a:pt x="219710" y="13970"/>
                  </a:lnTo>
                  <a:lnTo>
                    <a:pt x="226060" y="20320"/>
                  </a:lnTo>
                  <a:lnTo>
                    <a:pt x="232410" y="29210"/>
                  </a:lnTo>
                  <a:lnTo>
                    <a:pt x="237490" y="38100"/>
                  </a:lnTo>
                  <a:lnTo>
                    <a:pt x="242570" y="49530"/>
                  </a:lnTo>
                  <a:lnTo>
                    <a:pt x="246380" y="63500"/>
                  </a:lnTo>
                  <a:lnTo>
                    <a:pt x="250190" y="78740"/>
                  </a:lnTo>
                  <a:lnTo>
                    <a:pt x="251460" y="93980"/>
                  </a:lnTo>
                  <a:lnTo>
                    <a:pt x="251460" y="110490"/>
                  </a:lnTo>
                  <a:lnTo>
                    <a:pt x="250190" y="127000"/>
                  </a:lnTo>
                  <a:lnTo>
                    <a:pt x="248920" y="144780"/>
                  </a:lnTo>
                  <a:lnTo>
                    <a:pt x="248920" y="179070"/>
                  </a:lnTo>
                  <a:lnTo>
                    <a:pt x="246380" y="196850"/>
                  </a:lnTo>
                  <a:lnTo>
                    <a:pt x="241300" y="213360"/>
                  </a:lnTo>
                  <a:lnTo>
                    <a:pt x="236220" y="231140"/>
                  </a:lnTo>
                  <a:lnTo>
                    <a:pt x="231140" y="247650"/>
                  </a:lnTo>
                  <a:lnTo>
                    <a:pt x="224790" y="262890"/>
                  </a:lnTo>
                  <a:lnTo>
                    <a:pt x="218440" y="278130"/>
                  </a:lnTo>
                  <a:lnTo>
                    <a:pt x="212090" y="292100"/>
                  </a:lnTo>
                  <a:lnTo>
                    <a:pt x="204470" y="304800"/>
                  </a:lnTo>
                  <a:lnTo>
                    <a:pt x="198120" y="316230"/>
                  </a:lnTo>
                  <a:lnTo>
                    <a:pt x="191770" y="326390"/>
                  </a:lnTo>
                  <a:lnTo>
                    <a:pt x="184150" y="335280"/>
                  </a:lnTo>
                  <a:lnTo>
                    <a:pt x="177800" y="344170"/>
                  </a:lnTo>
                  <a:lnTo>
                    <a:pt x="170180" y="351790"/>
                  </a:lnTo>
                  <a:lnTo>
                    <a:pt x="163830" y="359410"/>
                  </a:lnTo>
                  <a:lnTo>
                    <a:pt x="156210" y="367030"/>
                  </a:lnTo>
                  <a:lnTo>
                    <a:pt x="148590" y="373380"/>
                  </a:lnTo>
                  <a:lnTo>
                    <a:pt x="139700" y="378460"/>
                  </a:lnTo>
                  <a:lnTo>
                    <a:pt x="129540" y="383540"/>
                  </a:lnTo>
                  <a:lnTo>
                    <a:pt x="116840" y="386080"/>
                  </a:lnTo>
                  <a:lnTo>
                    <a:pt x="100330" y="388620"/>
                  </a:lnTo>
                  <a:lnTo>
                    <a:pt x="82550" y="389890"/>
                  </a:lnTo>
                  <a:lnTo>
                    <a:pt x="66040" y="389890"/>
                  </a:lnTo>
                  <a:lnTo>
                    <a:pt x="50800" y="388620"/>
                  </a:lnTo>
                  <a:lnTo>
                    <a:pt x="35560" y="386080"/>
                  </a:lnTo>
                  <a:lnTo>
                    <a:pt x="22860" y="381000"/>
                  </a:lnTo>
                  <a:lnTo>
                    <a:pt x="12700" y="374650"/>
                  </a:lnTo>
                  <a:lnTo>
                    <a:pt x="3810" y="367030"/>
                  </a:lnTo>
                  <a:lnTo>
                    <a:pt x="0" y="358140"/>
                  </a:lnTo>
                  <a:lnTo>
                    <a:pt x="2540" y="347980"/>
                  </a:lnTo>
                  <a:lnTo>
                    <a:pt x="6350" y="339090"/>
                  </a:lnTo>
                  <a:lnTo>
                    <a:pt x="13970" y="330200"/>
                  </a:lnTo>
                  <a:lnTo>
                    <a:pt x="21590" y="321310"/>
                  </a:lnTo>
                  <a:lnTo>
                    <a:pt x="30480" y="313690"/>
                  </a:lnTo>
                  <a:lnTo>
                    <a:pt x="39370" y="306070"/>
                  </a:lnTo>
                  <a:lnTo>
                    <a:pt x="49530" y="298450"/>
                  </a:lnTo>
                  <a:lnTo>
                    <a:pt x="59690" y="290830"/>
                  </a:lnTo>
                  <a:lnTo>
                    <a:pt x="71120" y="285750"/>
                  </a:lnTo>
                  <a:lnTo>
                    <a:pt x="82550" y="280670"/>
                  </a:lnTo>
                  <a:lnTo>
                    <a:pt x="95250" y="275590"/>
                  </a:lnTo>
                  <a:lnTo>
                    <a:pt x="109220" y="271780"/>
                  </a:lnTo>
                  <a:lnTo>
                    <a:pt x="121920" y="266700"/>
                  </a:lnTo>
                  <a:lnTo>
                    <a:pt x="135890" y="262890"/>
                  </a:lnTo>
                  <a:lnTo>
                    <a:pt x="149860" y="261620"/>
                  </a:lnTo>
                  <a:lnTo>
                    <a:pt x="163830" y="262890"/>
                  </a:lnTo>
                  <a:lnTo>
                    <a:pt x="177800" y="264160"/>
                  </a:lnTo>
                  <a:lnTo>
                    <a:pt x="190500" y="265430"/>
                  </a:lnTo>
                  <a:lnTo>
                    <a:pt x="203200" y="267970"/>
                  </a:lnTo>
                  <a:lnTo>
                    <a:pt x="214630" y="270510"/>
                  </a:lnTo>
                  <a:lnTo>
                    <a:pt x="223520" y="275590"/>
                  </a:lnTo>
                  <a:lnTo>
                    <a:pt x="233680" y="280670"/>
                  </a:lnTo>
                  <a:lnTo>
                    <a:pt x="241300" y="285750"/>
                  </a:lnTo>
                  <a:lnTo>
                    <a:pt x="248920" y="293370"/>
                  </a:lnTo>
                  <a:lnTo>
                    <a:pt x="256540" y="302260"/>
                  </a:lnTo>
                  <a:lnTo>
                    <a:pt x="264160" y="311150"/>
                  </a:lnTo>
                  <a:lnTo>
                    <a:pt x="269240" y="323850"/>
                  </a:lnTo>
                  <a:lnTo>
                    <a:pt x="273050" y="340360"/>
                  </a:lnTo>
                  <a:lnTo>
                    <a:pt x="289560" y="414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305560" y="4095750"/>
              <a:ext cx="10161" cy="20321"/>
            </a:xfrm>
            <a:custGeom>
              <a:avLst/>
              <a:gdLst/>
              <a:ahLst/>
              <a:cxnLst/>
              <a:rect l="0" t="0" r="0" b="0"/>
              <a:pathLst>
                <a:path w="10161" h="20321">
                  <a:moveTo>
                    <a:pt x="0" y="0"/>
                  </a:moveTo>
                  <a:lnTo>
                    <a:pt x="10160" y="20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Freeform 56"/>
          <p:cNvSpPr/>
          <p:nvPr/>
        </p:nvSpPr>
        <p:spPr>
          <a:xfrm>
            <a:off x="2095500" y="3263900"/>
            <a:ext cx="1146811" cy="105411"/>
          </a:xfrm>
          <a:custGeom>
            <a:avLst/>
            <a:gdLst/>
            <a:ahLst/>
            <a:cxnLst/>
            <a:rect l="0" t="0" r="0" b="0"/>
            <a:pathLst>
              <a:path w="1146811" h="105411">
                <a:moveTo>
                  <a:pt x="0" y="0"/>
                </a:moveTo>
                <a:lnTo>
                  <a:pt x="21590" y="11430"/>
                </a:lnTo>
                <a:lnTo>
                  <a:pt x="34290" y="15240"/>
                </a:lnTo>
                <a:lnTo>
                  <a:pt x="48260" y="20320"/>
                </a:lnTo>
                <a:lnTo>
                  <a:pt x="63500" y="24130"/>
                </a:lnTo>
                <a:lnTo>
                  <a:pt x="77470" y="27940"/>
                </a:lnTo>
                <a:lnTo>
                  <a:pt x="101600" y="34290"/>
                </a:lnTo>
                <a:lnTo>
                  <a:pt x="114300" y="36830"/>
                </a:lnTo>
                <a:lnTo>
                  <a:pt x="140970" y="39370"/>
                </a:lnTo>
                <a:lnTo>
                  <a:pt x="168910" y="40640"/>
                </a:lnTo>
                <a:lnTo>
                  <a:pt x="196850" y="43180"/>
                </a:lnTo>
                <a:lnTo>
                  <a:pt x="210820" y="44450"/>
                </a:lnTo>
                <a:lnTo>
                  <a:pt x="224790" y="46990"/>
                </a:lnTo>
                <a:lnTo>
                  <a:pt x="255270" y="50800"/>
                </a:lnTo>
                <a:lnTo>
                  <a:pt x="288290" y="52070"/>
                </a:lnTo>
                <a:lnTo>
                  <a:pt x="322580" y="52070"/>
                </a:lnTo>
                <a:lnTo>
                  <a:pt x="341630" y="53340"/>
                </a:lnTo>
                <a:lnTo>
                  <a:pt x="360680" y="55880"/>
                </a:lnTo>
                <a:lnTo>
                  <a:pt x="381000" y="58420"/>
                </a:lnTo>
                <a:lnTo>
                  <a:pt x="401320" y="59690"/>
                </a:lnTo>
                <a:lnTo>
                  <a:pt x="421640" y="60960"/>
                </a:lnTo>
                <a:lnTo>
                  <a:pt x="463550" y="62230"/>
                </a:lnTo>
                <a:lnTo>
                  <a:pt x="505460" y="62230"/>
                </a:lnTo>
                <a:lnTo>
                  <a:pt x="527050" y="63500"/>
                </a:lnTo>
                <a:lnTo>
                  <a:pt x="549910" y="66040"/>
                </a:lnTo>
                <a:lnTo>
                  <a:pt x="574040" y="68580"/>
                </a:lnTo>
                <a:lnTo>
                  <a:pt x="598170" y="69850"/>
                </a:lnTo>
                <a:lnTo>
                  <a:pt x="622300" y="71120"/>
                </a:lnTo>
                <a:lnTo>
                  <a:pt x="670560" y="72390"/>
                </a:lnTo>
                <a:lnTo>
                  <a:pt x="787400" y="73660"/>
                </a:lnTo>
                <a:lnTo>
                  <a:pt x="808990" y="74930"/>
                </a:lnTo>
                <a:lnTo>
                  <a:pt x="830580" y="76200"/>
                </a:lnTo>
                <a:lnTo>
                  <a:pt x="852170" y="78740"/>
                </a:lnTo>
                <a:lnTo>
                  <a:pt x="873760" y="81280"/>
                </a:lnTo>
                <a:lnTo>
                  <a:pt x="894080" y="82550"/>
                </a:lnTo>
                <a:lnTo>
                  <a:pt x="915670" y="82550"/>
                </a:lnTo>
                <a:lnTo>
                  <a:pt x="935990" y="83820"/>
                </a:lnTo>
                <a:lnTo>
                  <a:pt x="957580" y="86360"/>
                </a:lnTo>
                <a:lnTo>
                  <a:pt x="979170" y="88900"/>
                </a:lnTo>
                <a:lnTo>
                  <a:pt x="998220" y="91440"/>
                </a:lnTo>
                <a:lnTo>
                  <a:pt x="1017270" y="92710"/>
                </a:lnTo>
                <a:lnTo>
                  <a:pt x="1052830" y="95250"/>
                </a:lnTo>
                <a:lnTo>
                  <a:pt x="1069340" y="96520"/>
                </a:lnTo>
                <a:lnTo>
                  <a:pt x="1084580" y="100330"/>
                </a:lnTo>
                <a:lnTo>
                  <a:pt x="1120140" y="102870"/>
                </a:lnTo>
                <a:lnTo>
                  <a:pt x="1146810" y="104140"/>
                </a:lnTo>
                <a:lnTo>
                  <a:pt x="1145540" y="104140"/>
                </a:lnTo>
                <a:lnTo>
                  <a:pt x="1120140" y="105410"/>
                </a:lnTo>
                <a:lnTo>
                  <a:pt x="1093470" y="104140"/>
                </a:lnTo>
                <a:lnTo>
                  <a:pt x="1079500" y="101600"/>
                </a:lnTo>
                <a:lnTo>
                  <a:pt x="1062990" y="99060"/>
                </a:lnTo>
                <a:lnTo>
                  <a:pt x="1029970" y="96520"/>
                </a:lnTo>
                <a:lnTo>
                  <a:pt x="995680" y="93980"/>
                </a:lnTo>
                <a:lnTo>
                  <a:pt x="977900" y="92710"/>
                </a:lnTo>
                <a:lnTo>
                  <a:pt x="840740" y="69850"/>
                </a:lnTo>
                <a:lnTo>
                  <a:pt x="819150" y="67310"/>
                </a:lnTo>
                <a:lnTo>
                  <a:pt x="796290" y="66040"/>
                </a:lnTo>
                <a:lnTo>
                  <a:pt x="773430" y="64770"/>
                </a:lnTo>
                <a:lnTo>
                  <a:pt x="749300" y="63500"/>
                </a:lnTo>
                <a:lnTo>
                  <a:pt x="725170" y="60960"/>
                </a:lnTo>
                <a:lnTo>
                  <a:pt x="701040" y="58420"/>
                </a:lnTo>
                <a:lnTo>
                  <a:pt x="676910" y="55880"/>
                </a:lnTo>
                <a:lnTo>
                  <a:pt x="651510" y="54610"/>
                </a:lnTo>
                <a:lnTo>
                  <a:pt x="603250" y="53340"/>
                </a:lnTo>
                <a:lnTo>
                  <a:pt x="421640" y="52070"/>
                </a:lnTo>
                <a:lnTo>
                  <a:pt x="388620" y="55880"/>
                </a:lnTo>
                <a:lnTo>
                  <a:pt x="374650" y="58420"/>
                </a:lnTo>
                <a:lnTo>
                  <a:pt x="369570" y="60960"/>
                </a:lnTo>
                <a:lnTo>
                  <a:pt x="368300" y="63500"/>
                </a:lnTo>
                <a:lnTo>
                  <a:pt x="378460" y="736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7401560" y="2642870"/>
            <a:ext cx="2264411" cy="1060451"/>
            <a:chOff x="7401560" y="2642870"/>
            <a:chExt cx="2264411" cy="1060451"/>
          </a:xfrm>
        </p:grpSpPr>
        <p:sp>
          <p:nvSpPr>
            <p:cNvPr id="58" name="Freeform 57"/>
            <p:cNvSpPr/>
            <p:nvPr/>
          </p:nvSpPr>
          <p:spPr>
            <a:xfrm>
              <a:off x="7570470" y="2642870"/>
              <a:ext cx="314961" cy="452121"/>
            </a:xfrm>
            <a:custGeom>
              <a:avLst/>
              <a:gdLst/>
              <a:ahLst/>
              <a:cxnLst/>
              <a:rect l="0" t="0" r="0" b="0"/>
              <a:pathLst>
                <a:path w="314961" h="452121">
                  <a:moveTo>
                    <a:pt x="0" y="0"/>
                  </a:moveTo>
                  <a:lnTo>
                    <a:pt x="10160" y="11430"/>
                  </a:lnTo>
                  <a:lnTo>
                    <a:pt x="16510" y="19050"/>
                  </a:lnTo>
                  <a:lnTo>
                    <a:pt x="22860" y="29210"/>
                  </a:lnTo>
                  <a:lnTo>
                    <a:pt x="29210" y="40640"/>
                  </a:lnTo>
                  <a:lnTo>
                    <a:pt x="34290" y="50800"/>
                  </a:lnTo>
                  <a:lnTo>
                    <a:pt x="39370" y="62230"/>
                  </a:lnTo>
                  <a:lnTo>
                    <a:pt x="43180" y="72390"/>
                  </a:lnTo>
                  <a:lnTo>
                    <a:pt x="49530" y="83820"/>
                  </a:lnTo>
                  <a:lnTo>
                    <a:pt x="57150" y="93980"/>
                  </a:lnTo>
                  <a:lnTo>
                    <a:pt x="66040" y="105410"/>
                  </a:lnTo>
                  <a:lnTo>
                    <a:pt x="74930" y="118110"/>
                  </a:lnTo>
                  <a:lnTo>
                    <a:pt x="82550" y="132080"/>
                  </a:lnTo>
                  <a:lnTo>
                    <a:pt x="90170" y="147320"/>
                  </a:lnTo>
                  <a:lnTo>
                    <a:pt x="97790" y="162560"/>
                  </a:lnTo>
                  <a:lnTo>
                    <a:pt x="107950" y="177800"/>
                  </a:lnTo>
                  <a:lnTo>
                    <a:pt x="116840" y="191770"/>
                  </a:lnTo>
                  <a:lnTo>
                    <a:pt x="137160" y="220980"/>
                  </a:lnTo>
                  <a:lnTo>
                    <a:pt x="179070" y="276860"/>
                  </a:lnTo>
                  <a:lnTo>
                    <a:pt x="190500" y="289560"/>
                  </a:lnTo>
                  <a:lnTo>
                    <a:pt x="203200" y="302260"/>
                  </a:lnTo>
                  <a:lnTo>
                    <a:pt x="215900" y="313690"/>
                  </a:lnTo>
                  <a:lnTo>
                    <a:pt x="240030" y="335280"/>
                  </a:lnTo>
                  <a:lnTo>
                    <a:pt x="250190" y="346710"/>
                  </a:lnTo>
                  <a:lnTo>
                    <a:pt x="260350" y="356870"/>
                  </a:lnTo>
                  <a:lnTo>
                    <a:pt x="269240" y="368300"/>
                  </a:lnTo>
                  <a:lnTo>
                    <a:pt x="278130" y="378460"/>
                  </a:lnTo>
                  <a:lnTo>
                    <a:pt x="285750" y="388620"/>
                  </a:lnTo>
                  <a:lnTo>
                    <a:pt x="293370" y="396240"/>
                  </a:lnTo>
                  <a:lnTo>
                    <a:pt x="300990" y="405130"/>
                  </a:lnTo>
                  <a:lnTo>
                    <a:pt x="306070" y="414020"/>
                  </a:lnTo>
                  <a:lnTo>
                    <a:pt x="312420" y="422910"/>
                  </a:lnTo>
                  <a:lnTo>
                    <a:pt x="314960" y="452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401560" y="2895600"/>
              <a:ext cx="568961" cy="325121"/>
            </a:xfrm>
            <a:custGeom>
              <a:avLst/>
              <a:gdLst/>
              <a:ahLst/>
              <a:cxnLst/>
              <a:rect l="0" t="0" r="0" b="0"/>
              <a:pathLst>
                <a:path w="568961" h="325121">
                  <a:moveTo>
                    <a:pt x="0" y="0"/>
                  </a:moveTo>
                  <a:lnTo>
                    <a:pt x="22860" y="16510"/>
                  </a:lnTo>
                  <a:lnTo>
                    <a:pt x="33020" y="22860"/>
                  </a:lnTo>
                  <a:lnTo>
                    <a:pt x="43180" y="27940"/>
                  </a:lnTo>
                  <a:lnTo>
                    <a:pt x="53340" y="33020"/>
                  </a:lnTo>
                  <a:lnTo>
                    <a:pt x="77470" y="44450"/>
                  </a:lnTo>
                  <a:lnTo>
                    <a:pt x="90170" y="50800"/>
                  </a:lnTo>
                  <a:lnTo>
                    <a:pt x="104140" y="58420"/>
                  </a:lnTo>
                  <a:lnTo>
                    <a:pt x="135890" y="76200"/>
                  </a:lnTo>
                  <a:lnTo>
                    <a:pt x="238760" y="137160"/>
                  </a:lnTo>
                  <a:lnTo>
                    <a:pt x="256540" y="148590"/>
                  </a:lnTo>
                  <a:lnTo>
                    <a:pt x="274320" y="161290"/>
                  </a:lnTo>
                  <a:lnTo>
                    <a:pt x="290830" y="173990"/>
                  </a:lnTo>
                  <a:lnTo>
                    <a:pt x="308610" y="185420"/>
                  </a:lnTo>
                  <a:lnTo>
                    <a:pt x="326390" y="198120"/>
                  </a:lnTo>
                  <a:lnTo>
                    <a:pt x="344170" y="208280"/>
                  </a:lnTo>
                  <a:lnTo>
                    <a:pt x="360680" y="219710"/>
                  </a:lnTo>
                  <a:lnTo>
                    <a:pt x="391160" y="241300"/>
                  </a:lnTo>
                  <a:lnTo>
                    <a:pt x="434340" y="273050"/>
                  </a:lnTo>
                  <a:lnTo>
                    <a:pt x="448310" y="283210"/>
                  </a:lnTo>
                  <a:lnTo>
                    <a:pt x="463550" y="290830"/>
                  </a:lnTo>
                  <a:lnTo>
                    <a:pt x="477520" y="299720"/>
                  </a:lnTo>
                  <a:lnTo>
                    <a:pt x="505460" y="314960"/>
                  </a:lnTo>
                  <a:lnTo>
                    <a:pt x="519430" y="322580"/>
                  </a:lnTo>
                  <a:lnTo>
                    <a:pt x="530860" y="325120"/>
                  </a:lnTo>
                  <a:lnTo>
                    <a:pt x="541020" y="323850"/>
                  </a:lnTo>
                  <a:lnTo>
                    <a:pt x="568960" y="314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632700" y="2863850"/>
              <a:ext cx="387351" cy="441961"/>
            </a:xfrm>
            <a:custGeom>
              <a:avLst/>
              <a:gdLst/>
              <a:ahLst/>
              <a:cxnLst/>
              <a:rect l="0" t="0" r="0" b="0"/>
              <a:pathLst>
                <a:path w="387351" h="441961">
                  <a:moveTo>
                    <a:pt x="252730" y="0"/>
                  </a:moveTo>
                  <a:lnTo>
                    <a:pt x="264160" y="22860"/>
                  </a:lnTo>
                  <a:lnTo>
                    <a:pt x="270510" y="34290"/>
                  </a:lnTo>
                  <a:lnTo>
                    <a:pt x="281940" y="63500"/>
                  </a:lnTo>
                  <a:lnTo>
                    <a:pt x="289560" y="77470"/>
                  </a:lnTo>
                  <a:lnTo>
                    <a:pt x="295910" y="90170"/>
                  </a:lnTo>
                  <a:lnTo>
                    <a:pt x="302260" y="102870"/>
                  </a:lnTo>
                  <a:lnTo>
                    <a:pt x="316230" y="128270"/>
                  </a:lnTo>
                  <a:lnTo>
                    <a:pt x="323850" y="140970"/>
                  </a:lnTo>
                  <a:lnTo>
                    <a:pt x="330200" y="153670"/>
                  </a:lnTo>
                  <a:lnTo>
                    <a:pt x="337820" y="166370"/>
                  </a:lnTo>
                  <a:lnTo>
                    <a:pt x="351790" y="187960"/>
                  </a:lnTo>
                  <a:lnTo>
                    <a:pt x="365760" y="209550"/>
                  </a:lnTo>
                  <a:lnTo>
                    <a:pt x="370840" y="222250"/>
                  </a:lnTo>
                  <a:lnTo>
                    <a:pt x="375920" y="234950"/>
                  </a:lnTo>
                  <a:lnTo>
                    <a:pt x="381000" y="247650"/>
                  </a:lnTo>
                  <a:lnTo>
                    <a:pt x="383540" y="260350"/>
                  </a:lnTo>
                  <a:lnTo>
                    <a:pt x="386080" y="274320"/>
                  </a:lnTo>
                  <a:lnTo>
                    <a:pt x="387350" y="288290"/>
                  </a:lnTo>
                  <a:lnTo>
                    <a:pt x="383540" y="299720"/>
                  </a:lnTo>
                  <a:lnTo>
                    <a:pt x="375920" y="309880"/>
                  </a:lnTo>
                  <a:lnTo>
                    <a:pt x="367030" y="318770"/>
                  </a:lnTo>
                  <a:lnTo>
                    <a:pt x="354330" y="326390"/>
                  </a:lnTo>
                  <a:lnTo>
                    <a:pt x="340360" y="331470"/>
                  </a:lnTo>
                  <a:lnTo>
                    <a:pt x="325120" y="336550"/>
                  </a:lnTo>
                  <a:lnTo>
                    <a:pt x="311150" y="341630"/>
                  </a:lnTo>
                  <a:lnTo>
                    <a:pt x="281940" y="349250"/>
                  </a:lnTo>
                  <a:lnTo>
                    <a:pt x="238760" y="360680"/>
                  </a:lnTo>
                  <a:lnTo>
                    <a:pt x="208280" y="368300"/>
                  </a:lnTo>
                  <a:lnTo>
                    <a:pt x="191770" y="372110"/>
                  </a:lnTo>
                  <a:lnTo>
                    <a:pt x="175260" y="375920"/>
                  </a:lnTo>
                  <a:lnTo>
                    <a:pt x="160020" y="382270"/>
                  </a:lnTo>
                  <a:lnTo>
                    <a:pt x="146050" y="388620"/>
                  </a:lnTo>
                  <a:lnTo>
                    <a:pt x="129540" y="393700"/>
                  </a:lnTo>
                  <a:lnTo>
                    <a:pt x="114300" y="397510"/>
                  </a:lnTo>
                  <a:lnTo>
                    <a:pt x="96520" y="402590"/>
                  </a:lnTo>
                  <a:lnTo>
                    <a:pt x="82550" y="406400"/>
                  </a:lnTo>
                  <a:lnTo>
                    <a:pt x="57150" y="414020"/>
                  </a:lnTo>
                  <a:lnTo>
                    <a:pt x="34290" y="420370"/>
                  </a:lnTo>
                  <a:lnTo>
                    <a:pt x="0" y="441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016240" y="3148330"/>
              <a:ext cx="300991" cy="339091"/>
            </a:xfrm>
            <a:custGeom>
              <a:avLst/>
              <a:gdLst/>
              <a:ahLst/>
              <a:cxnLst/>
              <a:rect l="0" t="0" r="0" b="0"/>
              <a:pathLst>
                <a:path w="300991" h="339091">
                  <a:moveTo>
                    <a:pt x="300990" y="0"/>
                  </a:moveTo>
                  <a:lnTo>
                    <a:pt x="295910" y="21590"/>
                  </a:lnTo>
                  <a:lnTo>
                    <a:pt x="293370" y="31750"/>
                  </a:lnTo>
                  <a:lnTo>
                    <a:pt x="287020" y="53340"/>
                  </a:lnTo>
                  <a:lnTo>
                    <a:pt x="281940" y="54610"/>
                  </a:lnTo>
                  <a:lnTo>
                    <a:pt x="276860" y="52070"/>
                  </a:lnTo>
                  <a:lnTo>
                    <a:pt x="270510" y="44450"/>
                  </a:lnTo>
                  <a:lnTo>
                    <a:pt x="262890" y="38100"/>
                  </a:lnTo>
                  <a:lnTo>
                    <a:pt x="251460" y="30480"/>
                  </a:lnTo>
                  <a:lnTo>
                    <a:pt x="240030" y="24130"/>
                  </a:lnTo>
                  <a:lnTo>
                    <a:pt x="228600" y="17780"/>
                  </a:lnTo>
                  <a:lnTo>
                    <a:pt x="218440" y="12700"/>
                  </a:lnTo>
                  <a:lnTo>
                    <a:pt x="207010" y="8890"/>
                  </a:lnTo>
                  <a:lnTo>
                    <a:pt x="193040" y="6350"/>
                  </a:lnTo>
                  <a:lnTo>
                    <a:pt x="176530" y="3810"/>
                  </a:lnTo>
                  <a:lnTo>
                    <a:pt x="158750" y="2540"/>
                  </a:lnTo>
                  <a:lnTo>
                    <a:pt x="142240" y="3810"/>
                  </a:lnTo>
                  <a:lnTo>
                    <a:pt x="129540" y="7620"/>
                  </a:lnTo>
                  <a:lnTo>
                    <a:pt x="116840" y="11430"/>
                  </a:lnTo>
                  <a:lnTo>
                    <a:pt x="104140" y="16510"/>
                  </a:lnTo>
                  <a:lnTo>
                    <a:pt x="92710" y="22860"/>
                  </a:lnTo>
                  <a:lnTo>
                    <a:pt x="81280" y="29210"/>
                  </a:lnTo>
                  <a:lnTo>
                    <a:pt x="71120" y="36830"/>
                  </a:lnTo>
                  <a:lnTo>
                    <a:pt x="62230" y="45720"/>
                  </a:lnTo>
                  <a:lnTo>
                    <a:pt x="54610" y="54610"/>
                  </a:lnTo>
                  <a:lnTo>
                    <a:pt x="46990" y="66040"/>
                  </a:lnTo>
                  <a:lnTo>
                    <a:pt x="39370" y="77470"/>
                  </a:lnTo>
                  <a:lnTo>
                    <a:pt x="31750" y="90170"/>
                  </a:lnTo>
                  <a:lnTo>
                    <a:pt x="24130" y="102870"/>
                  </a:lnTo>
                  <a:lnTo>
                    <a:pt x="10160" y="130810"/>
                  </a:lnTo>
                  <a:lnTo>
                    <a:pt x="5080" y="143510"/>
                  </a:lnTo>
                  <a:lnTo>
                    <a:pt x="2540" y="157480"/>
                  </a:lnTo>
                  <a:lnTo>
                    <a:pt x="0" y="171450"/>
                  </a:lnTo>
                  <a:lnTo>
                    <a:pt x="0" y="186690"/>
                  </a:lnTo>
                  <a:lnTo>
                    <a:pt x="1270" y="203200"/>
                  </a:lnTo>
                  <a:lnTo>
                    <a:pt x="2540" y="219710"/>
                  </a:lnTo>
                  <a:lnTo>
                    <a:pt x="6350" y="233680"/>
                  </a:lnTo>
                  <a:lnTo>
                    <a:pt x="11430" y="247650"/>
                  </a:lnTo>
                  <a:lnTo>
                    <a:pt x="16510" y="259080"/>
                  </a:lnTo>
                  <a:lnTo>
                    <a:pt x="22860" y="270510"/>
                  </a:lnTo>
                  <a:lnTo>
                    <a:pt x="29210" y="281940"/>
                  </a:lnTo>
                  <a:lnTo>
                    <a:pt x="35560" y="293370"/>
                  </a:lnTo>
                  <a:lnTo>
                    <a:pt x="41910" y="303530"/>
                  </a:lnTo>
                  <a:lnTo>
                    <a:pt x="49530" y="312420"/>
                  </a:lnTo>
                  <a:lnTo>
                    <a:pt x="55880" y="320040"/>
                  </a:lnTo>
                  <a:lnTo>
                    <a:pt x="63500" y="326390"/>
                  </a:lnTo>
                  <a:lnTo>
                    <a:pt x="72390" y="332740"/>
                  </a:lnTo>
                  <a:lnTo>
                    <a:pt x="82550" y="337820"/>
                  </a:lnTo>
                  <a:lnTo>
                    <a:pt x="96520" y="339090"/>
                  </a:lnTo>
                  <a:lnTo>
                    <a:pt x="114300" y="339090"/>
                  </a:lnTo>
                  <a:lnTo>
                    <a:pt x="134620" y="339090"/>
                  </a:lnTo>
                  <a:lnTo>
                    <a:pt x="151130" y="336550"/>
                  </a:lnTo>
                  <a:lnTo>
                    <a:pt x="166370" y="334010"/>
                  </a:lnTo>
                  <a:lnTo>
                    <a:pt x="20701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260080" y="3337560"/>
              <a:ext cx="105411" cy="176531"/>
            </a:xfrm>
            <a:custGeom>
              <a:avLst/>
              <a:gdLst/>
              <a:ahLst/>
              <a:cxnLst/>
              <a:rect l="0" t="0" r="0" b="0"/>
              <a:pathLst>
                <a:path w="105411" h="176531">
                  <a:moveTo>
                    <a:pt x="68580" y="0"/>
                  </a:moveTo>
                  <a:lnTo>
                    <a:pt x="50800" y="11430"/>
                  </a:lnTo>
                  <a:lnTo>
                    <a:pt x="44450" y="17780"/>
                  </a:lnTo>
                  <a:lnTo>
                    <a:pt x="36830" y="25400"/>
                  </a:lnTo>
                  <a:lnTo>
                    <a:pt x="29210" y="34290"/>
                  </a:lnTo>
                  <a:lnTo>
                    <a:pt x="24130" y="46990"/>
                  </a:lnTo>
                  <a:lnTo>
                    <a:pt x="19050" y="60960"/>
                  </a:lnTo>
                  <a:lnTo>
                    <a:pt x="13970" y="74930"/>
                  </a:lnTo>
                  <a:lnTo>
                    <a:pt x="10160" y="91440"/>
                  </a:lnTo>
                  <a:lnTo>
                    <a:pt x="6350" y="107950"/>
                  </a:lnTo>
                  <a:lnTo>
                    <a:pt x="2540" y="124460"/>
                  </a:lnTo>
                  <a:lnTo>
                    <a:pt x="0" y="138430"/>
                  </a:lnTo>
                  <a:lnTo>
                    <a:pt x="1270" y="152400"/>
                  </a:lnTo>
                  <a:lnTo>
                    <a:pt x="2540" y="165100"/>
                  </a:lnTo>
                  <a:lnTo>
                    <a:pt x="8890" y="171450"/>
                  </a:lnTo>
                  <a:lnTo>
                    <a:pt x="19050" y="175260"/>
                  </a:lnTo>
                  <a:lnTo>
                    <a:pt x="31750" y="176530"/>
                  </a:lnTo>
                  <a:lnTo>
                    <a:pt x="44450" y="175260"/>
                  </a:lnTo>
                  <a:lnTo>
                    <a:pt x="55880" y="171450"/>
                  </a:lnTo>
                  <a:lnTo>
                    <a:pt x="66040" y="167640"/>
                  </a:lnTo>
                  <a:lnTo>
                    <a:pt x="76200" y="161290"/>
                  </a:lnTo>
                  <a:lnTo>
                    <a:pt x="85090" y="156210"/>
                  </a:lnTo>
                  <a:lnTo>
                    <a:pt x="93980" y="149860"/>
                  </a:lnTo>
                  <a:lnTo>
                    <a:pt x="99060" y="139700"/>
                  </a:lnTo>
                  <a:lnTo>
                    <a:pt x="102870" y="127000"/>
                  </a:lnTo>
                  <a:lnTo>
                    <a:pt x="105410" y="113030"/>
                  </a:lnTo>
                  <a:lnTo>
                    <a:pt x="104140" y="99060"/>
                  </a:lnTo>
                  <a:lnTo>
                    <a:pt x="101600" y="87630"/>
                  </a:lnTo>
                  <a:lnTo>
                    <a:pt x="97790" y="76200"/>
                  </a:lnTo>
                  <a:lnTo>
                    <a:pt x="92710" y="64770"/>
                  </a:lnTo>
                  <a:lnTo>
                    <a:pt x="86360" y="53340"/>
                  </a:lnTo>
                  <a:lnTo>
                    <a:pt x="6858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409940" y="3369310"/>
              <a:ext cx="149861" cy="157481"/>
            </a:xfrm>
            <a:custGeom>
              <a:avLst/>
              <a:gdLst/>
              <a:ahLst/>
              <a:cxnLst/>
              <a:rect l="0" t="0" r="0" b="0"/>
              <a:pathLst>
                <a:path w="149861" h="157481">
                  <a:moveTo>
                    <a:pt x="34290" y="0"/>
                  </a:moveTo>
                  <a:lnTo>
                    <a:pt x="27940" y="16510"/>
                  </a:lnTo>
                  <a:lnTo>
                    <a:pt x="25400" y="26670"/>
                  </a:lnTo>
                  <a:lnTo>
                    <a:pt x="19050" y="49530"/>
                  </a:lnTo>
                  <a:lnTo>
                    <a:pt x="16510" y="62230"/>
                  </a:lnTo>
                  <a:lnTo>
                    <a:pt x="15240" y="74930"/>
                  </a:lnTo>
                  <a:lnTo>
                    <a:pt x="15240" y="88900"/>
                  </a:lnTo>
                  <a:lnTo>
                    <a:pt x="11430" y="101600"/>
                  </a:lnTo>
                  <a:lnTo>
                    <a:pt x="7620" y="113030"/>
                  </a:lnTo>
                  <a:lnTo>
                    <a:pt x="2540" y="124460"/>
                  </a:lnTo>
                  <a:lnTo>
                    <a:pt x="0" y="127000"/>
                  </a:lnTo>
                  <a:lnTo>
                    <a:pt x="0" y="124460"/>
                  </a:lnTo>
                  <a:lnTo>
                    <a:pt x="0" y="118110"/>
                  </a:lnTo>
                  <a:lnTo>
                    <a:pt x="2540" y="110490"/>
                  </a:lnTo>
                  <a:lnTo>
                    <a:pt x="5080" y="101600"/>
                  </a:lnTo>
                  <a:lnTo>
                    <a:pt x="7620" y="92710"/>
                  </a:lnTo>
                  <a:lnTo>
                    <a:pt x="12700" y="80010"/>
                  </a:lnTo>
                  <a:lnTo>
                    <a:pt x="20320" y="66040"/>
                  </a:lnTo>
                  <a:lnTo>
                    <a:pt x="27940" y="50800"/>
                  </a:lnTo>
                  <a:lnTo>
                    <a:pt x="38100" y="39370"/>
                  </a:lnTo>
                  <a:lnTo>
                    <a:pt x="49530" y="31750"/>
                  </a:lnTo>
                  <a:lnTo>
                    <a:pt x="62230" y="24130"/>
                  </a:lnTo>
                  <a:lnTo>
                    <a:pt x="73660" y="21590"/>
                  </a:lnTo>
                  <a:lnTo>
                    <a:pt x="85090" y="22860"/>
                  </a:lnTo>
                  <a:lnTo>
                    <a:pt x="96520" y="25400"/>
                  </a:lnTo>
                  <a:lnTo>
                    <a:pt x="105410" y="33020"/>
                  </a:lnTo>
                  <a:lnTo>
                    <a:pt x="114300" y="44450"/>
                  </a:lnTo>
                  <a:lnTo>
                    <a:pt x="123190" y="57150"/>
                  </a:lnTo>
                  <a:lnTo>
                    <a:pt x="129540" y="71120"/>
                  </a:lnTo>
                  <a:lnTo>
                    <a:pt x="134620" y="85090"/>
                  </a:lnTo>
                  <a:lnTo>
                    <a:pt x="149860" y="157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590280" y="3362960"/>
              <a:ext cx="184151" cy="340361"/>
            </a:xfrm>
            <a:custGeom>
              <a:avLst/>
              <a:gdLst/>
              <a:ahLst/>
              <a:cxnLst/>
              <a:rect l="0" t="0" r="0" b="0"/>
              <a:pathLst>
                <a:path w="184151" h="340361">
                  <a:moveTo>
                    <a:pt x="180340" y="6350"/>
                  </a:moveTo>
                  <a:lnTo>
                    <a:pt x="162560" y="0"/>
                  </a:lnTo>
                  <a:lnTo>
                    <a:pt x="152400" y="0"/>
                  </a:lnTo>
                  <a:lnTo>
                    <a:pt x="139700" y="1270"/>
                  </a:lnTo>
                  <a:lnTo>
                    <a:pt x="124460" y="2540"/>
                  </a:lnTo>
                  <a:lnTo>
                    <a:pt x="111760" y="5080"/>
                  </a:lnTo>
                  <a:lnTo>
                    <a:pt x="99060" y="7620"/>
                  </a:lnTo>
                  <a:lnTo>
                    <a:pt x="87630" y="10160"/>
                  </a:lnTo>
                  <a:lnTo>
                    <a:pt x="77470" y="15240"/>
                  </a:lnTo>
                  <a:lnTo>
                    <a:pt x="68580" y="20320"/>
                  </a:lnTo>
                  <a:lnTo>
                    <a:pt x="59690" y="26670"/>
                  </a:lnTo>
                  <a:lnTo>
                    <a:pt x="50800" y="33020"/>
                  </a:lnTo>
                  <a:lnTo>
                    <a:pt x="40640" y="41910"/>
                  </a:lnTo>
                  <a:lnTo>
                    <a:pt x="31750" y="50800"/>
                  </a:lnTo>
                  <a:lnTo>
                    <a:pt x="22860" y="63500"/>
                  </a:lnTo>
                  <a:lnTo>
                    <a:pt x="13970" y="76200"/>
                  </a:lnTo>
                  <a:lnTo>
                    <a:pt x="6350" y="91440"/>
                  </a:lnTo>
                  <a:lnTo>
                    <a:pt x="2540" y="105410"/>
                  </a:lnTo>
                  <a:lnTo>
                    <a:pt x="0" y="118110"/>
                  </a:lnTo>
                  <a:lnTo>
                    <a:pt x="1270" y="129540"/>
                  </a:lnTo>
                  <a:lnTo>
                    <a:pt x="6350" y="138430"/>
                  </a:lnTo>
                  <a:lnTo>
                    <a:pt x="16510" y="146050"/>
                  </a:lnTo>
                  <a:lnTo>
                    <a:pt x="29210" y="152400"/>
                  </a:lnTo>
                  <a:lnTo>
                    <a:pt x="43180" y="152400"/>
                  </a:lnTo>
                  <a:lnTo>
                    <a:pt x="58420" y="149860"/>
                  </a:lnTo>
                  <a:lnTo>
                    <a:pt x="73660" y="143510"/>
                  </a:lnTo>
                  <a:lnTo>
                    <a:pt x="88900" y="135890"/>
                  </a:lnTo>
                  <a:lnTo>
                    <a:pt x="101600" y="128270"/>
                  </a:lnTo>
                  <a:lnTo>
                    <a:pt x="113030" y="119380"/>
                  </a:lnTo>
                  <a:lnTo>
                    <a:pt x="123190" y="109220"/>
                  </a:lnTo>
                  <a:lnTo>
                    <a:pt x="129540" y="99060"/>
                  </a:lnTo>
                  <a:lnTo>
                    <a:pt x="135890" y="88900"/>
                  </a:lnTo>
                  <a:lnTo>
                    <a:pt x="139700" y="78740"/>
                  </a:lnTo>
                  <a:lnTo>
                    <a:pt x="143510" y="66040"/>
                  </a:lnTo>
                  <a:lnTo>
                    <a:pt x="144780" y="53340"/>
                  </a:lnTo>
                  <a:lnTo>
                    <a:pt x="147320" y="50800"/>
                  </a:lnTo>
                  <a:lnTo>
                    <a:pt x="149860" y="54610"/>
                  </a:lnTo>
                  <a:lnTo>
                    <a:pt x="152400" y="62230"/>
                  </a:lnTo>
                  <a:lnTo>
                    <a:pt x="156210" y="74930"/>
                  </a:lnTo>
                  <a:lnTo>
                    <a:pt x="158750" y="91440"/>
                  </a:lnTo>
                  <a:lnTo>
                    <a:pt x="162560" y="107950"/>
                  </a:lnTo>
                  <a:lnTo>
                    <a:pt x="166370" y="123190"/>
                  </a:lnTo>
                  <a:lnTo>
                    <a:pt x="170180" y="137160"/>
                  </a:lnTo>
                  <a:lnTo>
                    <a:pt x="176530" y="162560"/>
                  </a:lnTo>
                  <a:lnTo>
                    <a:pt x="182880" y="189230"/>
                  </a:lnTo>
                  <a:lnTo>
                    <a:pt x="184150" y="201930"/>
                  </a:lnTo>
                  <a:lnTo>
                    <a:pt x="184150" y="214630"/>
                  </a:lnTo>
                  <a:lnTo>
                    <a:pt x="182880" y="226060"/>
                  </a:lnTo>
                  <a:lnTo>
                    <a:pt x="180340" y="236220"/>
                  </a:lnTo>
                  <a:lnTo>
                    <a:pt x="177800" y="247650"/>
                  </a:lnTo>
                  <a:lnTo>
                    <a:pt x="175260" y="257810"/>
                  </a:lnTo>
                  <a:lnTo>
                    <a:pt x="168910" y="279400"/>
                  </a:lnTo>
                  <a:lnTo>
                    <a:pt x="165100" y="290830"/>
                  </a:lnTo>
                  <a:lnTo>
                    <a:pt x="161290" y="299720"/>
                  </a:lnTo>
                  <a:lnTo>
                    <a:pt x="156210" y="308610"/>
                  </a:lnTo>
                  <a:lnTo>
                    <a:pt x="149860" y="316230"/>
                  </a:lnTo>
                  <a:lnTo>
                    <a:pt x="142240" y="322580"/>
                  </a:lnTo>
                  <a:lnTo>
                    <a:pt x="133350" y="328930"/>
                  </a:lnTo>
                  <a:lnTo>
                    <a:pt x="124460" y="332740"/>
                  </a:lnTo>
                  <a:lnTo>
                    <a:pt x="114300" y="336550"/>
                  </a:lnTo>
                  <a:lnTo>
                    <a:pt x="101600" y="339090"/>
                  </a:lnTo>
                  <a:lnTo>
                    <a:pt x="88900" y="340360"/>
                  </a:lnTo>
                  <a:lnTo>
                    <a:pt x="78740" y="337820"/>
                  </a:lnTo>
                  <a:lnTo>
                    <a:pt x="68580" y="332740"/>
                  </a:lnTo>
                  <a:lnTo>
                    <a:pt x="60960" y="325120"/>
                  </a:lnTo>
                  <a:lnTo>
                    <a:pt x="55880" y="317500"/>
                  </a:lnTo>
                  <a:lnTo>
                    <a:pt x="53340" y="308610"/>
                  </a:lnTo>
                  <a:lnTo>
                    <a:pt x="5334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887460" y="3347720"/>
              <a:ext cx="778511" cy="208281"/>
            </a:xfrm>
            <a:custGeom>
              <a:avLst/>
              <a:gdLst/>
              <a:ahLst/>
              <a:cxnLst/>
              <a:rect l="0" t="0" r="0" b="0"/>
              <a:pathLst>
                <a:path w="778511" h="208281">
                  <a:moveTo>
                    <a:pt x="8890" y="41910"/>
                  </a:moveTo>
                  <a:lnTo>
                    <a:pt x="8890" y="76200"/>
                  </a:lnTo>
                  <a:lnTo>
                    <a:pt x="7620" y="90170"/>
                  </a:lnTo>
                  <a:lnTo>
                    <a:pt x="6350" y="105410"/>
                  </a:lnTo>
                  <a:lnTo>
                    <a:pt x="3810" y="119380"/>
                  </a:lnTo>
                  <a:lnTo>
                    <a:pt x="1270" y="133350"/>
                  </a:lnTo>
                  <a:lnTo>
                    <a:pt x="1270" y="147320"/>
                  </a:lnTo>
                  <a:lnTo>
                    <a:pt x="0" y="161290"/>
                  </a:lnTo>
                  <a:lnTo>
                    <a:pt x="1270" y="167640"/>
                  </a:lnTo>
                  <a:lnTo>
                    <a:pt x="2540" y="167640"/>
                  </a:lnTo>
                  <a:lnTo>
                    <a:pt x="5080" y="165100"/>
                  </a:lnTo>
                  <a:lnTo>
                    <a:pt x="7620" y="156210"/>
                  </a:lnTo>
                  <a:lnTo>
                    <a:pt x="10160" y="146050"/>
                  </a:lnTo>
                  <a:lnTo>
                    <a:pt x="13970" y="132080"/>
                  </a:lnTo>
                  <a:lnTo>
                    <a:pt x="16510" y="119380"/>
                  </a:lnTo>
                  <a:lnTo>
                    <a:pt x="22860" y="96520"/>
                  </a:lnTo>
                  <a:lnTo>
                    <a:pt x="34290" y="63500"/>
                  </a:lnTo>
                  <a:lnTo>
                    <a:pt x="39370" y="58420"/>
                  </a:lnTo>
                  <a:lnTo>
                    <a:pt x="46990" y="54610"/>
                  </a:lnTo>
                  <a:lnTo>
                    <a:pt x="55880" y="54610"/>
                  </a:lnTo>
                  <a:lnTo>
                    <a:pt x="77470" y="59690"/>
                  </a:lnTo>
                  <a:lnTo>
                    <a:pt x="162560" y="92710"/>
                  </a:lnTo>
                  <a:lnTo>
                    <a:pt x="173990" y="96520"/>
                  </a:lnTo>
                  <a:lnTo>
                    <a:pt x="185420" y="99060"/>
                  </a:lnTo>
                  <a:lnTo>
                    <a:pt x="208280" y="97790"/>
                  </a:lnTo>
                  <a:lnTo>
                    <a:pt x="220980" y="95250"/>
                  </a:lnTo>
                  <a:lnTo>
                    <a:pt x="251460" y="90170"/>
                  </a:lnTo>
                  <a:lnTo>
                    <a:pt x="261620" y="83820"/>
                  </a:lnTo>
                  <a:lnTo>
                    <a:pt x="269240" y="74930"/>
                  </a:lnTo>
                  <a:lnTo>
                    <a:pt x="273050" y="63500"/>
                  </a:lnTo>
                  <a:lnTo>
                    <a:pt x="274320" y="54610"/>
                  </a:lnTo>
                  <a:lnTo>
                    <a:pt x="273050" y="45720"/>
                  </a:lnTo>
                  <a:lnTo>
                    <a:pt x="269240" y="38100"/>
                  </a:lnTo>
                  <a:lnTo>
                    <a:pt x="262890" y="30480"/>
                  </a:lnTo>
                  <a:lnTo>
                    <a:pt x="255270" y="25400"/>
                  </a:lnTo>
                  <a:lnTo>
                    <a:pt x="247650" y="20320"/>
                  </a:lnTo>
                  <a:lnTo>
                    <a:pt x="236220" y="19050"/>
                  </a:lnTo>
                  <a:lnTo>
                    <a:pt x="222250" y="17780"/>
                  </a:lnTo>
                  <a:lnTo>
                    <a:pt x="207010" y="19050"/>
                  </a:lnTo>
                  <a:lnTo>
                    <a:pt x="195580" y="22860"/>
                  </a:lnTo>
                  <a:lnTo>
                    <a:pt x="184150" y="26670"/>
                  </a:lnTo>
                  <a:lnTo>
                    <a:pt x="175260" y="31750"/>
                  </a:lnTo>
                  <a:lnTo>
                    <a:pt x="166370" y="38100"/>
                  </a:lnTo>
                  <a:lnTo>
                    <a:pt x="158750" y="44450"/>
                  </a:lnTo>
                  <a:lnTo>
                    <a:pt x="151130" y="50800"/>
                  </a:lnTo>
                  <a:lnTo>
                    <a:pt x="144780" y="58420"/>
                  </a:lnTo>
                  <a:lnTo>
                    <a:pt x="139700" y="67310"/>
                  </a:lnTo>
                  <a:lnTo>
                    <a:pt x="134620" y="76200"/>
                  </a:lnTo>
                  <a:lnTo>
                    <a:pt x="129540" y="86360"/>
                  </a:lnTo>
                  <a:lnTo>
                    <a:pt x="125730" y="96520"/>
                  </a:lnTo>
                  <a:lnTo>
                    <a:pt x="121920" y="106680"/>
                  </a:lnTo>
                  <a:lnTo>
                    <a:pt x="121920" y="118110"/>
                  </a:lnTo>
                  <a:lnTo>
                    <a:pt x="124460" y="129540"/>
                  </a:lnTo>
                  <a:lnTo>
                    <a:pt x="128270" y="143510"/>
                  </a:lnTo>
                  <a:lnTo>
                    <a:pt x="133350" y="153670"/>
                  </a:lnTo>
                  <a:lnTo>
                    <a:pt x="138430" y="163830"/>
                  </a:lnTo>
                  <a:lnTo>
                    <a:pt x="144780" y="172720"/>
                  </a:lnTo>
                  <a:lnTo>
                    <a:pt x="153670" y="179070"/>
                  </a:lnTo>
                  <a:lnTo>
                    <a:pt x="163830" y="185420"/>
                  </a:lnTo>
                  <a:lnTo>
                    <a:pt x="175260" y="190500"/>
                  </a:lnTo>
                  <a:lnTo>
                    <a:pt x="186690" y="193040"/>
                  </a:lnTo>
                  <a:lnTo>
                    <a:pt x="208280" y="191770"/>
                  </a:lnTo>
                  <a:lnTo>
                    <a:pt x="229870" y="187960"/>
                  </a:lnTo>
                  <a:lnTo>
                    <a:pt x="240030" y="185420"/>
                  </a:lnTo>
                  <a:lnTo>
                    <a:pt x="251460" y="180340"/>
                  </a:lnTo>
                  <a:lnTo>
                    <a:pt x="261620" y="175260"/>
                  </a:lnTo>
                  <a:lnTo>
                    <a:pt x="271780" y="170180"/>
                  </a:lnTo>
                  <a:lnTo>
                    <a:pt x="281940" y="163830"/>
                  </a:lnTo>
                  <a:lnTo>
                    <a:pt x="290830" y="157480"/>
                  </a:lnTo>
                  <a:lnTo>
                    <a:pt x="298450" y="151130"/>
                  </a:lnTo>
                  <a:lnTo>
                    <a:pt x="304800" y="142240"/>
                  </a:lnTo>
                  <a:lnTo>
                    <a:pt x="309880" y="133350"/>
                  </a:lnTo>
                  <a:lnTo>
                    <a:pt x="314960" y="124460"/>
                  </a:lnTo>
                  <a:lnTo>
                    <a:pt x="321310" y="115570"/>
                  </a:lnTo>
                  <a:lnTo>
                    <a:pt x="326390" y="107950"/>
                  </a:lnTo>
                  <a:lnTo>
                    <a:pt x="332740" y="100330"/>
                  </a:lnTo>
                  <a:lnTo>
                    <a:pt x="339090" y="91440"/>
                  </a:lnTo>
                  <a:lnTo>
                    <a:pt x="342900" y="82550"/>
                  </a:lnTo>
                  <a:lnTo>
                    <a:pt x="347980" y="72390"/>
                  </a:lnTo>
                  <a:lnTo>
                    <a:pt x="351790" y="60960"/>
                  </a:lnTo>
                  <a:lnTo>
                    <a:pt x="355600" y="49530"/>
                  </a:lnTo>
                  <a:lnTo>
                    <a:pt x="359410" y="36830"/>
                  </a:lnTo>
                  <a:lnTo>
                    <a:pt x="364490" y="25400"/>
                  </a:lnTo>
                  <a:lnTo>
                    <a:pt x="369570" y="16510"/>
                  </a:lnTo>
                  <a:lnTo>
                    <a:pt x="375920" y="7620"/>
                  </a:lnTo>
                  <a:lnTo>
                    <a:pt x="383540" y="2540"/>
                  </a:lnTo>
                  <a:lnTo>
                    <a:pt x="392430" y="1270"/>
                  </a:lnTo>
                  <a:lnTo>
                    <a:pt x="401320" y="0"/>
                  </a:lnTo>
                  <a:lnTo>
                    <a:pt x="420370" y="6350"/>
                  </a:lnTo>
                  <a:lnTo>
                    <a:pt x="430530" y="11430"/>
                  </a:lnTo>
                  <a:lnTo>
                    <a:pt x="440690" y="17780"/>
                  </a:lnTo>
                  <a:lnTo>
                    <a:pt x="448310" y="22860"/>
                  </a:lnTo>
                  <a:lnTo>
                    <a:pt x="455930" y="29210"/>
                  </a:lnTo>
                  <a:lnTo>
                    <a:pt x="463550" y="36830"/>
                  </a:lnTo>
                  <a:lnTo>
                    <a:pt x="471170" y="45720"/>
                  </a:lnTo>
                  <a:lnTo>
                    <a:pt x="478790" y="55880"/>
                  </a:lnTo>
                  <a:lnTo>
                    <a:pt x="486410" y="67310"/>
                  </a:lnTo>
                  <a:lnTo>
                    <a:pt x="492760" y="81280"/>
                  </a:lnTo>
                  <a:lnTo>
                    <a:pt x="500380" y="96520"/>
                  </a:lnTo>
                  <a:lnTo>
                    <a:pt x="505460" y="111760"/>
                  </a:lnTo>
                  <a:lnTo>
                    <a:pt x="508000" y="125730"/>
                  </a:lnTo>
                  <a:lnTo>
                    <a:pt x="510540" y="139700"/>
                  </a:lnTo>
                  <a:lnTo>
                    <a:pt x="508000" y="151130"/>
                  </a:lnTo>
                  <a:lnTo>
                    <a:pt x="502920" y="158750"/>
                  </a:lnTo>
                  <a:lnTo>
                    <a:pt x="496570" y="166370"/>
                  </a:lnTo>
                  <a:lnTo>
                    <a:pt x="492760" y="165100"/>
                  </a:lnTo>
                  <a:lnTo>
                    <a:pt x="491490" y="157480"/>
                  </a:lnTo>
                  <a:lnTo>
                    <a:pt x="492760" y="147320"/>
                  </a:lnTo>
                  <a:lnTo>
                    <a:pt x="495300" y="137160"/>
                  </a:lnTo>
                  <a:lnTo>
                    <a:pt x="499110" y="127000"/>
                  </a:lnTo>
                  <a:lnTo>
                    <a:pt x="504190" y="115570"/>
                  </a:lnTo>
                  <a:lnTo>
                    <a:pt x="510540" y="106680"/>
                  </a:lnTo>
                  <a:lnTo>
                    <a:pt x="515620" y="97790"/>
                  </a:lnTo>
                  <a:lnTo>
                    <a:pt x="523240" y="90170"/>
                  </a:lnTo>
                  <a:lnTo>
                    <a:pt x="530860" y="82550"/>
                  </a:lnTo>
                  <a:lnTo>
                    <a:pt x="539750" y="74930"/>
                  </a:lnTo>
                  <a:lnTo>
                    <a:pt x="548640" y="67310"/>
                  </a:lnTo>
                  <a:lnTo>
                    <a:pt x="558800" y="60960"/>
                  </a:lnTo>
                  <a:lnTo>
                    <a:pt x="571500" y="53340"/>
                  </a:lnTo>
                  <a:lnTo>
                    <a:pt x="584200" y="45720"/>
                  </a:lnTo>
                  <a:lnTo>
                    <a:pt x="596900" y="40640"/>
                  </a:lnTo>
                  <a:lnTo>
                    <a:pt x="610870" y="35560"/>
                  </a:lnTo>
                  <a:lnTo>
                    <a:pt x="623570" y="30480"/>
                  </a:lnTo>
                  <a:lnTo>
                    <a:pt x="641350" y="29210"/>
                  </a:lnTo>
                  <a:lnTo>
                    <a:pt x="661670" y="29210"/>
                  </a:lnTo>
                  <a:lnTo>
                    <a:pt x="681990" y="29210"/>
                  </a:lnTo>
                  <a:lnTo>
                    <a:pt x="699770" y="31750"/>
                  </a:lnTo>
                  <a:lnTo>
                    <a:pt x="715010" y="34290"/>
                  </a:lnTo>
                  <a:lnTo>
                    <a:pt x="728980" y="36830"/>
                  </a:lnTo>
                  <a:lnTo>
                    <a:pt x="740410" y="41910"/>
                  </a:lnTo>
                  <a:lnTo>
                    <a:pt x="750570" y="49530"/>
                  </a:lnTo>
                  <a:lnTo>
                    <a:pt x="759460" y="57150"/>
                  </a:lnTo>
                  <a:lnTo>
                    <a:pt x="767080" y="68580"/>
                  </a:lnTo>
                  <a:lnTo>
                    <a:pt x="773430" y="82550"/>
                  </a:lnTo>
                  <a:lnTo>
                    <a:pt x="778510" y="96520"/>
                  </a:lnTo>
                  <a:lnTo>
                    <a:pt x="777240" y="113030"/>
                  </a:lnTo>
                  <a:lnTo>
                    <a:pt x="774700" y="129540"/>
                  </a:lnTo>
                  <a:lnTo>
                    <a:pt x="768350" y="146050"/>
                  </a:lnTo>
                  <a:lnTo>
                    <a:pt x="762000" y="158750"/>
                  </a:lnTo>
                  <a:lnTo>
                    <a:pt x="755650" y="170180"/>
                  </a:lnTo>
                  <a:lnTo>
                    <a:pt x="749300" y="180340"/>
                  </a:lnTo>
                  <a:lnTo>
                    <a:pt x="740410" y="187960"/>
                  </a:lnTo>
                  <a:lnTo>
                    <a:pt x="732790" y="194310"/>
                  </a:lnTo>
                  <a:lnTo>
                    <a:pt x="722630" y="200660"/>
                  </a:lnTo>
                  <a:lnTo>
                    <a:pt x="711200" y="203200"/>
                  </a:lnTo>
                  <a:lnTo>
                    <a:pt x="697230" y="205740"/>
                  </a:lnTo>
                  <a:lnTo>
                    <a:pt x="681990" y="208280"/>
                  </a:lnTo>
                  <a:lnTo>
                    <a:pt x="665480" y="207010"/>
                  </a:lnTo>
                  <a:lnTo>
                    <a:pt x="648970" y="203200"/>
                  </a:lnTo>
                  <a:lnTo>
                    <a:pt x="632460" y="199390"/>
                  </a:lnTo>
                  <a:lnTo>
                    <a:pt x="618490" y="193040"/>
                  </a:lnTo>
                  <a:lnTo>
                    <a:pt x="607060" y="187960"/>
                  </a:lnTo>
                  <a:lnTo>
                    <a:pt x="596900" y="181610"/>
                  </a:lnTo>
                  <a:lnTo>
                    <a:pt x="588010" y="173990"/>
                  </a:lnTo>
                  <a:lnTo>
                    <a:pt x="576580" y="165100"/>
                  </a:lnTo>
                  <a:lnTo>
                    <a:pt x="546100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221740" y="3843020"/>
            <a:ext cx="5991861" cy="1281431"/>
            <a:chOff x="1221740" y="3843020"/>
            <a:chExt cx="5991861" cy="1281431"/>
          </a:xfrm>
        </p:grpSpPr>
        <p:sp>
          <p:nvSpPr>
            <p:cNvPr id="67" name="Freeform 66"/>
            <p:cNvSpPr/>
            <p:nvPr/>
          </p:nvSpPr>
          <p:spPr>
            <a:xfrm>
              <a:off x="1769110" y="3987800"/>
              <a:ext cx="251461" cy="233681"/>
            </a:xfrm>
            <a:custGeom>
              <a:avLst/>
              <a:gdLst/>
              <a:ahLst/>
              <a:cxnLst/>
              <a:rect l="0" t="0" r="0" b="0"/>
              <a:pathLst>
                <a:path w="251461" h="233681">
                  <a:moveTo>
                    <a:pt x="0" y="12700"/>
                  </a:moveTo>
                  <a:lnTo>
                    <a:pt x="5080" y="29210"/>
                  </a:lnTo>
                  <a:lnTo>
                    <a:pt x="6350" y="39370"/>
                  </a:lnTo>
                  <a:lnTo>
                    <a:pt x="7620" y="50800"/>
                  </a:lnTo>
                  <a:lnTo>
                    <a:pt x="8890" y="62230"/>
                  </a:lnTo>
                  <a:lnTo>
                    <a:pt x="10160" y="74930"/>
                  </a:lnTo>
                  <a:lnTo>
                    <a:pt x="12700" y="88900"/>
                  </a:lnTo>
                  <a:lnTo>
                    <a:pt x="15240" y="101600"/>
                  </a:lnTo>
                  <a:lnTo>
                    <a:pt x="17780" y="118110"/>
                  </a:lnTo>
                  <a:lnTo>
                    <a:pt x="17780" y="135890"/>
                  </a:lnTo>
                  <a:lnTo>
                    <a:pt x="19050" y="154940"/>
                  </a:lnTo>
                  <a:lnTo>
                    <a:pt x="19050" y="172720"/>
                  </a:lnTo>
                  <a:lnTo>
                    <a:pt x="16510" y="190500"/>
                  </a:lnTo>
                  <a:lnTo>
                    <a:pt x="15240" y="208280"/>
                  </a:lnTo>
                  <a:lnTo>
                    <a:pt x="12700" y="213360"/>
                  </a:lnTo>
                  <a:lnTo>
                    <a:pt x="12700" y="209550"/>
                  </a:lnTo>
                  <a:lnTo>
                    <a:pt x="11430" y="200660"/>
                  </a:lnTo>
                  <a:lnTo>
                    <a:pt x="11430" y="189230"/>
                  </a:lnTo>
                  <a:lnTo>
                    <a:pt x="10160" y="165100"/>
                  </a:lnTo>
                  <a:lnTo>
                    <a:pt x="10160" y="124460"/>
                  </a:lnTo>
                  <a:lnTo>
                    <a:pt x="11430" y="110490"/>
                  </a:lnTo>
                  <a:lnTo>
                    <a:pt x="13970" y="96520"/>
                  </a:lnTo>
                  <a:lnTo>
                    <a:pt x="15240" y="82550"/>
                  </a:lnTo>
                  <a:lnTo>
                    <a:pt x="20320" y="69850"/>
                  </a:lnTo>
                  <a:lnTo>
                    <a:pt x="25400" y="58420"/>
                  </a:lnTo>
                  <a:lnTo>
                    <a:pt x="30480" y="46990"/>
                  </a:lnTo>
                  <a:lnTo>
                    <a:pt x="36830" y="36830"/>
                  </a:lnTo>
                  <a:lnTo>
                    <a:pt x="43180" y="27940"/>
                  </a:lnTo>
                  <a:lnTo>
                    <a:pt x="49530" y="19050"/>
                  </a:lnTo>
                  <a:lnTo>
                    <a:pt x="60960" y="12700"/>
                  </a:lnTo>
                  <a:lnTo>
                    <a:pt x="76200" y="6350"/>
                  </a:lnTo>
                  <a:lnTo>
                    <a:pt x="92710" y="1270"/>
                  </a:lnTo>
                  <a:lnTo>
                    <a:pt x="106680" y="0"/>
                  </a:lnTo>
                  <a:lnTo>
                    <a:pt x="120650" y="0"/>
                  </a:lnTo>
                  <a:lnTo>
                    <a:pt x="133350" y="0"/>
                  </a:lnTo>
                  <a:lnTo>
                    <a:pt x="144780" y="5080"/>
                  </a:lnTo>
                  <a:lnTo>
                    <a:pt x="156210" y="11430"/>
                  </a:lnTo>
                  <a:lnTo>
                    <a:pt x="199390" y="40640"/>
                  </a:lnTo>
                  <a:lnTo>
                    <a:pt x="208280" y="50800"/>
                  </a:lnTo>
                  <a:lnTo>
                    <a:pt x="217170" y="60960"/>
                  </a:lnTo>
                  <a:lnTo>
                    <a:pt x="226060" y="73660"/>
                  </a:lnTo>
                  <a:lnTo>
                    <a:pt x="232410" y="85090"/>
                  </a:lnTo>
                  <a:lnTo>
                    <a:pt x="237490" y="96520"/>
                  </a:lnTo>
                  <a:lnTo>
                    <a:pt x="242570" y="106680"/>
                  </a:lnTo>
                  <a:lnTo>
                    <a:pt x="246380" y="119380"/>
                  </a:lnTo>
                  <a:lnTo>
                    <a:pt x="247650" y="132080"/>
                  </a:lnTo>
                  <a:lnTo>
                    <a:pt x="248920" y="144780"/>
                  </a:lnTo>
                  <a:lnTo>
                    <a:pt x="250190" y="158750"/>
                  </a:lnTo>
                  <a:lnTo>
                    <a:pt x="251460" y="175260"/>
                  </a:lnTo>
                  <a:lnTo>
                    <a:pt x="241300" y="233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157730" y="3990340"/>
              <a:ext cx="210821" cy="205741"/>
            </a:xfrm>
            <a:custGeom>
              <a:avLst/>
              <a:gdLst/>
              <a:ahLst/>
              <a:cxnLst/>
              <a:rect l="0" t="0" r="0" b="0"/>
              <a:pathLst>
                <a:path w="210821" h="205741">
                  <a:moveTo>
                    <a:pt x="0" y="52070"/>
                  </a:moveTo>
                  <a:lnTo>
                    <a:pt x="22860" y="63500"/>
                  </a:lnTo>
                  <a:lnTo>
                    <a:pt x="34290" y="68580"/>
                  </a:lnTo>
                  <a:lnTo>
                    <a:pt x="46990" y="72390"/>
                  </a:lnTo>
                  <a:lnTo>
                    <a:pt x="82550" y="83820"/>
                  </a:lnTo>
                  <a:lnTo>
                    <a:pt x="93980" y="87630"/>
                  </a:lnTo>
                  <a:lnTo>
                    <a:pt x="107950" y="87630"/>
                  </a:lnTo>
                  <a:lnTo>
                    <a:pt x="121920" y="85090"/>
                  </a:lnTo>
                  <a:lnTo>
                    <a:pt x="137160" y="81280"/>
                  </a:lnTo>
                  <a:lnTo>
                    <a:pt x="151130" y="74930"/>
                  </a:lnTo>
                  <a:lnTo>
                    <a:pt x="165100" y="67310"/>
                  </a:lnTo>
                  <a:lnTo>
                    <a:pt x="176530" y="59690"/>
                  </a:lnTo>
                  <a:lnTo>
                    <a:pt x="182880" y="48260"/>
                  </a:lnTo>
                  <a:lnTo>
                    <a:pt x="186690" y="36830"/>
                  </a:lnTo>
                  <a:lnTo>
                    <a:pt x="187960" y="25400"/>
                  </a:lnTo>
                  <a:lnTo>
                    <a:pt x="184150" y="15240"/>
                  </a:lnTo>
                  <a:lnTo>
                    <a:pt x="176530" y="7620"/>
                  </a:lnTo>
                  <a:lnTo>
                    <a:pt x="167640" y="1270"/>
                  </a:lnTo>
                  <a:lnTo>
                    <a:pt x="154940" y="0"/>
                  </a:lnTo>
                  <a:lnTo>
                    <a:pt x="140970" y="1270"/>
                  </a:lnTo>
                  <a:lnTo>
                    <a:pt x="125730" y="3810"/>
                  </a:lnTo>
                  <a:lnTo>
                    <a:pt x="111760" y="8890"/>
                  </a:lnTo>
                  <a:lnTo>
                    <a:pt x="99060" y="13970"/>
                  </a:lnTo>
                  <a:lnTo>
                    <a:pt x="87630" y="20320"/>
                  </a:lnTo>
                  <a:lnTo>
                    <a:pt x="77470" y="26670"/>
                  </a:lnTo>
                  <a:lnTo>
                    <a:pt x="68580" y="33020"/>
                  </a:lnTo>
                  <a:lnTo>
                    <a:pt x="59690" y="39370"/>
                  </a:lnTo>
                  <a:lnTo>
                    <a:pt x="52070" y="46990"/>
                  </a:lnTo>
                  <a:lnTo>
                    <a:pt x="44450" y="55880"/>
                  </a:lnTo>
                  <a:lnTo>
                    <a:pt x="36830" y="66040"/>
                  </a:lnTo>
                  <a:lnTo>
                    <a:pt x="31750" y="78740"/>
                  </a:lnTo>
                  <a:lnTo>
                    <a:pt x="27940" y="93980"/>
                  </a:lnTo>
                  <a:lnTo>
                    <a:pt x="26670" y="111760"/>
                  </a:lnTo>
                  <a:lnTo>
                    <a:pt x="27940" y="128270"/>
                  </a:lnTo>
                  <a:lnTo>
                    <a:pt x="33020" y="144780"/>
                  </a:lnTo>
                  <a:lnTo>
                    <a:pt x="39370" y="158750"/>
                  </a:lnTo>
                  <a:lnTo>
                    <a:pt x="46990" y="171450"/>
                  </a:lnTo>
                  <a:lnTo>
                    <a:pt x="53340" y="182880"/>
                  </a:lnTo>
                  <a:lnTo>
                    <a:pt x="60960" y="191770"/>
                  </a:lnTo>
                  <a:lnTo>
                    <a:pt x="72390" y="198120"/>
                  </a:lnTo>
                  <a:lnTo>
                    <a:pt x="86360" y="201930"/>
                  </a:lnTo>
                  <a:lnTo>
                    <a:pt x="104140" y="204470"/>
                  </a:lnTo>
                  <a:lnTo>
                    <a:pt x="118110" y="205740"/>
                  </a:lnTo>
                  <a:lnTo>
                    <a:pt x="132080" y="204470"/>
                  </a:lnTo>
                  <a:lnTo>
                    <a:pt x="144780" y="203200"/>
                  </a:lnTo>
                  <a:lnTo>
                    <a:pt x="157480" y="199390"/>
                  </a:lnTo>
                  <a:lnTo>
                    <a:pt x="170180" y="195580"/>
                  </a:lnTo>
                  <a:lnTo>
                    <a:pt x="210820" y="179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2442210" y="4008120"/>
              <a:ext cx="306071" cy="205741"/>
            </a:xfrm>
            <a:custGeom>
              <a:avLst/>
              <a:gdLst/>
              <a:ahLst/>
              <a:cxnLst/>
              <a:rect l="0" t="0" r="0" b="0"/>
              <a:pathLst>
                <a:path w="306071" h="205741">
                  <a:moveTo>
                    <a:pt x="0" y="66040"/>
                  </a:moveTo>
                  <a:lnTo>
                    <a:pt x="22860" y="72390"/>
                  </a:lnTo>
                  <a:lnTo>
                    <a:pt x="35560" y="73660"/>
                  </a:lnTo>
                  <a:lnTo>
                    <a:pt x="49530" y="74930"/>
                  </a:lnTo>
                  <a:lnTo>
                    <a:pt x="64770" y="74930"/>
                  </a:lnTo>
                  <a:lnTo>
                    <a:pt x="82550" y="74930"/>
                  </a:lnTo>
                  <a:lnTo>
                    <a:pt x="102870" y="73660"/>
                  </a:lnTo>
                  <a:lnTo>
                    <a:pt x="125730" y="71120"/>
                  </a:lnTo>
                  <a:lnTo>
                    <a:pt x="143510" y="68580"/>
                  </a:lnTo>
                  <a:lnTo>
                    <a:pt x="158750" y="64770"/>
                  </a:lnTo>
                  <a:lnTo>
                    <a:pt x="172720" y="62230"/>
                  </a:lnTo>
                  <a:lnTo>
                    <a:pt x="185420" y="57150"/>
                  </a:lnTo>
                  <a:lnTo>
                    <a:pt x="196850" y="52070"/>
                  </a:lnTo>
                  <a:lnTo>
                    <a:pt x="209550" y="46990"/>
                  </a:lnTo>
                  <a:lnTo>
                    <a:pt x="215900" y="39370"/>
                  </a:lnTo>
                  <a:lnTo>
                    <a:pt x="218440" y="30480"/>
                  </a:lnTo>
                  <a:lnTo>
                    <a:pt x="219710" y="21590"/>
                  </a:lnTo>
                  <a:lnTo>
                    <a:pt x="214630" y="13970"/>
                  </a:lnTo>
                  <a:lnTo>
                    <a:pt x="204470" y="7620"/>
                  </a:lnTo>
                  <a:lnTo>
                    <a:pt x="193040" y="2540"/>
                  </a:lnTo>
                  <a:lnTo>
                    <a:pt x="180340" y="1270"/>
                  </a:lnTo>
                  <a:lnTo>
                    <a:pt x="167640" y="0"/>
                  </a:lnTo>
                  <a:lnTo>
                    <a:pt x="153670" y="1270"/>
                  </a:lnTo>
                  <a:lnTo>
                    <a:pt x="135890" y="3810"/>
                  </a:lnTo>
                  <a:lnTo>
                    <a:pt x="116840" y="8890"/>
                  </a:lnTo>
                  <a:lnTo>
                    <a:pt x="95250" y="13970"/>
                  </a:lnTo>
                  <a:lnTo>
                    <a:pt x="78740" y="19050"/>
                  </a:lnTo>
                  <a:lnTo>
                    <a:pt x="66040" y="25400"/>
                  </a:lnTo>
                  <a:lnTo>
                    <a:pt x="54610" y="31750"/>
                  </a:lnTo>
                  <a:lnTo>
                    <a:pt x="45720" y="43180"/>
                  </a:lnTo>
                  <a:lnTo>
                    <a:pt x="39370" y="54610"/>
                  </a:lnTo>
                  <a:lnTo>
                    <a:pt x="33020" y="69850"/>
                  </a:lnTo>
                  <a:lnTo>
                    <a:pt x="31750" y="86360"/>
                  </a:lnTo>
                  <a:lnTo>
                    <a:pt x="33020" y="104140"/>
                  </a:lnTo>
                  <a:lnTo>
                    <a:pt x="35560" y="123190"/>
                  </a:lnTo>
                  <a:lnTo>
                    <a:pt x="40640" y="138430"/>
                  </a:lnTo>
                  <a:lnTo>
                    <a:pt x="45720" y="149860"/>
                  </a:lnTo>
                  <a:lnTo>
                    <a:pt x="52070" y="161290"/>
                  </a:lnTo>
                  <a:lnTo>
                    <a:pt x="59690" y="170180"/>
                  </a:lnTo>
                  <a:lnTo>
                    <a:pt x="67310" y="179070"/>
                  </a:lnTo>
                  <a:lnTo>
                    <a:pt x="77470" y="186690"/>
                  </a:lnTo>
                  <a:lnTo>
                    <a:pt x="87630" y="194310"/>
                  </a:lnTo>
                  <a:lnTo>
                    <a:pt x="99060" y="199390"/>
                  </a:lnTo>
                  <a:lnTo>
                    <a:pt x="111760" y="204470"/>
                  </a:lnTo>
                  <a:lnTo>
                    <a:pt x="124460" y="205740"/>
                  </a:lnTo>
                  <a:lnTo>
                    <a:pt x="135890" y="205740"/>
                  </a:lnTo>
                  <a:lnTo>
                    <a:pt x="146050" y="205740"/>
                  </a:lnTo>
                  <a:lnTo>
                    <a:pt x="158750" y="204470"/>
                  </a:lnTo>
                  <a:lnTo>
                    <a:pt x="184150" y="204470"/>
                  </a:lnTo>
                  <a:lnTo>
                    <a:pt x="199390" y="201930"/>
                  </a:lnTo>
                  <a:lnTo>
                    <a:pt x="214630" y="196850"/>
                  </a:lnTo>
                  <a:lnTo>
                    <a:pt x="231140" y="191770"/>
                  </a:lnTo>
                  <a:lnTo>
                    <a:pt x="246380" y="186690"/>
                  </a:lnTo>
                  <a:lnTo>
                    <a:pt x="261620" y="180340"/>
                  </a:lnTo>
                  <a:lnTo>
                    <a:pt x="306070" y="1612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2832100" y="3884930"/>
              <a:ext cx="210821" cy="341631"/>
            </a:xfrm>
            <a:custGeom>
              <a:avLst/>
              <a:gdLst/>
              <a:ahLst/>
              <a:cxnLst/>
              <a:rect l="0" t="0" r="0" b="0"/>
              <a:pathLst>
                <a:path w="210821" h="341631">
                  <a:moveTo>
                    <a:pt x="210820" y="0"/>
                  </a:moveTo>
                  <a:lnTo>
                    <a:pt x="204470" y="22860"/>
                  </a:lnTo>
                  <a:lnTo>
                    <a:pt x="201930" y="33020"/>
                  </a:lnTo>
                  <a:lnTo>
                    <a:pt x="195580" y="53340"/>
                  </a:lnTo>
                  <a:lnTo>
                    <a:pt x="194310" y="64770"/>
                  </a:lnTo>
                  <a:lnTo>
                    <a:pt x="193040" y="77470"/>
                  </a:lnTo>
                  <a:lnTo>
                    <a:pt x="191770" y="90170"/>
                  </a:lnTo>
                  <a:lnTo>
                    <a:pt x="189230" y="104140"/>
                  </a:lnTo>
                  <a:lnTo>
                    <a:pt x="186690" y="119380"/>
                  </a:lnTo>
                  <a:lnTo>
                    <a:pt x="184150" y="135890"/>
                  </a:lnTo>
                  <a:lnTo>
                    <a:pt x="181610" y="151130"/>
                  </a:lnTo>
                  <a:lnTo>
                    <a:pt x="175260" y="181610"/>
                  </a:lnTo>
                  <a:lnTo>
                    <a:pt x="172720" y="195580"/>
                  </a:lnTo>
                  <a:lnTo>
                    <a:pt x="171450" y="209550"/>
                  </a:lnTo>
                  <a:lnTo>
                    <a:pt x="170180" y="224790"/>
                  </a:lnTo>
                  <a:lnTo>
                    <a:pt x="170180" y="238760"/>
                  </a:lnTo>
                  <a:lnTo>
                    <a:pt x="168910" y="266700"/>
                  </a:lnTo>
                  <a:lnTo>
                    <a:pt x="168910" y="308610"/>
                  </a:lnTo>
                  <a:lnTo>
                    <a:pt x="167640" y="311150"/>
                  </a:lnTo>
                  <a:lnTo>
                    <a:pt x="165100" y="306070"/>
                  </a:lnTo>
                  <a:lnTo>
                    <a:pt x="162560" y="294640"/>
                  </a:lnTo>
                  <a:lnTo>
                    <a:pt x="158750" y="284480"/>
                  </a:lnTo>
                  <a:lnTo>
                    <a:pt x="153670" y="274320"/>
                  </a:lnTo>
                  <a:lnTo>
                    <a:pt x="148590" y="262890"/>
                  </a:lnTo>
                  <a:lnTo>
                    <a:pt x="142240" y="254000"/>
                  </a:lnTo>
                  <a:lnTo>
                    <a:pt x="135890" y="245110"/>
                  </a:lnTo>
                  <a:lnTo>
                    <a:pt x="129540" y="237490"/>
                  </a:lnTo>
                  <a:lnTo>
                    <a:pt x="120650" y="229870"/>
                  </a:lnTo>
                  <a:lnTo>
                    <a:pt x="113030" y="222250"/>
                  </a:lnTo>
                  <a:lnTo>
                    <a:pt x="102870" y="214630"/>
                  </a:lnTo>
                  <a:lnTo>
                    <a:pt x="91440" y="209550"/>
                  </a:lnTo>
                  <a:lnTo>
                    <a:pt x="77470" y="207010"/>
                  </a:lnTo>
                  <a:lnTo>
                    <a:pt x="62230" y="204470"/>
                  </a:lnTo>
                  <a:lnTo>
                    <a:pt x="49530" y="205740"/>
                  </a:lnTo>
                  <a:lnTo>
                    <a:pt x="39370" y="208280"/>
                  </a:lnTo>
                  <a:lnTo>
                    <a:pt x="29210" y="212090"/>
                  </a:lnTo>
                  <a:lnTo>
                    <a:pt x="20320" y="220980"/>
                  </a:lnTo>
                  <a:lnTo>
                    <a:pt x="12700" y="232410"/>
                  </a:lnTo>
                  <a:lnTo>
                    <a:pt x="5080" y="246380"/>
                  </a:lnTo>
                  <a:lnTo>
                    <a:pt x="1270" y="260350"/>
                  </a:lnTo>
                  <a:lnTo>
                    <a:pt x="0" y="274320"/>
                  </a:lnTo>
                  <a:lnTo>
                    <a:pt x="0" y="288290"/>
                  </a:lnTo>
                  <a:lnTo>
                    <a:pt x="5080" y="300990"/>
                  </a:lnTo>
                  <a:lnTo>
                    <a:pt x="12700" y="312420"/>
                  </a:lnTo>
                  <a:lnTo>
                    <a:pt x="22860" y="323850"/>
                  </a:lnTo>
                  <a:lnTo>
                    <a:pt x="35560" y="332740"/>
                  </a:lnTo>
                  <a:lnTo>
                    <a:pt x="52070" y="337820"/>
                  </a:lnTo>
                  <a:lnTo>
                    <a:pt x="69850" y="340360"/>
                  </a:lnTo>
                  <a:lnTo>
                    <a:pt x="86360" y="341630"/>
                  </a:lnTo>
                  <a:lnTo>
                    <a:pt x="101600" y="341630"/>
                  </a:lnTo>
                  <a:lnTo>
                    <a:pt x="116840" y="340360"/>
                  </a:lnTo>
                  <a:lnTo>
                    <a:pt x="132080" y="336550"/>
                  </a:lnTo>
                  <a:lnTo>
                    <a:pt x="146050" y="331470"/>
                  </a:lnTo>
                  <a:lnTo>
                    <a:pt x="189230" y="316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3479800" y="3843020"/>
              <a:ext cx="226061" cy="421641"/>
            </a:xfrm>
            <a:custGeom>
              <a:avLst/>
              <a:gdLst/>
              <a:ahLst/>
              <a:cxnLst/>
              <a:rect l="0" t="0" r="0" b="0"/>
              <a:pathLst>
                <a:path w="226061" h="421641">
                  <a:moveTo>
                    <a:pt x="226060" y="95250"/>
                  </a:moveTo>
                  <a:lnTo>
                    <a:pt x="214630" y="83820"/>
                  </a:lnTo>
                  <a:lnTo>
                    <a:pt x="208280" y="74930"/>
                  </a:lnTo>
                  <a:lnTo>
                    <a:pt x="191770" y="54610"/>
                  </a:lnTo>
                  <a:lnTo>
                    <a:pt x="181610" y="43180"/>
                  </a:lnTo>
                  <a:lnTo>
                    <a:pt x="172720" y="31750"/>
                  </a:lnTo>
                  <a:lnTo>
                    <a:pt x="162560" y="21590"/>
                  </a:lnTo>
                  <a:lnTo>
                    <a:pt x="152400" y="12700"/>
                  </a:lnTo>
                  <a:lnTo>
                    <a:pt x="140970" y="6350"/>
                  </a:lnTo>
                  <a:lnTo>
                    <a:pt x="130810" y="1270"/>
                  </a:lnTo>
                  <a:lnTo>
                    <a:pt x="119380" y="0"/>
                  </a:lnTo>
                  <a:lnTo>
                    <a:pt x="106680" y="3810"/>
                  </a:lnTo>
                  <a:lnTo>
                    <a:pt x="93980" y="8890"/>
                  </a:lnTo>
                  <a:lnTo>
                    <a:pt x="83820" y="17780"/>
                  </a:lnTo>
                  <a:lnTo>
                    <a:pt x="73660" y="27940"/>
                  </a:lnTo>
                  <a:lnTo>
                    <a:pt x="64770" y="39370"/>
                  </a:lnTo>
                  <a:lnTo>
                    <a:pt x="57150" y="52070"/>
                  </a:lnTo>
                  <a:lnTo>
                    <a:pt x="48260" y="64770"/>
                  </a:lnTo>
                  <a:lnTo>
                    <a:pt x="40640" y="78740"/>
                  </a:lnTo>
                  <a:lnTo>
                    <a:pt x="35560" y="92710"/>
                  </a:lnTo>
                  <a:lnTo>
                    <a:pt x="29210" y="109220"/>
                  </a:lnTo>
                  <a:lnTo>
                    <a:pt x="25400" y="125730"/>
                  </a:lnTo>
                  <a:lnTo>
                    <a:pt x="20320" y="142240"/>
                  </a:lnTo>
                  <a:lnTo>
                    <a:pt x="12700" y="176530"/>
                  </a:lnTo>
                  <a:lnTo>
                    <a:pt x="1270" y="228600"/>
                  </a:lnTo>
                  <a:lnTo>
                    <a:pt x="0" y="245110"/>
                  </a:lnTo>
                  <a:lnTo>
                    <a:pt x="1270" y="262890"/>
                  </a:lnTo>
                  <a:lnTo>
                    <a:pt x="2540" y="280670"/>
                  </a:lnTo>
                  <a:lnTo>
                    <a:pt x="3810" y="299720"/>
                  </a:lnTo>
                  <a:lnTo>
                    <a:pt x="3810" y="339090"/>
                  </a:lnTo>
                  <a:lnTo>
                    <a:pt x="5080" y="421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421380" y="4081780"/>
              <a:ext cx="438151" cy="187961"/>
            </a:xfrm>
            <a:custGeom>
              <a:avLst/>
              <a:gdLst/>
              <a:ahLst/>
              <a:cxnLst/>
              <a:rect l="0" t="0" r="0" b="0"/>
              <a:pathLst>
                <a:path w="438151" h="187961">
                  <a:moveTo>
                    <a:pt x="0" y="34290"/>
                  </a:moveTo>
                  <a:lnTo>
                    <a:pt x="27940" y="29210"/>
                  </a:lnTo>
                  <a:lnTo>
                    <a:pt x="40640" y="26670"/>
                  </a:lnTo>
                  <a:lnTo>
                    <a:pt x="50800" y="22860"/>
                  </a:lnTo>
                  <a:lnTo>
                    <a:pt x="62230" y="20320"/>
                  </a:lnTo>
                  <a:lnTo>
                    <a:pt x="74930" y="17780"/>
                  </a:lnTo>
                  <a:lnTo>
                    <a:pt x="87630" y="16510"/>
                  </a:lnTo>
                  <a:lnTo>
                    <a:pt x="100330" y="15240"/>
                  </a:lnTo>
                  <a:lnTo>
                    <a:pt x="114300" y="13970"/>
                  </a:lnTo>
                  <a:lnTo>
                    <a:pt x="127000" y="11430"/>
                  </a:lnTo>
                  <a:lnTo>
                    <a:pt x="140970" y="8890"/>
                  </a:lnTo>
                  <a:lnTo>
                    <a:pt x="157480" y="6350"/>
                  </a:lnTo>
                  <a:lnTo>
                    <a:pt x="175260" y="6350"/>
                  </a:lnTo>
                  <a:lnTo>
                    <a:pt x="212090" y="3810"/>
                  </a:lnTo>
                  <a:lnTo>
                    <a:pt x="242570" y="3810"/>
                  </a:lnTo>
                  <a:lnTo>
                    <a:pt x="255270" y="7620"/>
                  </a:lnTo>
                  <a:lnTo>
                    <a:pt x="262890" y="12700"/>
                  </a:lnTo>
                  <a:lnTo>
                    <a:pt x="270510" y="20320"/>
                  </a:lnTo>
                  <a:lnTo>
                    <a:pt x="274320" y="30480"/>
                  </a:lnTo>
                  <a:lnTo>
                    <a:pt x="275590" y="44450"/>
                  </a:lnTo>
                  <a:lnTo>
                    <a:pt x="274320" y="58420"/>
                  </a:lnTo>
                  <a:lnTo>
                    <a:pt x="273050" y="71120"/>
                  </a:lnTo>
                  <a:lnTo>
                    <a:pt x="271780" y="83820"/>
                  </a:lnTo>
                  <a:lnTo>
                    <a:pt x="269240" y="95250"/>
                  </a:lnTo>
                  <a:lnTo>
                    <a:pt x="267970" y="109220"/>
                  </a:lnTo>
                  <a:lnTo>
                    <a:pt x="269240" y="124460"/>
                  </a:lnTo>
                  <a:lnTo>
                    <a:pt x="270510" y="139700"/>
                  </a:lnTo>
                  <a:lnTo>
                    <a:pt x="276860" y="152400"/>
                  </a:lnTo>
                  <a:lnTo>
                    <a:pt x="284480" y="163830"/>
                  </a:lnTo>
                  <a:lnTo>
                    <a:pt x="295910" y="173990"/>
                  </a:lnTo>
                  <a:lnTo>
                    <a:pt x="308610" y="180340"/>
                  </a:lnTo>
                  <a:lnTo>
                    <a:pt x="322580" y="184150"/>
                  </a:lnTo>
                  <a:lnTo>
                    <a:pt x="337820" y="186690"/>
                  </a:lnTo>
                  <a:lnTo>
                    <a:pt x="351790" y="187960"/>
                  </a:lnTo>
                  <a:lnTo>
                    <a:pt x="364490" y="186690"/>
                  </a:lnTo>
                  <a:lnTo>
                    <a:pt x="375920" y="185420"/>
                  </a:lnTo>
                  <a:lnTo>
                    <a:pt x="387350" y="181610"/>
                  </a:lnTo>
                  <a:lnTo>
                    <a:pt x="396240" y="177800"/>
                  </a:lnTo>
                  <a:lnTo>
                    <a:pt x="405130" y="171450"/>
                  </a:lnTo>
                  <a:lnTo>
                    <a:pt x="412750" y="165100"/>
                  </a:lnTo>
                  <a:lnTo>
                    <a:pt x="420370" y="156210"/>
                  </a:lnTo>
                  <a:lnTo>
                    <a:pt x="427990" y="147320"/>
                  </a:lnTo>
                  <a:lnTo>
                    <a:pt x="433070" y="135890"/>
                  </a:lnTo>
                  <a:lnTo>
                    <a:pt x="435610" y="121920"/>
                  </a:lnTo>
                  <a:lnTo>
                    <a:pt x="438150" y="106680"/>
                  </a:lnTo>
                  <a:lnTo>
                    <a:pt x="438150" y="93980"/>
                  </a:lnTo>
                  <a:lnTo>
                    <a:pt x="436880" y="81280"/>
                  </a:lnTo>
                  <a:lnTo>
                    <a:pt x="435610" y="68580"/>
                  </a:lnTo>
                  <a:lnTo>
                    <a:pt x="431800" y="58420"/>
                  </a:lnTo>
                  <a:lnTo>
                    <a:pt x="427990" y="49530"/>
                  </a:lnTo>
                  <a:lnTo>
                    <a:pt x="421640" y="40640"/>
                  </a:lnTo>
                  <a:lnTo>
                    <a:pt x="415290" y="33020"/>
                  </a:lnTo>
                  <a:lnTo>
                    <a:pt x="406400" y="25400"/>
                  </a:lnTo>
                  <a:lnTo>
                    <a:pt x="397510" y="17780"/>
                  </a:lnTo>
                  <a:lnTo>
                    <a:pt x="387350" y="11430"/>
                  </a:lnTo>
                  <a:lnTo>
                    <a:pt x="374650" y="6350"/>
                  </a:lnTo>
                  <a:lnTo>
                    <a:pt x="361950" y="2540"/>
                  </a:lnTo>
                  <a:lnTo>
                    <a:pt x="350520" y="0"/>
                  </a:lnTo>
                  <a:lnTo>
                    <a:pt x="339090" y="0"/>
                  </a:lnTo>
                  <a:lnTo>
                    <a:pt x="327660" y="1270"/>
                  </a:lnTo>
                  <a:lnTo>
                    <a:pt x="321310" y="5080"/>
                  </a:lnTo>
                  <a:lnTo>
                    <a:pt x="318770" y="11430"/>
                  </a:lnTo>
                  <a:lnTo>
                    <a:pt x="316230" y="342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3934460" y="4077970"/>
              <a:ext cx="224791" cy="217171"/>
            </a:xfrm>
            <a:custGeom>
              <a:avLst/>
              <a:gdLst/>
              <a:ahLst/>
              <a:cxnLst/>
              <a:rect l="0" t="0" r="0" b="0"/>
              <a:pathLst>
                <a:path w="224791" h="217171">
                  <a:moveTo>
                    <a:pt x="24130" y="217170"/>
                  </a:moveTo>
                  <a:lnTo>
                    <a:pt x="12700" y="207010"/>
                  </a:lnTo>
                  <a:lnTo>
                    <a:pt x="8890" y="196850"/>
                  </a:lnTo>
                  <a:lnTo>
                    <a:pt x="5080" y="185420"/>
                  </a:lnTo>
                  <a:lnTo>
                    <a:pt x="0" y="171450"/>
                  </a:lnTo>
                  <a:lnTo>
                    <a:pt x="0" y="156210"/>
                  </a:lnTo>
                  <a:lnTo>
                    <a:pt x="2540" y="140970"/>
                  </a:lnTo>
                  <a:lnTo>
                    <a:pt x="6350" y="124460"/>
                  </a:lnTo>
                  <a:lnTo>
                    <a:pt x="11430" y="109220"/>
                  </a:lnTo>
                  <a:lnTo>
                    <a:pt x="16510" y="96520"/>
                  </a:lnTo>
                  <a:lnTo>
                    <a:pt x="22860" y="83820"/>
                  </a:lnTo>
                  <a:lnTo>
                    <a:pt x="29210" y="73660"/>
                  </a:lnTo>
                  <a:lnTo>
                    <a:pt x="35560" y="64770"/>
                  </a:lnTo>
                  <a:lnTo>
                    <a:pt x="41910" y="55880"/>
                  </a:lnTo>
                  <a:lnTo>
                    <a:pt x="50800" y="46990"/>
                  </a:lnTo>
                  <a:lnTo>
                    <a:pt x="59690" y="36830"/>
                  </a:lnTo>
                  <a:lnTo>
                    <a:pt x="68580" y="26670"/>
                  </a:lnTo>
                  <a:lnTo>
                    <a:pt x="78740" y="19050"/>
                  </a:lnTo>
                  <a:lnTo>
                    <a:pt x="88900" y="12700"/>
                  </a:lnTo>
                  <a:lnTo>
                    <a:pt x="99060" y="7620"/>
                  </a:lnTo>
                  <a:lnTo>
                    <a:pt x="111760" y="3810"/>
                  </a:lnTo>
                  <a:lnTo>
                    <a:pt x="125730" y="1270"/>
                  </a:lnTo>
                  <a:lnTo>
                    <a:pt x="140970" y="0"/>
                  </a:lnTo>
                  <a:lnTo>
                    <a:pt x="156210" y="0"/>
                  </a:lnTo>
                  <a:lnTo>
                    <a:pt x="170180" y="1270"/>
                  </a:lnTo>
                  <a:lnTo>
                    <a:pt x="22479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550410" y="4108450"/>
              <a:ext cx="377191" cy="266701"/>
            </a:xfrm>
            <a:custGeom>
              <a:avLst/>
              <a:gdLst/>
              <a:ahLst/>
              <a:cxnLst/>
              <a:rect l="0" t="0" r="0" b="0"/>
              <a:pathLst>
                <a:path w="377191" h="266701">
                  <a:moveTo>
                    <a:pt x="345440" y="39370"/>
                  </a:moveTo>
                  <a:lnTo>
                    <a:pt x="328930" y="34290"/>
                  </a:lnTo>
                  <a:lnTo>
                    <a:pt x="318770" y="30480"/>
                  </a:lnTo>
                  <a:lnTo>
                    <a:pt x="307340" y="25400"/>
                  </a:lnTo>
                  <a:lnTo>
                    <a:pt x="295910" y="19050"/>
                  </a:lnTo>
                  <a:lnTo>
                    <a:pt x="281940" y="13970"/>
                  </a:lnTo>
                  <a:lnTo>
                    <a:pt x="266700" y="10160"/>
                  </a:lnTo>
                  <a:lnTo>
                    <a:pt x="251460" y="6350"/>
                  </a:lnTo>
                  <a:lnTo>
                    <a:pt x="234950" y="3810"/>
                  </a:lnTo>
                  <a:lnTo>
                    <a:pt x="217170" y="1270"/>
                  </a:lnTo>
                  <a:lnTo>
                    <a:pt x="200660" y="0"/>
                  </a:lnTo>
                  <a:lnTo>
                    <a:pt x="185420" y="0"/>
                  </a:lnTo>
                  <a:lnTo>
                    <a:pt x="172720" y="1270"/>
                  </a:lnTo>
                  <a:lnTo>
                    <a:pt x="160020" y="3810"/>
                  </a:lnTo>
                  <a:lnTo>
                    <a:pt x="147320" y="7620"/>
                  </a:lnTo>
                  <a:lnTo>
                    <a:pt x="133350" y="12700"/>
                  </a:lnTo>
                  <a:lnTo>
                    <a:pt x="119380" y="17780"/>
                  </a:lnTo>
                  <a:lnTo>
                    <a:pt x="106680" y="25400"/>
                  </a:lnTo>
                  <a:lnTo>
                    <a:pt x="95250" y="34290"/>
                  </a:lnTo>
                  <a:lnTo>
                    <a:pt x="83820" y="43180"/>
                  </a:lnTo>
                  <a:lnTo>
                    <a:pt x="72390" y="53340"/>
                  </a:lnTo>
                  <a:lnTo>
                    <a:pt x="62230" y="64770"/>
                  </a:lnTo>
                  <a:lnTo>
                    <a:pt x="50800" y="77470"/>
                  </a:lnTo>
                  <a:lnTo>
                    <a:pt x="40640" y="91440"/>
                  </a:lnTo>
                  <a:lnTo>
                    <a:pt x="19050" y="118110"/>
                  </a:lnTo>
                  <a:lnTo>
                    <a:pt x="11430" y="132080"/>
                  </a:lnTo>
                  <a:lnTo>
                    <a:pt x="7620" y="146050"/>
                  </a:lnTo>
                  <a:lnTo>
                    <a:pt x="3810" y="158750"/>
                  </a:lnTo>
                  <a:lnTo>
                    <a:pt x="2540" y="172720"/>
                  </a:lnTo>
                  <a:lnTo>
                    <a:pt x="1270" y="186690"/>
                  </a:lnTo>
                  <a:lnTo>
                    <a:pt x="0" y="200660"/>
                  </a:lnTo>
                  <a:lnTo>
                    <a:pt x="1270" y="213360"/>
                  </a:lnTo>
                  <a:lnTo>
                    <a:pt x="5080" y="223520"/>
                  </a:lnTo>
                  <a:lnTo>
                    <a:pt x="10160" y="232410"/>
                  </a:lnTo>
                  <a:lnTo>
                    <a:pt x="16510" y="240030"/>
                  </a:lnTo>
                  <a:lnTo>
                    <a:pt x="24130" y="248920"/>
                  </a:lnTo>
                  <a:lnTo>
                    <a:pt x="33020" y="256540"/>
                  </a:lnTo>
                  <a:lnTo>
                    <a:pt x="43180" y="261620"/>
                  </a:lnTo>
                  <a:lnTo>
                    <a:pt x="54610" y="264160"/>
                  </a:lnTo>
                  <a:lnTo>
                    <a:pt x="67310" y="266700"/>
                  </a:lnTo>
                  <a:lnTo>
                    <a:pt x="81280" y="266700"/>
                  </a:lnTo>
                  <a:lnTo>
                    <a:pt x="97790" y="266700"/>
                  </a:lnTo>
                  <a:lnTo>
                    <a:pt x="113030" y="264160"/>
                  </a:lnTo>
                  <a:lnTo>
                    <a:pt x="128270" y="260350"/>
                  </a:lnTo>
                  <a:lnTo>
                    <a:pt x="143510" y="256540"/>
                  </a:lnTo>
                  <a:lnTo>
                    <a:pt x="158750" y="250190"/>
                  </a:lnTo>
                  <a:lnTo>
                    <a:pt x="172720" y="243840"/>
                  </a:lnTo>
                  <a:lnTo>
                    <a:pt x="186690" y="234950"/>
                  </a:lnTo>
                  <a:lnTo>
                    <a:pt x="200660" y="226060"/>
                  </a:lnTo>
                  <a:lnTo>
                    <a:pt x="213360" y="217170"/>
                  </a:lnTo>
                  <a:lnTo>
                    <a:pt x="223520" y="207010"/>
                  </a:lnTo>
                  <a:lnTo>
                    <a:pt x="232410" y="196850"/>
                  </a:lnTo>
                  <a:lnTo>
                    <a:pt x="241300" y="186690"/>
                  </a:lnTo>
                  <a:lnTo>
                    <a:pt x="248920" y="176530"/>
                  </a:lnTo>
                  <a:lnTo>
                    <a:pt x="256540" y="166370"/>
                  </a:lnTo>
                  <a:lnTo>
                    <a:pt x="262890" y="153670"/>
                  </a:lnTo>
                  <a:lnTo>
                    <a:pt x="267970" y="142240"/>
                  </a:lnTo>
                  <a:lnTo>
                    <a:pt x="273050" y="128270"/>
                  </a:lnTo>
                  <a:lnTo>
                    <a:pt x="276860" y="115570"/>
                  </a:lnTo>
                  <a:lnTo>
                    <a:pt x="280670" y="101600"/>
                  </a:lnTo>
                  <a:lnTo>
                    <a:pt x="284480" y="88900"/>
                  </a:lnTo>
                  <a:lnTo>
                    <a:pt x="285750" y="82550"/>
                  </a:lnTo>
                  <a:lnTo>
                    <a:pt x="283210" y="82550"/>
                  </a:lnTo>
                  <a:lnTo>
                    <a:pt x="279400" y="86360"/>
                  </a:lnTo>
                  <a:lnTo>
                    <a:pt x="276860" y="95250"/>
                  </a:lnTo>
                  <a:lnTo>
                    <a:pt x="275590" y="107950"/>
                  </a:lnTo>
                  <a:lnTo>
                    <a:pt x="274320" y="124460"/>
                  </a:lnTo>
                  <a:lnTo>
                    <a:pt x="275590" y="139700"/>
                  </a:lnTo>
                  <a:lnTo>
                    <a:pt x="279400" y="153670"/>
                  </a:lnTo>
                  <a:lnTo>
                    <a:pt x="283210" y="168910"/>
                  </a:lnTo>
                  <a:lnTo>
                    <a:pt x="289560" y="182880"/>
                  </a:lnTo>
                  <a:lnTo>
                    <a:pt x="298450" y="196850"/>
                  </a:lnTo>
                  <a:lnTo>
                    <a:pt x="307340" y="210820"/>
                  </a:lnTo>
                  <a:lnTo>
                    <a:pt x="318770" y="220980"/>
                  </a:lnTo>
                  <a:lnTo>
                    <a:pt x="331470" y="227330"/>
                  </a:lnTo>
                  <a:lnTo>
                    <a:pt x="377190" y="2400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474970" y="3980180"/>
              <a:ext cx="203201" cy="353061"/>
            </a:xfrm>
            <a:custGeom>
              <a:avLst/>
              <a:gdLst/>
              <a:ahLst/>
              <a:cxnLst/>
              <a:rect l="0" t="0" r="0" b="0"/>
              <a:pathLst>
                <a:path w="203201" h="353061">
                  <a:moveTo>
                    <a:pt x="20320" y="0"/>
                  </a:moveTo>
                  <a:lnTo>
                    <a:pt x="15240" y="16510"/>
                  </a:lnTo>
                  <a:lnTo>
                    <a:pt x="12700" y="27940"/>
                  </a:lnTo>
                  <a:lnTo>
                    <a:pt x="8890" y="43180"/>
                  </a:lnTo>
                  <a:lnTo>
                    <a:pt x="6350" y="59690"/>
                  </a:lnTo>
                  <a:lnTo>
                    <a:pt x="3810" y="76200"/>
                  </a:lnTo>
                  <a:lnTo>
                    <a:pt x="2540" y="91440"/>
                  </a:lnTo>
                  <a:lnTo>
                    <a:pt x="1270" y="106680"/>
                  </a:lnTo>
                  <a:lnTo>
                    <a:pt x="1270" y="135890"/>
                  </a:lnTo>
                  <a:lnTo>
                    <a:pt x="0" y="181610"/>
                  </a:lnTo>
                  <a:lnTo>
                    <a:pt x="0" y="298450"/>
                  </a:lnTo>
                  <a:lnTo>
                    <a:pt x="1270" y="307340"/>
                  </a:lnTo>
                  <a:lnTo>
                    <a:pt x="2540" y="309880"/>
                  </a:lnTo>
                  <a:lnTo>
                    <a:pt x="5080" y="308610"/>
                  </a:lnTo>
                  <a:lnTo>
                    <a:pt x="8890" y="303530"/>
                  </a:lnTo>
                  <a:lnTo>
                    <a:pt x="11430" y="297180"/>
                  </a:lnTo>
                  <a:lnTo>
                    <a:pt x="13970" y="289560"/>
                  </a:lnTo>
                  <a:lnTo>
                    <a:pt x="21590" y="270510"/>
                  </a:lnTo>
                  <a:lnTo>
                    <a:pt x="24130" y="261620"/>
                  </a:lnTo>
                  <a:lnTo>
                    <a:pt x="29210" y="251460"/>
                  </a:lnTo>
                  <a:lnTo>
                    <a:pt x="34290" y="241300"/>
                  </a:lnTo>
                  <a:lnTo>
                    <a:pt x="40640" y="231140"/>
                  </a:lnTo>
                  <a:lnTo>
                    <a:pt x="48260" y="219710"/>
                  </a:lnTo>
                  <a:lnTo>
                    <a:pt x="57150" y="207010"/>
                  </a:lnTo>
                  <a:lnTo>
                    <a:pt x="66040" y="194310"/>
                  </a:lnTo>
                  <a:lnTo>
                    <a:pt x="78740" y="185420"/>
                  </a:lnTo>
                  <a:lnTo>
                    <a:pt x="95250" y="179070"/>
                  </a:lnTo>
                  <a:lnTo>
                    <a:pt x="111760" y="175260"/>
                  </a:lnTo>
                  <a:lnTo>
                    <a:pt x="128270" y="176530"/>
                  </a:lnTo>
                  <a:lnTo>
                    <a:pt x="143510" y="180340"/>
                  </a:lnTo>
                  <a:lnTo>
                    <a:pt x="158750" y="186690"/>
                  </a:lnTo>
                  <a:lnTo>
                    <a:pt x="170180" y="194310"/>
                  </a:lnTo>
                  <a:lnTo>
                    <a:pt x="179070" y="203200"/>
                  </a:lnTo>
                  <a:lnTo>
                    <a:pt x="185420" y="212090"/>
                  </a:lnTo>
                  <a:lnTo>
                    <a:pt x="191770" y="222250"/>
                  </a:lnTo>
                  <a:lnTo>
                    <a:pt x="196850" y="232410"/>
                  </a:lnTo>
                  <a:lnTo>
                    <a:pt x="201930" y="242570"/>
                  </a:lnTo>
                  <a:lnTo>
                    <a:pt x="203200" y="252730"/>
                  </a:lnTo>
                  <a:lnTo>
                    <a:pt x="203200" y="262890"/>
                  </a:lnTo>
                  <a:lnTo>
                    <a:pt x="201930" y="273050"/>
                  </a:lnTo>
                  <a:lnTo>
                    <a:pt x="199390" y="285750"/>
                  </a:lnTo>
                  <a:lnTo>
                    <a:pt x="194310" y="297180"/>
                  </a:lnTo>
                  <a:lnTo>
                    <a:pt x="189230" y="311150"/>
                  </a:lnTo>
                  <a:lnTo>
                    <a:pt x="184150" y="321310"/>
                  </a:lnTo>
                  <a:lnTo>
                    <a:pt x="177800" y="331470"/>
                  </a:lnTo>
                  <a:lnTo>
                    <a:pt x="170180" y="340360"/>
                  </a:lnTo>
                  <a:lnTo>
                    <a:pt x="160020" y="345440"/>
                  </a:lnTo>
                  <a:lnTo>
                    <a:pt x="148590" y="349250"/>
                  </a:lnTo>
                  <a:lnTo>
                    <a:pt x="133350" y="351790"/>
                  </a:lnTo>
                  <a:lnTo>
                    <a:pt x="118110" y="353060"/>
                  </a:lnTo>
                  <a:lnTo>
                    <a:pt x="101600" y="351790"/>
                  </a:lnTo>
                  <a:lnTo>
                    <a:pt x="85090" y="350520"/>
                  </a:lnTo>
                  <a:lnTo>
                    <a:pt x="72390" y="346710"/>
                  </a:lnTo>
                  <a:lnTo>
                    <a:pt x="60960" y="342900"/>
                  </a:lnTo>
                  <a:lnTo>
                    <a:pt x="3175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5737860" y="4091940"/>
              <a:ext cx="210821" cy="204471"/>
            </a:xfrm>
            <a:custGeom>
              <a:avLst/>
              <a:gdLst/>
              <a:ahLst/>
              <a:cxnLst/>
              <a:rect l="0" t="0" r="0" b="0"/>
              <a:pathLst>
                <a:path w="210821" h="204471">
                  <a:moveTo>
                    <a:pt x="0" y="87630"/>
                  </a:moveTo>
                  <a:lnTo>
                    <a:pt x="22860" y="93980"/>
                  </a:lnTo>
                  <a:lnTo>
                    <a:pt x="35560" y="95250"/>
                  </a:lnTo>
                  <a:lnTo>
                    <a:pt x="49530" y="96520"/>
                  </a:lnTo>
                  <a:lnTo>
                    <a:pt x="64770" y="96520"/>
                  </a:lnTo>
                  <a:lnTo>
                    <a:pt x="80010" y="96520"/>
                  </a:lnTo>
                  <a:lnTo>
                    <a:pt x="96520" y="95250"/>
                  </a:lnTo>
                  <a:lnTo>
                    <a:pt x="114300" y="92710"/>
                  </a:lnTo>
                  <a:lnTo>
                    <a:pt x="129540" y="88900"/>
                  </a:lnTo>
                  <a:lnTo>
                    <a:pt x="144780" y="83820"/>
                  </a:lnTo>
                  <a:lnTo>
                    <a:pt x="160020" y="77470"/>
                  </a:lnTo>
                  <a:lnTo>
                    <a:pt x="170180" y="69850"/>
                  </a:lnTo>
                  <a:lnTo>
                    <a:pt x="176530" y="59690"/>
                  </a:lnTo>
                  <a:lnTo>
                    <a:pt x="180340" y="48260"/>
                  </a:lnTo>
                  <a:lnTo>
                    <a:pt x="181610" y="38100"/>
                  </a:lnTo>
                  <a:lnTo>
                    <a:pt x="179070" y="29210"/>
                  </a:lnTo>
                  <a:lnTo>
                    <a:pt x="175260" y="20320"/>
                  </a:lnTo>
                  <a:lnTo>
                    <a:pt x="168910" y="13970"/>
                  </a:lnTo>
                  <a:lnTo>
                    <a:pt x="158750" y="7620"/>
                  </a:lnTo>
                  <a:lnTo>
                    <a:pt x="148590" y="2540"/>
                  </a:lnTo>
                  <a:lnTo>
                    <a:pt x="134620" y="1270"/>
                  </a:lnTo>
                  <a:lnTo>
                    <a:pt x="118110" y="0"/>
                  </a:lnTo>
                  <a:lnTo>
                    <a:pt x="99060" y="1270"/>
                  </a:lnTo>
                  <a:lnTo>
                    <a:pt x="85090" y="5080"/>
                  </a:lnTo>
                  <a:lnTo>
                    <a:pt x="73660" y="8890"/>
                  </a:lnTo>
                  <a:lnTo>
                    <a:pt x="63500" y="13970"/>
                  </a:lnTo>
                  <a:lnTo>
                    <a:pt x="53340" y="20320"/>
                  </a:lnTo>
                  <a:lnTo>
                    <a:pt x="45720" y="26670"/>
                  </a:lnTo>
                  <a:lnTo>
                    <a:pt x="36830" y="33020"/>
                  </a:lnTo>
                  <a:lnTo>
                    <a:pt x="30480" y="40640"/>
                  </a:lnTo>
                  <a:lnTo>
                    <a:pt x="25400" y="49530"/>
                  </a:lnTo>
                  <a:lnTo>
                    <a:pt x="20320" y="58420"/>
                  </a:lnTo>
                  <a:lnTo>
                    <a:pt x="17780" y="72390"/>
                  </a:lnTo>
                  <a:lnTo>
                    <a:pt x="17780" y="87630"/>
                  </a:lnTo>
                  <a:lnTo>
                    <a:pt x="19050" y="105410"/>
                  </a:lnTo>
                  <a:lnTo>
                    <a:pt x="21590" y="120650"/>
                  </a:lnTo>
                  <a:lnTo>
                    <a:pt x="22860" y="134620"/>
                  </a:lnTo>
                  <a:lnTo>
                    <a:pt x="26670" y="147320"/>
                  </a:lnTo>
                  <a:lnTo>
                    <a:pt x="31750" y="157480"/>
                  </a:lnTo>
                  <a:lnTo>
                    <a:pt x="38100" y="167640"/>
                  </a:lnTo>
                  <a:lnTo>
                    <a:pt x="46990" y="175260"/>
                  </a:lnTo>
                  <a:lnTo>
                    <a:pt x="55880" y="184150"/>
                  </a:lnTo>
                  <a:lnTo>
                    <a:pt x="64770" y="191770"/>
                  </a:lnTo>
                  <a:lnTo>
                    <a:pt x="74930" y="199390"/>
                  </a:lnTo>
                  <a:lnTo>
                    <a:pt x="90170" y="203200"/>
                  </a:lnTo>
                  <a:lnTo>
                    <a:pt x="107950" y="204470"/>
                  </a:lnTo>
                  <a:lnTo>
                    <a:pt x="128270" y="204470"/>
                  </a:lnTo>
                  <a:lnTo>
                    <a:pt x="146050" y="203200"/>
                  </a:lnTo>
                  <a:lnTo>
                    <a:pt x="162560" y="200660"/>
                  </a:lnTo>
                  <a:lnTo>
                    <a:pt x="210820" y="193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066790" y="4042410"/>
              <a:ext cx="19051" cy="222251"/>
            </a:xfrm>
            <a:custGeom>
              <a:avLst/>
              <a:gdLst/>
              <a:ahLst/>
              <a:cxnLst/>
              <a:rect l="0" t="0" r="0" b="0"/>
              <a:pathLst>
                <a:path w="19051" h="222251">
                  <a:moveTo>
                    <a:pt x="19050" y="0"/>
                  </a:moveTo>
                  <a:lnTo>
                    <a:pt x="19050" y="22860"/>
                  </a:lnTo>
                  <a:lnTo>
                    <a:pt x="17780" y="35560"/>
                  </a:lnTo>
                  <a:lnTo>
                    <a:pt x="15240" y="49530"/>
                  </a:lnTo>
                  <a:lnTo>
                    <a:pt x="12700" y="64770"/>
                  </a:lnTo>
                  <a:lnTo>
                    <a:pt x="10160" y="78740"/>
                  </a:lnTo>
                  <a:lnTo>
                    <a:pt x="7620" y="91440"/>
                  </a:lnTo>
                  <a:lnTo>
                    <a:pt x="3810" y="102870"/>
                  </a:lnTo>
                  <a:lnTo>
                    <a:pt x="1270" y="116840"/>
                  </a:lnTo>
                  <a:lnTo>
                    <a:pt x="0" y="132080"/>
                  </a:lnTo>
                  <a:lnTo>
                    <a:pt x="0" y="147320"/>
                  </a:lnTo>
                  <a:lnTo>
                    <a:pt x="0" y="162560"/>
                  </a:lnTo>
                  <a:lnTo>
                    <a:pt x="1270" y="177800"/>
                  </a:lnTo>
                  <a:lnTo>
                    <a:pt x="7620" y="222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253480" y="3948430"/>
              <a:ext cx="31751" cy="358141"/>
            </a:xfrm>
            <a:custGeom>
              <a:avLst/>
              <a:gdLst/>
              <a:ahLst/>
              <a:cxnLst/>
              <a:rect l="0" t="0" r="0" b="0"/>
              <a:pathLst>
                <a:path w="31751" h="358141">
                  <a:moveTo>
                    <a:pt x="0" y="0"/>
                  </a:moveTo>
                  <a:lnTo>
                    <a:pt x="0" y="170180"/>
                  </a:lnTo>
                  <a:lnTo>
                    <a:pt x="1270" y="185420"/>
                  </a:lnTo>
                  <a:lnTo>
                    <a:pt x="3810" y="201930"/>
                  </a:lnTo>
                  <a:lnTo>
                    <a:pt x="6350" y="218440"/>
                  </a:lnTo>
                  <a:lnTo>
                    <a:pt x="8890" y="233680"/>
                  </a:lnTo>
                  <a:lnTo>
                    <a:pt x="11430" y="246380"/>
                  </a:lnTo>
                  <a:lnTo>
                    <a:pt x="15240" y="259080"/>
                  </a:lnTo>
                  <a:lnTo>
                    <a:pt x="21590" y="288290"/>
                  </a:lnTo>
                  <a:lnTo>
                    <a:pt x="31750" y="35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043930" y="4095750"/>
              <a:ext cx="252731" cy="31751"/>
            </a:xfrm>
            <a:custGeom>
              <a:avLst/>
              <a:gdLst/>
              <a:ahLst/>
              <a:cxnLst/>
              <a:rect l="0" t="0" r="0" b="0"/>
              <a:pathLst>
                <a:path w="252731" h="31751">
                  <a:moveTo>
                    <a:pt x="0" y="0"/>
                  </a:moveTo>
                  <a:lnTo>
                    <a:pt x="16510" y="5080"/>
                  </a:lnTo>
                  <a:lnTo>
                    <a:pt x="25400" y="7620"/>
                  </a:lnTo>
                  <a:lnTo>
                    <a:pt x="60960" y="17780"/>
                  </a:lnTo>
                  <a:lnTo>
                    <a:pt x="82550" y="24130"/>
                  </a:lnTo>
                  <a:lnTo>
                    <a:pt x="97790" y="26670"/>
                  </a:lnTo>
                  <a:lnTo>
                    <a:pt x="116840" y="27940"/>
                  </a:lnTo>
                  <a:lnTo>
                    <a:pt x="156210" y="30480"/>
                  </a:lnTo>
                  <a:lnTo>
                    <a:pt x="172720" y="30480"/>
                  </a:lnTo>
                  <a:lnTo>
                    <a:pt x="25273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400800" y="4051300"/>
              <a:ext cx="264161" cy="193041"/>
            </a:xfrm>
            <a:custGeom>
              <a:avLst/>
              <a:gdLst/>
              <a:ahLst/>
              <a:cxnLst/>
              <a:rect l="0" t="0" r="0" b="0"/>
              <a:pathLst>
                <a:path w="264161" h="193041">
                  <a:moveTo>
                    <a:pt x="0" y="118110"/>
                  </a:moveTo>
                  <a:lnTo>
                    <a:pt x="22860" y="118110"/>
                  </a:lnTo>
                  <a:lnTo>
                    <a:pt x="33020" y="116840"/>
                  </a:lnTo>
                  <a:lnTo>
                    <a:pt x="43180" y="114300"/>
                  </a:lnTo>
                  <a:lnTo>
                    <a:pt x="53340" y="113030"/>
                  </a:lnTo>
                  <a:lnTo>
                    <a:pt x="63500" y="109220"/>
                  </a:lnTo>
                  <a:lnTo>
                    <a:pt x="85090" y="102870"/>
                  </a:lnTo>
                  <a:lnTo>
                    <a:pt x="100330" y="100330"/>
                  </a:lnTo>
                  <a:lnTo>
                    <a:pt x="118110" y="96520"/>
                  </a:lnTo>
                  <a:lnTo>
                    <a:pt x="138430" y="92710"/>
                  </a:lnTo>
                  <a:lnTo>
                    <a:pt x="154940" y="88900"/>
                  </a:lnTo>
                  <a:lnTo>
                    <a:pt x="167640" y="83820"/>
                  </a:lnTo>
                  <a:lnTo>
                    <a:pt x="179070" y="77470"/>
                  </a:lnTo>
                  <a:lnTo>
                    <a:pt x="189230" y="72390"/>
                  </a:lnTo>
                  <a:lnTo>
                    <a:pt x="200660" y="67310"/>
                  </a:lnTo>
                  <a:lnTo>
                    <a:pt x="210820" y="63500"/>
                  </a:lnTo>
                  <a:lnTo>
                    <a:pt x="219710" y="58420"/>
                  </a:lnTo>
                  <a:lnTo>
                    <a:pt x="228600" y="52070"/>
                  </a:lnTo>
                  <a:lnTo>
                    <a:pt x="237490" y="45720"/>
                  </a:lnTo>
                  <a:lnTo>
                    <a:pt x="241300" y="38100"/>
                  </a:lnTo>
                  <a:lnTo>
                    <a:pt x="242570" y="30480"/>
                  </a:lnTo>
                  <a:lnTo>
                    <a:pt x="242570" y="20320"/>
                  </a:lnTo>
                  <a:lnTo>
                    <a:pt x="237490" y="12700"/>
                  </a:lnTo>
                  <a:lnTo>
                    <a:pt x="229870" y="7620"/>
                  </a:lnTo>
                  <a:lnTo>
                    <a:pt x="220980" y="2540"/>
                  </a:lnTo>
                  <a:lnTo>
                    <a:pt x="207010" y="0"/>
                  </a:lnTo>
                  <a:lnTo>
                    <a:pt x="190500" y="0"/>
                  </a:lnTo>
                  <a:lnTo>
                    <a:pt x="172720" y="0"/>
                  </a:lnTo>
                  <a:lnTo>
                    <a:pt x="157480" y="2540"/>
                  </a:lnTo>
                  <a:lnTo>
                    <a:pt x="143510" y="5080"/>
                  </a:lnTo>
                  <a:lnTo>
                    <a:pt x="130810" y="7620"/>
                  </a:lnTo>
                  <a:lnTo>
                    <a:pt x="119380" y="11430"/>
                  </a:lnTo>
                  <a:lnTo>
                    <a:pt x="107950" y="16510"/>
                  </a:lnTo>
                  <a:lnTo>
                    <a:pt x="96520" y="22860"/>
                  </a:lnTo>
                  <a:lnTo>
                    <a:pt x="86360" y="29210"/>
                  </a:lnTo>
                  <a:lnTo>
                    <a:pt x="77470" y="38100"/>
                  </a:lnTo>
                  <a:lnTo>
                    <a:pt x="69850" y="46990"/>
                  </a:lnTo>
                  <a:lnTo>
                    <a:pt x="63500" y="57150"/>
                  </a:lnTo>
                  <a:lnTo>
                    <a:pt x="57150" y="66040"/>
                  </a:lnTo>
                  <a:lnTo>
                    <a:pt x="52070" y="76200"/>
                  </a:lnTo>
                  <a:lnTo>
                    <a:pt x="50800" y="90170"/>
                  </a:lnTo>
                  <a:lnTo>
                    <a:pt x="49530" y="106680"/>
                  </a:lnTo>
                  <a:lnTo>
                    <a:pt x="50800" y="124460"/>
                  </a:lnTo>
                  <a:lnTo>
                    <a:pt x="55880" y="139700"/>
                  </a:lnTo>
                  <a:lnTo>
                    <a:pt x="64770" y="153670"/>
                  </a:lnTo>
                  <a:lnTo>
                    <a:pt x="74930" y="166370"/>
                  </a:lnTo>
                  <a:lnTo>
                    <a:pt x="87630" y="176530"/>
                  </a:lnTo>
                  <a:lnTo>
                    <a:pt x="101600" y="184150"/>
                  </a:lnTo>
                  <a:lnTo>
                    <a:pt x="116840" y="189230"/>
                  </a:lnTo>
                  <a:lnTo>
                    <a:pt x="132080" y="193040"/>
                  </a:lnTo>
                  <a:lnTo>
                    <a:pt x="147320" y="193040"/>
                  </a:lnTo>
                  <a:lnTo>
                    <a:pt x="161290" y="193040"/>
                  </a:lnTo>
                  <a:lnTo>
                    <a:pt x="173990" y="190500"/>
                  </a:lnTo>
                  <a:lnTo>
                    <a:pt x="186690" y="185420"/>
                  </a:lnTo>
                  <a:lnTo>
                    <a:pt x="198120" y="180340"/>
                  </a:lnTo>
                  <a:lnTo>
                    <a:pt x="223520" y="168910"/>
                  </a:lnTo>
                  <a:lnTo>
                    <a:pt x="264160" y="149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6739890" y="4075430"/>
              <a:ext cx="345441" cy="173991"/>
            </a:xfrm>
            <a:custGeom>
              <a:avLst/>
              <a:gdLst/>
              <a:ahLst/>
              <a:cxnLst/>
              <a:rect l="0" t="0" r="0" b="0"/>
              <a:pathLst>
                <a:path w="345441" h="173991">
                  <a:moveTo>
                    <a:pt x="30480" y="10160"/>
                  </a:moveTo>
                  <a:lnTo>
                    <a:pt x="24130" y="26670"/>
                  </a:lnTo>
                  <a:lnTo>
                    <a:pt x="21590" y="36830"/>
                  </a:lnTo>
                  <a:lnTo>
                    <a:pt x="15240" y="64770"/>
                  </a:lnTo>
                  <a:lnTo>
                    <a:pt x="8890" y="99060"/>
                  </a:lnTo>
                  <a:lnTo>
                    <a:pt x="5080" y="119380"/>
                  </a:lnTo>
                  <a:lnTo>
                    <a:pt x="2540" y="135890"/>
                  </a:lnTo>
                  <a:lnTo>
                    <a:pt x="1270" y="152400"/>
                  </a:lnTo>
                  <a:lnTo>
                    <a:pt x="0" y="167640"/>
                  </a:lnTo>
                  <a:lnTo>
                    <a:pt x="1270" y="173990"/>
                  </a:lnTo>
                  <a:lnTo>
                    <a:pt x="2540" y="172720"/>
                  </a:lnTo>
                  <a:lnTo>
                    <a:pt x="5080" y="167640"/>
                  </a:lnTo>
                  <a:lnTo>
                    <a:pt x="7620" y="158750"/>
                  </a:lnTo>
                  <a:lnTo>
                    <a:pt x="10160" y="146050"/>
                  </a:lnTo>
                  <a:lnTo>
                    <a:pt x="12700" y="132080"/>
                  </a:lnTo>
                  <a:lnTo>
                    <a:pt x="16510" y="119380"/>
                  </a:lnTo>
                  <a:lnTo>
                    <a:pt x="20320" y="107950"/>
                  </a:lnTo>
                  <a:lnTo>
                    <a:pt x="22860" y="95250"/>
                  </a:lnTo>
                  <a:lnTo>
                    <a:pt x="27940" y="86360"/>
                  </a:lnTo>
                  <a:lnTo>
                    <a:pt x="33020" y="76200"/>
                  </a:lnTo>
                  <a:lnTo>
                    <a:pt x="39370" y="68580"/>
                  </a:lnTo>
                  <a:lnTo>
                    <a:pt x="46990" y="60960"/>
                  </a:lnTo>
                  <a:lnTo>
                    <a:pt x="54610" y="53340"/>
                  </a:lnTo>
                  <a:lnTo>
                    <a:pt x="64770" y="45720"/>
                  </a:lnTo>
                  <a:lnTo>
                    <a:pt x="74930" y="39370"/>
                  </a:lnTo>
                  <a:lnTo>
                    <a:pt x="86360" y="34290"/>
                  </a:lnTo>
                  <a:lnTo>
                    <a:pt x="111760" y="25400"/>
                  </a:lnTo>
                  <a:lnTo>
                    <a:pt x="134620" y="17780"/>
                  </a:lnTo>
                  <a:lnTo>
                    <a:pt x="146050" y="13970"/>
                  </a:lnTo>
                  <a:lnTo>
                    <a:pt x="171450" y="6350"/>
                  </a:lnTo>
                  <a:lnTo>
                    <a:pt x="185420" y="3810"/>
                  </a:lnTo>
                  <a:lnTo>
                    <a:pt x="199390" y="2540"/>
                  </a:lnTo>
                  <a:lnTo>
                    <a:pt x="213360" y="1270"/>
                  </a:lnTo>
                  <a:lnTo>
                    <a:pt x="228600" y="0"/>
                  </a:lnTo>
                  <a:lnTo>
                    <a:pt x="265430" y="0"/>
                  </a:lnTo>
                  <a:lnTo>
                    <a:pt x="283210" y="1270"/>
                  </a:lnTo>
                  <a:lnTo>
                    <a:pt x="299720" y="2540"/>
                  </a:lnTo>
                  <a:lnTo>
                    <a:pt x="34544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318260" y="4380230"/>
              <a:ext cx="156211" cy="496571"/>
            </a:xfrm>
            <a:custGeom>
              <a:avLst/>
              <a:gdLst/>
              <a:ahLst/>
              <a:cxnLst/>
              <a:rect l="0" t="0" r="0" b="0"/>
              <a:pathLst>
                <a:path w="156211" h="496571">
                  <a:moveTo>
                    <a:pt x="39370" y="0"/>
                  </a:moveTo>
                  <a:lnTo>
                    <a:pt x="39370" y="27940"/>
                  </a:lnTo>
                  <a:lnTo>
                    <a:pt x="39370" y="40640"/>
                  </a:lnTo>
                  <a:lnTo>
                    <a:pt x="36830" y="53340"/>
                  </a:lnTo>
                  <a:lnTo>
                    <a:pt x="34290" y="67310"/>
                  </a:lnTo>
                  <a:lnTo>
                    <a:pt x="33020" y="81280"/>
                  </a:lnTo>
                  <a:lnTo>
                    <a:pt x="31750" y="95250"/>
                  </a:lnTo>
                  <a:lnTo>
                    <a:pt x="30480" y="109220"/>
                  </a:lnTo>
                  <a:lnTo>
                    <a:pt x="29210" y="123190"/>
                  </a:lnTo>
                  <a:lnTo>
                    <a:pt x="26670" y="137160"/>
                  </a:lnTo>
                  <a:lnTo>
                    <a:pt x="15240" y="198120"/>
                  </a:lnTo>
                  <a:lnTo>
                    <a:pt x="12700" y="213360"/>
                  </a:lnTo>
                  <a:lnTo>
                    <a:pt x="11430" y="228600"/>
                  </a:lnTo>
                  <a:lnTo>
                    <a:pt x="10160" y="243840"/>
                  </a:lnTo>
                  <a:lnTo>
                    <a:pt x="8890" y="259080"/>
                  </a:lnTo>
                  <a:lnTo>
                    <a:pt x="6350" y="275590"/>
                  </a:lnTo>
                  <a:lnTo>
                    <a:pt x="3810" y="292100"/>
                  </a:lnTo>
                  <a:lnTo>
                    <a:pt x="1270" y="309880"/>
                  </a:lnTo>
                  <a:lnTo>
                    <a:pt x="0" y="326390"/>
                  </a:lnTo>
                  <a:lnTo>
                    <a:pt x="0" y="344170"/>
                  </a:lnTo>
                  <a:lnTo>
                    <a:pt x="0" y="360680"/>
                  </a:lnTo>
                  <a:lnTo>
                    <a:pt x="1270" y="375920"/>
                  </a:lnTo>
                  <a:lnTo>
                    <a:pt x="3810" y="391160"/>
                  </a:lnTo>
                  <a:lnTo>
                    <a:pt x="6350" y="405130"/>
                  </a:lnTo>
                  <a:lnTo>
                    <a:pt x="8890" y="420370"/>
                  </a:lnTo>
                  <a:lnTo>
                    <a:pt x="12700" y="434340"/>
                  </a:lnTo>
                  <a:lnTo>
                    <a:pt x="17780" y="448310"/>
                  </a:lnTo>
                  <a:lnTo>
                    <a:pt x="25400" y="462280"/>
                  </a:lnTo>
                  <a:lnTo>
                    <a:pt x="34290" y="476250"/>
                  </a:lnTo>
                  <a:lnTo>
                    <a:pt x="45720" y="486410"/>
                  </a:lnTo>
                  <a:lnTo>
                    <a:pt x="58420" y="492760"/>
                  </a:lnTo>
                  <a:lnTo>
                    <a:pt x="73660" y="496570"/>
                  </a:lnTo>
                  <a:lnTo>
                    <a:pt x="86360" y="496570"/>
                  </a:lnTo>
                  <a:lnTo>
                    <a:pt x="99060" y="495300"/>
                  </a:lnTo>
                  <a:lnTo>
                    <a:pt x="110490" y="491490"/>
                  </a:lnTo>
                  <a:lnTo>
                    <a:pt x="120650" y="486410"/>
                  </a:lnTo>
                  <a:lnTo>
                    <a:pt x="130810" y="481330"/>
                  </a:lnTo>
                  <a:lnTo>
                    <a:pt x="156210" y="462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1221740" y="4674870"/>
              <a:ext cx="599441" cy="214631"/>
            </a:xfrm>
            <a:custGeom>
              <a:avLst/>
              <a:gdLst/>
              <a:ahLst/>
              <a:cxnLst/>
              <a:rect l="0" t="0" r="0" b="0"/>
              <a:pathLst>
                <a:path w="599441" h="214631">
                  <a:moveTo>
                    <a:pt x="0" y="10160"/>
                  </a:moveTo>
                  <a:lnTo>
                    <a:pt x="10160" y="26670"/>
                  </a:lnTo>
                  <a:lnTo>
                    <a:pt x="17780" y="33020"/>
                  </a:lnTo>
                  <a:lnTo>
                    <a:pt x="25400" y="38100"/>
                  </a:lnTo>
                  <a:lnTo>
                    <a:pt x="34290" y="43180"/>
                  </a:lnTo>
                  <a:lnTo>
                    <a:pt x="49530" y="45720"/>
                  </a:lnTo>
                  <a:lnTo>
                    <a:pt x="69850" y="48260"/>
                  </a:lnTo>
                  <a:lnTo>
                    <a:pt x="91440" y="49530"/>
                  </a:lnTo>
                  <a:lnTo>
                    <a:pt x="113030" y="49530"/>
                  </a:lnTo>
                  <a:lnTo>
                    <a:pt x="132080" y="48260"/>
                  </a:lnTo>
                  <a:lnTo>
                    <a:pt x="151130" y="45720"/>
                  </a:lnTo>
                  <a:lnTo>
                    <a:pt x="168910" y="43180"/>
                  </a:lnTo>
                  <a:lnTo>
                    <a:pt x="184150" y="40640"/>
                  </a:lnTo>
                  <a:lnTo>
                    <a:pt x="200660" y="38100"/>
                  </a:lnTo>
                  <a:lnTo>
                    <a:pt x="215900" y="33020"/>
                  </a:lnTo>
                  <a:lnTo>
                    <a:pt x="232410" y="27940"/>
                  </a:lnTo>
                  <a:lnTo>
                    <a:pt x="250190" y="21590"/>
                  </a:lnTo>
                  <a:lnTo>
                    <a:pt x="265430" y="17780"/>
                  </a:lnTo>
                  <a:lnTo>
                    <a:pt x="280670" y="15240"/>
                  </a:lnTo>
                  <a:lnTo>
                    <a:pt x="295910" y="13970"/>
                  </a:lnTo>
                  <a:lnTo>
                    <a:pt x="309880" y="11430"/>
                  </a:lnTo>
                  <a:lnTo>
                    <a:pt x="322580" y="8890"/>
                  </a:lnTo>
                  <a:lnTo>
                    <a:pt x="334010" y="6350"/>
                  </a:lnTo>
                  <a:lnTo>
                    <a:pt x="345440" y="6350"/>
                  </a:lnTo>
                  <a:lnTo>
                    <a:pt x="356870" y="8890"/>
                  </a:lnTo>
                  <a:lnTo>
                    <a:pt x="367030" y="12700"/>
                  </a:lnTo>
                  <a:lnTo>
                    <a:pt x="374650" y="21590"/>
                  </a:lnTo>
                  <a:lnTo>
                    <a:pt x="379730" y="33020"/>
                  </a:lnTo>
                  <a:lnTo>
                    <a:pt x="382270" y="46990"/>
                  </a:lnTo>
                  <a:lnTo>
                    <a:pt x="384810" y="62230"/>
                  </a:lnTo>
                  <a:lnTo>
                    <a:pt x="386080" y="80010"/>
                  </a:lnTo>
                  <a:lnTo>
                    <a:pt x="387350" y="99060"/>
                  </a:lnTo>
                  <a:lnTo>
                    <a:pt x="386080" y="118110"/>
                  </a:lnTo>
                  <a:lnTo>
                    <a:pt x="384810" y="138430"/>
                  </a:lnTo>
                  <a:lnTo>
                    <a:pt x="383540" y="158750"/>
                  </a:lnTo>
                  <a:lnTo>
                    <a:pt x="381000" y="177800"/>
                  </a:lnTo>
                  <a:lnTo>
                    <a:pt x="381000" y="194310"/>
                  </a:lnTo>
                  <a:lnTo>
                    <a:pt x="379730" y="209550"/>
                  </a:lnTo>
                  <a:lnTo>
                    <a:pt x="379730" y="214630"/>
                  </a:lnTo>
                  <a:lnTo>
                    <a:pt x="379730" y="212090"/>
                  </a:lnTo>
                  <a:lnTo>
                    <a:pt x="378460" y="204470"/>
                  </a:lnTo>
                  <a:lnTo>
                    <a:pt x="379730" y="195580"/>
                  </a:lnTo>
                  <a:lnTo>
                    <a:pt x="382270" y="186690"/>
                  </a:lnTo>
                  <a:lnTo>
                    <a:pt x="393700" y="140970"/>
                  </a:lnTo>
                  <a:lnTo>
                    <a:pt x="396240" y="129540"/>
                  </a:lnTo>
                  <a:lnTo>
                    <a:pt x="403860" y="106680"/>
                  </a:lnTo>
                  <a:lnTo>
                    <a:pt x="407670" y="96520"/>
                  </a:lnTo>
                  <a:lnTo>
                    <a:pt x="412750" y="87630"/>
                  </a:lnTo>
                  <a:lnTo>
                    <a:pt x="425450" y="69850"/>
                  </a:lnTo>
                  <a:lnTo>
                    <a:pt x="439420" y="50800"/>
                  </a:lnTo>
                  <a:lnTo>
                    <a:pt x="447040" y="41910"/>
                  </a:lnTo>
                  <a:lnTo>
                    <a:pt x="455930" y="34290"/>
                  </a:lnTo>
                  <a:lnTo>
                    <a:pt x="464820" y="25400"/>
                  </a:lnTo>
                  <a:lnTo>
                    <a:pt x="477520" y="19050"/>
                  </a:lnTo>
                  <a:lnTo>
                    <a:pt x="491490" y="13970"/>
                  </a:lnTo>
                  <a:lnTo>
                    <a:pt x="506730" y="8890"/>
                  </a:lnTo>
                  <a:lnTo>
                    <a:pt x="520700" y="6350"/>
                  </a:lnTo>
                  <a:lnTo>
                    <a:pt x="535940" y="3810"/>
                  </a:lnTo>
                  <a:lnTo>
                    <a:pt x="5994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819910" y="4662170"/>
              <a:ext cx="243841" cy="223521"/>
            </a:xfrm>
            <a:custGeom>
              <a:avLst/>
              <a:gdLst/>
              <a:ahLst/>
              <a:cxnLst/>
              <a:rect l="0" t="0" r="0" b="0"/>
              <a:pathLst>
                <a:path w="243841" h="223521">
                  <a:moveTo>
                    <a:pt x="201930" y="54610"/>
                  </a:moveTo>
                  <a:lnTo>
                    <a:pt x="195580" y="38100"/>
                  </a:lnTo>
                  <a:lnTo>
                    <a:pt x="191770" y="30480"/>
                  </a:lnTo>
                  <a:lnTo>
                    <a:pt x="186690" y="22860"/>
                  </a:lnTo>
                  <a:lnTo>
                    <a:pt x="181610" y="16510"/>
                  </a:lnTo>
                  <a:lnTo>
                    <a:pt x="171450" y="10160"/>
                  </a:lnTo>
                  <a:lnTo>
                    <a:pt x="160020" y="5080"/>
                  </a:lnTo>
                  <a:lnTo>
                    <a:pt x="144780" y="0"/>
                  </a:lnTo>
                  <a:lnTo>
                    <a:pt x="130810" y="0"/>
                  </a:lnTo>
                  <a:lnTo>
                    <a:pt x="114300" y="1270"/>
                  </a:lnTo>
                  <a:lnTo>
                    <a:pt x="97790" y="5080"/>
                  </a:lnTo>
                  <a:lnTo>
                    <a:pt x="83820" y="11430"/>
                  </a:lnTo>
                  <a:lnTo>
                    <a:pt x="73660" y="19050"/>
                  </a:lnTo>
                  <a:lnTo>
                    <a:pt x="63500" y="26670"/>
                  </a:lnTo>
                  <a:lnTo>
                    <a:pt x="54610" y="36830"/>
                  </a:lnTo>
                  <a:lnTo>
                    <a:pt x="45720" y="45720"/>
                  </a:lnTo>
                  <a:lnTo>
                    <a:pt x="38100" y="55880"/>
                  </a:lnTo>
                  <a:lnTo>
                    <a:pt x="31750" y="66040"/>
                  </a:lnTo>
                  <a:lnTo>
                    <a:pt x="26670" y="76200"/>
                  </a:lnTo>
                  <a:lnTo>
                    <a:pt x="16510" y="97790"/>
                  </a:lnTo>
                  <a:lnTo>
                    <a:pt x="3810" y="123190"/>
                  </a:lnTo>
                  <a:lnTo>
                    <a:pt x="1270" y="138430"/>
                  </a:lnTo>
                  <a:lnTo>
                    <a:pt x="0" y="153670"/>
                  </a:lnTo>
                  <a:lnTo>
                    <a:pt x="0" y="170180"/>
                  </a:lnTo>
                  <a:lnTo>
                    <a:pt x="3810" y="184150"/>
                  </a:lnTo>
                  <a:lnTo>
                    <a:pt x="10160" y="196850"/>
                  </a:lnTo>
                  <a:lnTo>
                    <a:pt x="17780" y="209550"/>
                  </a:lnTo>
                  <a:lnTo>
                    <a:pt x="27940" y="215900"/>
                  </a:lnTo>
                  <a:lnTo>
                    <a:pt x="39370" y="219710"/>
                  </a:lnTo>
                  <a:lnTo>
                    <a:pt x="50800" y="220980"/>
                  </a:lnTo>
                  <a:lnTo>
                    <a:pt x="62230" y="219710"/>
                  </a:lnTo>
                  <a:lnTo>
                    <a:pt x="73660" y="215900"/>
                  </a:lnTo>
                  <a:lnTo>
                    <a:pt x="85090" y="210820"/>
                  </a:lnTo>
                  <a:lnTo>
                    <a:pt x="95250" y="205740"/>
                  </a:lnTo>
                  <a:lnTo>
                    <a:pt x="106680" y="199390"/>
                  </a:lnTo>
                  <a:lnTo>
                    <a:pt x="116840" y="193040"/>
                  </a:lnTo>
                  <a:lnTo>
                    <a:pt x="127000" y="185420"/>
                  </a:lnTo>
                  <a:lnTo>
                    <a:pt x="134620" y="177800"/>
                  </a:lnTo>
                  <a:lnTo>
                    <a:pt x="143510" y="167640"/>
                  </a:lnTo>
                  <a:lnTo>
                    <a:pt x="149860" y="158750"/>
                  </a:lnTo>
                  <a:lnTo>
                    <a:pt x="154940" y="148590"/>
                  </a:lnTo>
                  <a:lnTo>
                    <a:pt x="160020" y="138430"/>
                  </a:lnTo>
                  <a:lnTo>
                    <a:pt x="165100" y="128270"/>
                  </a:lnTo>
                  <a:lnTo>
                    <a:pt x="168910" y="116840"/>
                  </a:lnTo>
                  <a:lnTo>
                    <a:pt x="172720" y="106680"/>
                  </a:lnTo>
                  <a:lnTo>
                    <a:pt x="175260" y="95250"/>
                  </a:lnTo>
                  <a:lnTo>
                    <a:pt x="176530" y="82550"/>
                  </a:lnTo>
                  <a:lnTo>
                    <a:pt x="177800" y="69850"/>
                  </a:lnTo>
                  <a:lnTo>
                    <a:pt x="177800" y="67310"/>
                  </a:lnTo>
                  <a:lnTo>
                    <a:pt x="176530" y="71120"/>
                  </a:lnTo>
                  <a:lnTo>
                    <a:pt x="173990" y="80010"/>
                  </a:lnTo>
                  <a:lnTo>
                    <a:pt x="172720" y="92710"/>
                  </a:lnTo>
                  <a:lnTo>
                    <a:pt x="171450" y="107950"/>
                  </a:lnTo>
                  <a:lnTo>
                    <a:pt x="171450" y="125730"/>
                  </a:lnTo>
                  <a:lnTo>
                    <a:pt x="172720" y="140970"/>
                  </a:lnTo>
                  <a:lnTo>
                    <a:pt x="176530" y="157480"/>
                  </a:lnTo>
                  <a:lnTo>
                    <a:pt x="181610" y="171450"/>
                  </a:lnTo>
                  <a:lnTo>
                    <a:pt x="187960" y="184150"/>
                  </a:lnTo>
                  <a:lnTo>
                    <a:pt x="195580" y="194310"/>
                  </a:lnTo>
                  <a:lnTo>
                    <a:pt x="243840" y="2235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105660" y="4716780"/>
              <a:ext cx="189231" cy="196851"/>
            </a:xfrm>
            <a:custGeom>
              <a:avLst/>
              <a:gdLst/>
              <a:ahLst/>
              <a:cxnLst/>
              <a:rect l="0" t="0" r="0" b="0"/>
              <a:pathLst>
                <a:path w="189231" h="196851">
                  <a:moveTo>
                    <a:pt x="10160" y="0"/>
                  </a:moveTo>
                  <a:lnTo>
                    <a:pt x="5080" y="33020"/>
                  </a:lnTo>
                  <a:lnTo>
                    <a:pt x="3810" y="50800"/>
                  </a:lnTo>
                  <a:lnTo>
                    <a:pt x="2540" y="68580"/>
                  </a:lnTo>
                  <a:lnTo>
                    <a:pt x="1270" y="105410"/>
                  </a:lnTo>
                  <a:lnTo>
                    <a:pt x="0" y="170180"/>
                  </a:lnTo>
                  <a:lnTo>
                    <a:pt x="0" y="186690"/>
                  </a:lnTo>
                  <a:lnTo>
                    <a:pt x="1270" y="195580"/>
                  </a:lnTo>
                  <a:lnTo>
                    <a:pt x="3810" y="196850"/>
                  </a:lnTo>
                  <a:lnTo>
                    <a:pt x="5080" y="194310"/>
                  </a:lnTo>
                  <a:lnTo>
                    <a:pt x="7620" y="185420"/>
                  </a:lnTo>
                  <a:lnTo>
                    <a:pt x="8890" y="172720"/>
                  </a:lnTo>
                  <a:lnTo>
                    <a:pt x="8890" y="157480"/>
                  </a:lnTo>
                  <a:lnTo>
                    <a:pt x="10160" y="139700"/>
                  </a:lnTo>
                  <a:lnTo>
                    <a:pt x="12700" y="121920"/>
                  </a:lnTo>
                  <a:lnTo>
                    <a:pt x="15240" y="101600"/>
                  </a:lnTo>
                  <a:lnTo>
                    <a:pt x="20320" y="86360"/>
                  </a:lnTo>
                  <a:lnTo>
                    <a:pt x="25400" y="73660"/>
                  </a:lnTo>
                  <a:lnTo>
                    <a:pt x="30480" y="63500"/>
                  </a:lnTo>
                  <a:lnTo>
                    <a:pt x="38100" y="54610"/>
                  </a:lnTo>
                  <a:lnTo>
                    <a:pt x="46990" y="45720"/>
                  </a:lnTo>
                  <a:lnTo>
                    <a:pt x="55880" y="36830"/>
                  </a:lnTo>
                  <a:lnTo>
                    <a:pt x="66040" y="34290"/>
                  </a:lnTo>
                  <a:lnTo>
                    <a:pt x="78740" y="34290"/>
                  </a:lnTo>
                  <a:lnTo>
                    <a:pt x="90170" y="36830"/>
                  </a:lnTo>
                  <a:lnTo>
                    <a:pt x="102870" y="43180"/>
                  </a:lnTo>
                  <a:lnTo>
                    <a:pt x="114300" y="52070"/>
                  </a:lnTo>
                  <a:lnTo>
                    <a:pt x="125730" y="63500"/>
                  </a:lnTo>
                  <a:lnTo>
                    <a:pt x="134620" y="76200"/>
                  </a:lnTo>
                  <a:lnTo>
                    <a:pt x="143510" y="90170"/>
                  </a:lnTo>
                  <a:lnTo>
                    <a:pt x="167640" y="135890"/>
                  </a:lnTo>
                  <a:lnTo>
                    <a:pt x="189230" y="189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346960" y="4685030"/>
              <a:ext cx="127001" cy="203201"/>
            </a:xfrm>
            <a:custGeom>
              <a:avLst/>
              <a:gdLst/>
              <a:ahLst/>
              <a:cxnLst/>
              <a:rect l="0" t="0" r="0" b="0"/>
              <a:pathLst>
                <a:path w="127001" h="203201">
                  <a:moveTo>
                    <a:pt x="127000" y="0"/>
                  </a:moveTo>
                  <a:lnTo>
                    <a:pt x="93980" y="6350"/>
                  </a:lnTo>
                  <a:lnTo>
                    <a:pt x="77470" y="11430"/>
                  </a:lnTo>
                  <a:lnTo>
                    <a:pt x="62230" y="17780"/>
                  </a:lnTo>
                  <a:lnTo>
                    <a:pt x="44450" y="25400"/>
                  </a:lnTo>
                  <a:lnTo>
                    <a:pt x="30480" y="34290"/>
                  </a:lnTo>
                  <a:lnTo>
                    <a:pt x="16510" y="44450"/>
                  </a:lnTo>
                  <a:lnTo>
                    <a:pt x="5080" y="54610"/>
                  </a:lnTo>
                  <a:lnTo>
                    <a:pt x="0" y="66040"/>
                  </a:lnTo>
                  <a:lnTo>
                    <a:pt x="0" y="77470"/>
                  </a:lnTo>
                  <a:lnTo>
                    <a:pt x="3810" y="90170"/>
                  </a:lnTo>
                  <a:lnTo>
                    <a:pt x="12700" y="101600"/>
                  </a:lnTo>
                  <a:lnTo>
                    <a:pt x="24130" y="110490"/>
                  </a:lnTo>
                  <a:lnTo>
                    <a:pt x="36830" y="119380"/>
                  </a:lnTo>
                  <a:lnTo>
                    <a:pt x="49530" y="127000"/>
                  </a:lnTo>
                  <a:lnTo>
                    <a:pt x="60960" y="132080"/>
                  </a:lnTo>
                  <a:lnTo>
                    <a:pt x="72390" y="137160"/>
                  </a:lnTo>
                  <a:lnTo>
                    <a:pt x="97790" y="149860"/>
                  </a:lnTo>
                  <a:lnTo>
                    <a:pt x="111760" y="156210"/>
                  </a:lnTo>
                  <a:lnTo>
                    <a:pt x="119380" y="163830"/>
                  </a:lnTo>
                  <a:lnTo>
                    <a:pt x="123190" y="172720"/>
                  </a:lnTo>
                  <a:lnTo>
                    <a:pt x="124460" y="181610"/>
                  </a:lnTo>
                  <a:lnTo>
                    <a:pt x="119380" y="189230"/>
                  </a:lnTo>
                  <a:lnTo>
                    <a:pt x="110490" y="195580"/>
                  </a:lnTo>
                  <a:lnTo>
                    <a:pt x="99060" y="200660"/>
                  </a:lnTo>
                  <a:lnTo>
                    <a:pt x="86360" y="203200"/>
                  </a:lnTo>
                  <a:lnTo>
                    <a:pt x="72390" y="203200"/>
                  </a:lnTo>
                  <a:lnTo>
                    <a:pt x="59690" y="201930"/>
                  </a:lnTo>
                  <a:lnTo>
                    <a:pt x="48260" y="199390"/>
                  </a:lnTo>
                  <a:lnTo>
                    <a:pt x="38100" y="194310"/>
                  </a:lnTo>
                  <a:lnTo>
                    <a:pt x="11430" y="179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633980" y="4705350"/>
              <a:ext cx="201931" cy="336551"/>
            </a:xfrm>
            <a:custGeom>
              <a:avLst/>
              <a:gdLst/>
              <a:ahLst/>
              <a:cxnLst/>
              <a:rect l="0" t="0" r="0" b="0"/>
              <a:pathLst>
                <a:path w="201931" h="336551">
                  <a:moveTo>
                    <a:pt x="29210" y="11430"/>
                  </a:moveTo>
                  <a:lnTo>
                    <a:pt x="24130" y="34290"/>
                  </a:lnTo>
                  <a:lnTo>
                    <a:pt x="21590" y="44450"/>
                  </a:lnTo>
                  <a:lnTo>
                    <a:pt x="15240" y="64770"/>
                  </a:lnTo>
                  <a:lnTo>
                    <a:pt x="12700" y="77470"/>
                  </a:lnTo>
                  <a:lnTo>
                    <a:pt x="11430" y="91440"/>
                  </a:lnTo>
                  <a:lnTo>
                    <a:pt x="10160" y="106680"/>
                  </a:lnTo>
                  <a:lnTo>
                    <a:pt x="8890" y="137160"/>
                  </a:lnTo>
                  <a:lnTo>
                    <a:pt x="8890" y="182880"/>
                  </a:lnTo>
                  <a:lnTo>
                    <a:pt x="8890" y="245110"/>
                  </a:lnTo>
                  <a:lnTo>
                    <a:pt x="7620" y="259080"/>
                  </a:lnTo>
                  <a:lnTo>
                    <a:pt x="5080" y="274320"/>
                  </a:lnTo>
                  <a:lnTo>
                    <a:pt x="2540" y="288290"/>
                  </a:lnTo>
                  <a:lnTo>
                    <a:pt x="1270" y="302260"/>
                  </a:lnTo>
                  <a:lnTo>
                    <a:pt x="0" y="316230"/>
                  </a:lnTo>
                  <a:lnTo>
                    <a:pt x="0" y="330200"/>
                  </a:lnTo>
                  <a:lnTo>
                    <a:pt x="0" y="336550"/>
                  </a:lnTo>
                  <a:lnTo>
                    <a:pt x="2540" y="336550"/>
                  </a:lnTo>
                  <a:lnTo>
                    <a:pt x="3810" y="334010"/>
                  </a:lnTo>
                  <a:lnTo>
                    <a:pt x="5080" y="323850"/>
                  </a:lnTo>
                  <a:lnTo>
                    <a:pt x="6350" y="308610"/>
                  </a:lnTo>
                  <a:lnTo>
                    <a:pt x="7620" y="271780"/>
                  </a:lnTo>
                  <a:lnTo>
                    <a:pt x="8890" y="182880"/>
                  </a:lnTo>
                  <a:lnTo>
                    <a:pt x="10160" y="167640"/>
                  </a:lnTo>
                  <a:lnTo>
                    <a:pt x="11430" y="151130"/>
                  </a:lnTo>
                  <a:lnTo>
                    <a:pt x="13970" y="135890"/>
                  </a:lnTo>
                  <a:lnTo>
                    <a:pt x="16510" y="121920"/>
                  </a:lnTo>
                  <a:lnTo>
                    <a:pt x="22860" y="92710"/>
                  </a:lnTo>
                  <a:lnTo>
                    <a:pt x="27940" y="80010"/>
                  </a:lnTo>
                  <a:lnTo>
                    <a:pt x="33020" y="67310"/>
                  </a:lnTo>
                  <a:lnTo>
                    <a:pt x="39370" y="55880"/>
                  </a:lnTo>
                  <a:lnTo>
                    <a:pt x="46990" y="45720"/>
                  </a:lnTo>
                  <a:lnTo>
                    <a:pt x="54610" y="36830"/>
                  </a:lnTo>
                  <a:lnTo>
                    <a:pt x="63500" y="27940"/>
                  </a:lnTo>
                  <a:lnTo>
                    <a:pt x="76200" y="20320"/>
                  </a:lnTo>
                  <a:lnTo>
                    <a:pt x="90170" y="12700"/>
                  </a:lnTo>
                  <a:lnTo>
                    <a:pt x="105410" y="5080"/>
                  </a:lnTo>
                  <a:lnTo>
                    <a:pt x="119380" y="1270"/>
                  </a:lnTo>
                  <a:lnTo>
                    <a:pt x="134620" y="0"/>
                  </a:lnTo>
                  <a:lnTo>
                    <a:pt x="148590" y="0"/>
                  </a:lnTo>
                  <a:lnTo>
                    <a:pt x="161290" y="2540"/>
                  </a:lnTo>
                  <a:lnTo>
                    <a:pt x="173990" y="6350"/>
                  </a:lnTo>
                  <a:lnTo>
                    <a:pt x="185420" y="11430"/>
                  </a:lnTo>
                  <a:lnTo>
                    <a:pt x="193040" y="20320"/>
                  </a:lnTo>
                  <a:lnTo>
                    <a:pt x="198120" y="30480"/>
                  </a:lnTo>
                  <a:lnTo>
                    <a:pt x="201930" y="41910"/>
                  </a:lnTo>
                  <a:lnTo>
                    <a:pt x="200660" y="53340"/>
                  </a:lnTo>
                  <a:lnTo>
                    <a:pt x="196850" y="66040"/>
                  </a:lnTo>
                  <a:lnTo>
                    <a:pt x="190500" y="80010"/>
                  </a:lnTo>
                  <a:lnTo>
                    <a:pt x="180340" y="91440"/>
                  </a:lnTo>
                  <a:lnTo>
                    <a:pt x="170180" y="100330"/>
                  </a:lnTo>
                  <a:lnTo>
                    <a:pt x="158750" y="109220"/>
                  </a:lnTo>
                  <a:lnTo>
                    <a:pt x="146050" y="115570"/>
                  </a:lnTo>
                  <a:lnTo>
                    <a:pt x="133350" y="119380"/>
                  </a:lnTo>
                  <a:lnTo>
                    <a:pt x="119380" y="121920"/>
                  </a:lnTo>
                  <a:lnTo>
                    <a:pt x="106680" y="120650"/>
                  </a:lnTo>
                  <a:lnTo>
                    <a:pt x="95250" y="115570"/>
                  </a:lnTo>
                  <a:lnTo>
                    <a:pt x="60960" y="95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896870" y="4685030"/>
              <a:ext cx="130811" cy="203201"/>
            </a:xfrm>
            <a:custGeom>
              <a:avLst/>
              <a:gdLst/>
              <a:ahLst/>
              <a:cxnLst/>
              <a:rect l="0" t="0" r="0" b="0"/>
              <a:pathLst>
                <a:path w="130811" h="203201">
                  <a:moveTo>
                    <a:pt x="8890" y="0"/>
                  </a:moveTo>
                  <a:lnTo>
                    <a:pt x="13970" y="22860"/>
                  </a:lnTo>
                  <a:lnTo>
                    <a:pt x="15240" y="33020"/>
                  </a:lnTo>
                  <a:lnTo>
                    <a:pt x="13970" y="43180"/>
                  </a:lnTo>
                  <a:lnTo>
                    <a:pt x="3810" y="101600"/>
                  </a:lnTo>
                  <a:lnTo>
                    <a:pt x="2540" y="119380"/>
                  </a:lnTo>
                  <a:lnTo>
                    <a:pt x="1270" y="137160"/>
                  </a:lnTo>
                  <a:lnTo>
                    <a:pt x="0" y="154940"/>
                  </a:lnTo>
                  <a:lnTo>
                    <a:pt x="2540" y="170180"/>
                  </a:lnTo>
                  <a:lnTo>
                    <a:pt x="8890" y="182880"/>
                  </a:lnTo>
                  <a:lnTo>
                    <a:pt x="15240" y="195580"/>
                  </a:lnTo>
                  <a:lnTo>
                    <a:pt x="26670" y="201930"/>
                  </a:lnTo>
                  <a:lnTo>
                    <a:pt x="39370" y="203200"/>
                  </a:lnTo>
                  <a:lnTo>
                    <a:pt x="53340" y="203200"/>
                  </a:lnTo>
                  <a:lnTo>
                    <a:pt x="68580" y="198120"/>
                  </a:lnTo>
                  <a:lnTo>
                    <a:pt x="82550" y="191770"/>
                  </a:lnTo>
                  <a:lnTo>
                    <a:pt x="96520" y="184150"/>
                  </a:lnTo>
                  <a:lnTo>
                    <a:pt x="106680" y="175260"/>
                  </a:lnTo>
                  <a:lnTo>
                    <a:pt x="115570" y="166370"/>
                  </a:lnTo>
                  <a:lnTo>
                    <a:pt x="121920" y="156210"/>
                  </a:lnTo>
                  <a:lnTo>
                    <a:pt x="127000" y="143510"/>
                  </a:lnTo>
                  <a:lnTo>
                    <a:pt x="129540" y="129540"/>
                  </a:lnTo>
                  <a:lnTo>
                    <a:pt x="130810" y="114300"/>
                  </a:lnTo>
                  <a:lnTo>
                    <a:pt x="129540" y="100330"/>
                  </a:lnTo>
                  <a:lnTo>
                    <a:pt x="124460" y="85090"/>
                  </a:lnTo>
                  <a:lnTo>
                    <a:pt x="116840" y="71120"/>
                  </a:lnTo>
                  <a:lnTo>
                    <a:pt x="109220" y="59690"/>
                  </a:lnTo>
                  <a:lnTo>
                    <a:pt x="100330" y="52070"/>
                  </a:lnTo>
                  <a:lnTo>
                    <a:pt x="91440" y="45720"/>
                  </a:lnTo>
                  <a:lnTo>
                    <a:pt x="80010" y="39370"/>
                  </a:lnTo>
                  <a:lnTo>
                    <a:pt x="68580" y="34290"/>
                  </a:lnTo>
                  <a:lnTo>
                    <a:pt x="1905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089910" y="4709160"/>
              <a:ext cx="205741" cy="179071"/>
            </a:xfrm>
            <a:custGeom>
              <a:avLst/>
              <a:gdLst/>
              <a:ahLst/>
              <a:cxnLst/>
              <a:rect l="0" t="0" r="0" b="0"/>
              <a:pathLst>
                <a:path w="205741" h="179071">
                  <a:moveTo>
                    <a:pt x="5080" y="154940"/>
                  </a:moveTo>
                  <a:lnTo>
                    <a:pt x="5080" y="177800"/>
                  </a:lnTo>
                  <a:lnTo>
                    <a:pt x="3810" y="179070"/>
                  </a:lnTo>
                  <a:lnTo>
                    <a:pt x="2540" y="175260"/>
                  </a:lnTo>
                  <a:lnTo>
                    <a:pt x="0" y="168910"/>
                  </a:lnTo>
                  <a:lnTo>
                    <a:pt x="0" y="158750"/>
                  </a:lnTo>
                  <a:lnTo>
                    <a:pt x="3810" y="146050"/>
                  </a:lnTo>
                  <a:lnTo>
                    <a:pt x="11430" y="116840"/>
                  </a:lnTo>
                  <a:lnTo>
                    <a:pt x="19050" y="88900"/>
                  </a:lnTo>
                  <a:lnTo>
                    <a:pt x="24130" y="76200"/>
                  </a:lnTo>
                  <a:lnTo>
                    <a:pt x="29210" y="63500"/>
                  </a:lnTo>
                  <a:lnTo>
                    <a:pt x="35560" y="52070"/>
                  </a:lnTo>
                  <a:lnTo>
                    <a:pt x="41910" y="41910"/>
                  </a:lnTo>
                  <a:lnTo>
                    <a:pt x="48260" y="33020"/>
                  </a:lnTo>
                  <a:lnTo>
                    <a:pt x="54610" y="24130"/>
                  </a:lnTo>
                  <a:lnTo>
                    <a:pt x="63500" y="17780"/>
                  </a:lnTo>
                  <a:lnTo>
                    <a:pt x="72390" y="11430"/>
                  </a:lnTo>
                  <a:lnTo>
                    <a:pt x="81280" y="6350"/>
                  </a:lnTo>
                  <a:lnTo>
                    <a:pt x="93980" y="3810"/>
                  </a:lnTo>
                  <a:lnTo>
                    <a:pt x="107950" y="1270"/>
                  </a:lnTo>
                  <a:lnTo>
                    <a:pt x="123190" y="0"/>
                  </a:lnTo>
                  <a:lnTo>
                    <a:pt x="138430" y="0"/>
                  </a:lnTo>
                  <a:lnTo>
                    <a:pt x="154940" y="1270"/>
                  </a:lnTo>
                  <a:lnTo>
                    <a:pt x="20574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3389630" y="4632960"/>
              <a:ext cx="53341" cy="262891"/>
            </a:xfrm>
            <a:custGeom>
              <a:avLst/>
              <a:gdLst/>
              <a:ahLst/>
              <a:cxnLst/>
              <a:rect l="0" t="0" r="0" b="0"/>
              <a:pathLst>
                <a:path w="53341" h="262891">
                  <a:moveTo>
                    <a:pt x="53340" y="0"/>
                  </a:moveTo>
                  <a:lnTo>
                    <a:pt x="46990" y="16510"/>
                  </a:lnTo>
                  <a:lnTo>
                    <a:pt x="38100" y="40640"/>
                  </a:lnTo>
                  <a:lnTo>
                    <a:pt x="33020" y="54610"/>
                  </a:lnTo>
                  <a:lnTo>
                    <a:pt x="29210" y="68580"/>
                  </a:lnTo>
                  <a:lnTo>
                    <a:pt x="26670" y="83820"/>
                  </a:lnTo>
                  <a:lnTo>
                    <a:pt x="25400" y="97790"/>
                  </a:lnTo>
                  <a:lnTo>
                    <a:pt x="22860" y="110490"/>
                  </a:lnTo>
                  <a:lnTo>
                    <a:pt x="20320" y="123190"/>
                  </a:lnTo>
                  <a:lnTo>
                    <a:pt x="16510" y="134620"/>
                  </a:lnTo>
                  <a:lnTo>
                    <a:pt x="13970" y="146050"/>
                  </a:lnTo>
                  <a:lnTo>
                    <a:pt x="7620" y="167640"/>
                  </a:lnTo>
                  <a:lnTo>
                    <a:pt x="5080" y="180340"/>
                  </a:lnTo>
                  <a:lnTo>
                    <a:pt x="3810" y="195580"/>
                  </a:lnTo>
                  <a:lnTo>
                    <a:pt x="0" y="262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3315970" y="4706620"/>
              <a:ext cx="179071" cy="31751"/>
            </a:xfrm>
            <a:custGeom>
              <a:avLst/>
              <a:gdLst/>
              <a:ahLst/>
              <a:cxnLst/>
              <a:rect l="0" t="0" r="0" b="0"/>
              <a:pathLst>
                <a:path w="179071" h="31751">
                  <a:moveTo>
                    <a:pt x="0" y="31750"/>
                  </a:moveTo>
                  <a:lnTo>
                    <a:pt x="59690" y="16510"/>
                  </a:lnTo>
                  <a:lnTo>
                    <a:pt x="72390" y="13970"/>
                  </a:lnTo>
                  <a:lnTo>
                    <a:pt x="86360" y="12700"/>
                  </a:lnTo>
                  <a:lnTo>
                    <a:pt x="99060" y="11430"/>
                  </a:lnTo>
                  <a:lnTo>
                    <a:pt x="111760" y="10160"/>
                  </a:lnTo>
                  <a:lnTo>
                    <a:pt x="124460" y="7620"/>
                  </a:lnTo>
                  <a:lnTo>
                    <a:pt x="1790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3639820" y="4715510"/>
              <a:ext cx="298451" cy="212091"/>
            </a:xfrm>
            <a:custGeom>
              <a:avLst/>
              <a:gdLst/>
              <a:ahLst/>
              <a:cxnLst/>
              <a:rect l="0" t="0" r="0" b="0"/>
              <a:pathLst>
                <a:path w="298451" h="212091">
                  <a:moveTo>
                    <a:pt x="181610" y="43180"/>
                  </a:moveTo>
                  <a:lnTo>
                    <a:pt x="176530" y="26670"/>
                  </a:lnTo>
                  <a:lnTo>
                    <a:pt x="171450" y="19050"/>
                  </a:lnTo>
                  <a:lnTo>
                    <a:pt x="163830" y="12700"/>
                  </a:lnTo>
                  <a:lnTo>
                    <a:pt x="156210" y="5080"/>
                  </a:lnTo>
                  <a:lnTo>
                    <a:pt x="146050" y="1270"/>
                  </a:lnTo>
                  <a:lnTo>
                    <a:pt x="134620" y="0"/>
                  </a:lnTo>
                  <a:lnTo>
                    <a:pt x="121920" y="0"/>
                  </a:lnTo>
                  <a:lnTo>
                    <a:pt x="109220" y="3810"/>
                  </a:lnTo>
                  <a:lnTo>
                    <a:pt x="96520" y="10160"/>
                  </a:lnTo>
                  <a:lnTo>
                    <a:pt x="82550" y="17780"/>
                  </a:lnTo>
                  <a:lnTo>
                    <a:pt x="71120" y="25400"/>
                  </a:lnTo>
                  <a:lnTo>
                    <a:pt x="60960" y="33020"/>
                  </a:lnTo>
                  <a:lnTo>
                    <a:pt x="52070" y="39370"/>
                  </a:lnTo>
                  <a:lnTo>
                    <a:pt x="44450" y="48260"/>
                  </a:lnTo>
                  <a:lnTo>
                    <a:pt x="36830" y="57150"/>
                  </a:lnTo>
                  <a:lnTo>
                    <a:pt x="29210" y="66040"/>
                  </a:lnTo>
                  <a:lnTo>
                    <a:pt x="22860" y="77470"/>
                  </a:lnTo>
                  <a:lnTo>
                    <a:pt x="17780" y="88900"/>
                  </a:lnTo>
                  <a:lnTo>
                    <a:pt x="7620" y="114300"/>
                  </a:lnTo>
                  <a:lnTo>
                    <a:pt x="0" y="137160"/>
                  </a:lnTo>
                  <a:lnTo>
                    <a:pt x="0" y="148590"/>
                  </a:lnTo>
                  <a:lnTo>
                    <a:pt x="2540" y="161290"/>
                  </a:lnTo>
                  <a:lnTo>
                    <a:pt x="6350" y="175260"/>
                  </a:lnTo>
                  <a:lnTo>
                    <a:pt x="11430" y="185420"/>
                  </a:lnTo>
                  <a:lnTo>
                    <a:pt x="19050" y="195580"/>
                  </a:lnTo>
                  <a:lnTo>
                    <a:pt x="27940" y="204470"/>
                  </a:lnTo>
                  <a:lnTo>
                    <a:pt x="36830" y="209550"/>
                  </a:lnTo>
                  <a:lnTo>
                    <a:pt x="46990" y="210820"/>
                  </a:lnTo>
                  <a:lnTo>
                    <a:pt x="57150" y="212090"/>
                  </a:lnTo>
                  <a:lnTo>
                    <a:pt x="67310" y="210820"/>
                  </a:lnTo>
                  <a:lnTo>
                    <a:pt x="77470" y="208280"/>
                  </a:lnTo>
                  <a:lnTo>
                    <a:pt x="87630" y="205740"/>
                  </a:lnTo>
                  <a:lnTo>
                    <a:pt x="96520" y="201930"/>
                  </a:lnTo>
                  <a:lnTo>
                    <a:pt x="105410" y="196850"/>
                  </a:lnTo>
                  <a:lnTo>
                    <a:pt x="113030" y="191770"/>
                  </a:lnTo>
                  <a:lnTo>
                    <a:pt x="120650" y="184150"/>
                  </a:lnTo>
                  <a:lnTo>
                    <a:pt x="128270" y="176530"/>
                  </a:lnTo>
                  <a:lnTo>
                    <a:pt x="135890" y="166370"/>
                  </a:lnTo>
                  <a:lnTo>
                    <a:pt x="143510" y="157480"/>
                  </a:lnTo>
                  <a:lnTo>
                    <a:pt x="157480" y="137160"/>
                  </a:lnTo>
                  <a:lnTo>
                    <a:pt x="162560" y="127000"/>
                  </a:lnTo>
                  <a:lnTo>
                    <a:pt x="168910" y="116840"/>
                  </a:lnTo>
                  <a:lnTo>
                    <a:pt x="172720" y="106680"/>
                  </a:lnTo>
                  <a:lnTo>
                    <a:pt x="176530" y="93980"/>
                  </a:lnTo>
                  <a:lnTo>
                    <a:pt x="181610" y="78740"/>
                  </a:lnTo>
                  <a:lnTo>
                    <a:pt x="185420" y="63500"/>
                  </a:lnTo>
                  <a:lnTo>
                    <a:pt x="187960" y="58420"/>
                  </a:lnTo>
                  <a:lnTo>
                    <a:pt x="189230" y="58420"/>
                  </a:lnTo>
                  <a:lnTo>
                    <a:pt x="190500" y="64770"/>
                  </a:lnTo>
                  <a:lnTo>
                    <a:pt x="190500" y="73660"/>
                  </a:lnTo>
                  <a:lnTo>
                    <a:pt x="191770" y="86360"/>
                  </a:lnTo>
                  <a:lnTo>
                    <a:pt x="191770" y="100330"/>
                  </a:lnTo>
                  <a:lnTo>
                    <a:pt x="194310" y="113030"/>
                  </a:lnTo>
                  <a:lnTo>
                    <a:pt x="198120" y="124460"/>
                  </a:lnTo>
                  <a:lnTo>
                    <a:pt x="203200" y="135890"/>
                  </a:lnTo>
                  <a:lnTo>
                    <a:pt x="210820" y="147320"/>
                  </a:lnTo>
                  <a:lnTo>
                    <a:pt x="218440" y="158750"/>
                  </a:lnTo>
                  <a:lnTo>
                    <a:pt x="227330" y="168910"/>
                  </a:lnTo>
                  <a:lnTo>
                    <a:pt x="236220" y="177800"/>
                  </a:lnTo>
                  <a:lnTo>
                    <a:pt x="246380" y="184150"/>
                  </a:lnTo>
                  <a:lnTo>
                    <a:pt x="298450" y="201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4053840" y="4643120"/>
              <a:ext cx="31751" cy="284481"/>
            </a:xfrm>
            <a:custGeom>
              <a:avLst/>
              <a:gdLst/>
              <a:ahLst/>
              <a:cxnLst/>
              <a:rect l="0" t="0" r="0" b="0"/>
              <a:pathLst>
                <a:path w="31751" h="284481">
                  <a:moveTo>
                    <a:pt x="31750" y="0"/>
                  </a:moveTo>
                  <a:lnTo>
                    <a:pt x="25400" y="22860"/>
                  </a:lnTo>
                  <a:lnTo>
                    <a:pt x="22860" y="33020"/>
                  </a:lnTo>
                  <a:lnTo>
                    <a:pt x="16510" y="53340"/>
                  </a:lnTo>
                  <a:lnTo>
                    <a:pt x="6350" y="83820"/>
                  </a:lnTo>
                  <a:lnTo>
                    <a:pt x="3810" y="96520"/>
                  </a:lnTo>
                  <a:lnTo>
                    <a:pt x="2540" y="107950"/>
                  </a:lnTo>
                  <a:lnTo>
                    <a:pt x="1270" y="121920"/>
                  </a:lnTo>
                  <a:lnTo>
                    <a:pt x="1270" y="138430"/>
                  </a:lnTo>
                  <a:lnTo>
                    <a:pt x="0" y="198120"/>
                  </a:lnTo>
                  <a:lnTo>
                    <a:pt x="0" y="284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000500" y="4758690"/>
              <a:ext cx="274321" cy="179071"/>
            </a:xfrm>
            <a:custGeom>
              <a:avLst/>
              <a:gdLst/>
              <a:ahLst/>
              <a:cxnLst/>
              <a:rect l="0" t="0" r="0" b="0"/>
              <a:pathLst>
                <a:path w="274321" h="179071">
                  <a:moveTo>
                    <a:pt x="0" y="10160"/>
                  </a:moveTo>
                  <a:lnTo>
                    <a:pt x="34290" y="5080"/>
                  </a:lnTo>
                  <a:lnTo>
                    <a:pt x="49530" y="3810"/>
                  </a:lnTo>
                  <a:lnTo>
                    <a:pt x="66040" y="2540"/>
                  </a:lnTo>
                  <a:lnTo>
                    <a:pt x="82550" y="1270"/>
                  </a:lnTo>
                  <a:lnTo>
                    <a:pt x="116840" y="1270"/>
                  </a:lnTo>
                  <a:lnTo>
                    <a:pt x="134620" y="0"/>
                  </a:lnTo>
                  <a:lnTo>
                    <a:pt x="151130" y="2540"/>
                  </a:lnTo>
                  <a:lnTo>
                    <a:pt x="168910" y="6350"/>
                  </a:lnTo>
                  <a:lnTo>
                    <a:pt x="186690" y="11430"/>
                  </a:lnTo>
                  <a:lnTo>
                    <a:pt x="200660" y="19050"/>
                  </a:lnTo>
                  <a:lnTo>
                    <a:pt x="212090" y="29210"/>
                  </a:lnTo>
                  <a:lnTo>
                    <a:pt x="222250" y="40640"/>
                  </a:lnTo>
                  <a:lnTo>
                    <a:pt x="229870" y="52070"/>
                  </a:lnTo>
                  <a:lnTo>
                    <a:pt x="236220" y="62230"/>
                  </a:lnTo>
                  <a:lnTo>
                    <a:pt x="242570" y="73660"/>
                  </a:lnTo>
                  <a:lnTo>
                    <a:pt x="245110" y="86360"/>
                  </a:lnTo>
                  <a:lnTo>
                    <a:pt x="247650" y="101600"/>
                  </a:lnTo>
                  <a:lnTo>
                    <a:pt x="250190" y="116840"/>
                  </a:lnTo>
                  <a:lnTo>
                    <a:pt x="251460" y="132080"/>
                  </a:lnTo>
                  <a:lnTo>
                    <a:pt x="251460" y="146050"/>
                  </a:lnTo>
                  <a:lnTo>
                    <a:pt x="274320" y="179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356100" y="4758690"/>
              <a:ext cx="171451" cy="170181"/>
            </a:xfrm>
            <a:custGeom>
              <a:avLst/>
              <a:gdLst/>
              <a:ahLst/>
              <a:cxnLst/>
              <a:rect l="0" t="0" r="0" b="0"/>
              <a:pathLst>
                <a:path w="171451" h="170181">
                  <a:moveTo>
                    <a:pt x="55880" y="0"/>
                  </a:moveTo>
                  <a:lnTo>
                    <a:pt x="38100" y="22860"/>
                  </a:lnTo>
                  <a:lnTo>
                    <a:pt x="31750" y="35560"/>
                  </a:lnTo>
                  <a:lnTo>
                    <a:pt x="24130" y="49530"/>
                  </a:lnTo>
                  <a:lnTo>
                    <a:pt x="16510" y="64770"/>
                  </a:lnTo>
                  <a:lnTo>
                    <a:pt x="11430" y="77470"/>
                  </a:lnTo>
                  <a:lnTo>
                    <a:pt x="6350" y="90170"/>
                  </a:lnTo>
                  <a:lnTo>
                    <a:pt x="1270" y="102870"/>
                  </a:lnTo>
                  <a:lnTo>
                    <a:pt x="0" y="115570"/>
                  </a:lnTo>
                  <a:lnTo>
                    <a:pt x="2540" y="128270"/>
                  </a:lnTo>
                  <a:lnTo>
                    <a:pt x="6350" y="142240"/>
                  </a:lnTo>
                  <a:lnTo>
                    <a:pt x="12700" y="152400"/>
                  </a:lnTo>
                  <a:lnTo>
                    <a:pt x="22860" y="160020"/>
                  </a:lnTo>
                  <a:lnTo>
                    <a:pt x="33020" y="166370"/>
                  </a:lnTo>
                  <a:lnTo>
                    <a:pt x="46990" y="168910"/>
                  </a:lnTo>
                  <a:lnTo>
                    <a:pt x="60960" y="170180"/>
                  </a:lnTo>
                  <a:lnTo>
                    <a:pt x="76200" y="170180"/>
                  </a:lnTo>
                  <a:lnTo>
                    <a:pt x="90170" y="167640"/>
                  </a:lnTo>
                  <a:lnTo>
                    <a:pt x="102870" y="162560"/>
                  </a:lnTo>
                  <a:lnTo>
                    <a:pt x="115570" y="157480"/>
                  </a:lnTo>
                  <a:lnTo>
                    <a:pt x="125730" y="152400"/>
                  </a:lnTo>
                  <a:lnTo>
                    <a:pt x="134620" y="146050"/>
                  </a:lnTo>
                  <a:lnTo>
                    <a:pt x="143510" y="139700"/>
                  </a:lnTo>
                  <a:lnTo>
                    <a:pt x="151130" y="133350"/>
                  </a:lnTo>
                  <a:lnTo>
                    <a:pt x="158750" y="125730"/>
                  </a:lnTo>
                  <a:lnTo>
                    <a:pt x="166370" y="119380"/>
                  </a:lnTo>
                  <a:lnTo>
                    <a:pt x="170180" y="109220"/>
                  </a:lnTo>
                  <a:lnTo>
                    <a:pt x="171450" y="96520"/>
                  </a:lnTo>
                  <a:lnTo>
                    <a:pt x="171450" y="81280"/>
                  </a:lnTo>
                  <a:lnTo>
                    <a:pt x="168910" y="69850"/>
                  </a:lnTo>
                  <a:lnTo>
                    <a:pt x="165100" y="59690"/>
                  </a:lnTo>
                  <a:lnTo>
                    <a:pt x="160020" y="50800"/>
                  </a:lnTo>
                  <a:lnTo>
                    <a:pt x="151130" y="41910"/>
                  </a:lnTo>
                  <a:lnTo>
                    <a:pt x="138430" y="34290"/>
                  </a:lnTo>
                  <a:lnTo>
                    <a:pt x="125730" y="26670"/>
                  </a:lnTo>
                  <a:lnTo>
                    <a:pt x="111760" y="20320"/>
                  </a:lnTo>
                  <a:lnTo>
                    <a:pt x="97790" y="17780"/>
                  </a:lnTo>
                  <a:lnTo>
                    <a:pt x="83820" y="15240"/>
                  </a:lnTo>
                  <a:lnTo>
                    <a:pt x="77470" y="15240"/>
                  </a:lnTo>
                  <a:lnTo>
                    <a:pt x="77470" y="15240"/>
                  </a:lnTo>
                  <a:lnTo>
                    <a:pt x="8636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4621530" y="4780280"/>
              <a:ext cx="179071" cy="157481"/>
            </a:xfrm>
            <a:custGeom>
              <a:avLst/>
              <a:gdLst/>
              <a:ahLst/>
              <a:cxnLst/>
              <a:rect l="0" t="0" r="0" b="0"/>
              <a:pathLst>
                <a:path w="179071" h="157481">
                  <a:moveTo>
                    <a:pt x="0" y="52070"/>
                  </a:moveTo>
                  <a:lnTo>
                    <a:pt x="0" y="119380"/>
                  </a:lnTo>
                  <a:lnTo>
                    <a:pt x="2540" y="124460"/>
                  </a:lnTo>
                  <a:lnTo>
                    <a:pt x="6350" y="121920"/>
                  </a:lnTo>
                  <a:lnTo>
                    <a:pt x="11430" y="116840"/>
                  </a:lnTo>
                  <a:lnTo>
                    <a:pt x="17780" y="109220"/>
                  </a:lnTo>
                  <a:lnTo>
                    <a:pt x="29210" y="91440"/>
                  </a:lnTo>
                  <a:lnTo>
                    <a:pt x="35560" y="82550"/>
                  </a:lnTo>
                  <a:lnTo>
                    <a:pt x="40640" y="72390"/>
                  </a:lnTo>
                  <a:lnTo>
                    <a:pt x="44450" y="62230"/>
                  </a:lnTo>
                  <a:lnTo>
                    <a:pt x="49530" y="52070"/>
                  </a:lnTo>
                  <a:lnTo>
                    <a:pt x="55880" y="41910"/>
                  </a:lnTo>
                  <a:lnTo>
                    <a:pt x="62230" y="30480"/>
                  </a:lnTo>
                  <a:lnTo>
                    <a:pt x="69850" y="21590"/>
                  </a:lnTo>
                  <a:lnTo>
                    <a:pt x="77470" y="12700"/>
                  </a:lnTo>
                  <a:lnTo>
                    <a:pt x="87630" y="5080"/>
                  </a:lnTo>
                  <a:lnTo>
                    <a:pt x="96520" y="1270"/>
                  </a:lnTo>
                  <a:lnTo>
                    <a:pt x="106680" y="0"/>
                  </a:lnTo>
                  <a:lnTo>
                    <a:pt x="116840" y="0"/>
                  </a:lnTo>
                  <a:lnTo>
                    <a:pt x="125730" y="3810"/>
                  </a:lnTo>
                  <a:lnTo>
                    <a:pt x="134620" y="11430"/>
                  </a:lnTo>
                  <a:lnTo>
                    <a:pt x="142240" y="21590"/>
                  </a:lnTo>
                  <a:lnTo>
                    <a:pt x="148590" y="31750"/>
                  </a:lnTo>
                  <a:lnTo>
                    <a:pt x="154940" y="41910"/>
                  </a:lnTo>
                  <a:lnTo>
                    <a:pt x="158750" y="52070"/>
                  </a:lnTo>
                  <a:lnTo>
                    <a:pt x="163830" y="66040"/>
                  </a:lnTo>
                  <a:lnTo>
                    <a:pt x="167640" y="80010"/>
                  </a:lnTo>
                  <a:lnTo>
                    <a:pt x="179070" y="157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5180330" y="4707890"/>
              <a:ext cx="179071" cy="227331"/>
            </a:xfrm>
            <a:custGeom>
              <a:avLst/>
              <a:gdLst/>
              <a:ahLst/>
              <a:cxnLst/>
              <a:rect l="0" t="0" r="0" b="0"/>
              <a:pathLst>
                <a:path w="179071" h="227331">
                  <a:moveTo>
                    <a:pt x="157480" y="8890"/>
                  </a:moveTo>
                  <a:lnTo>
                    <a:pt x="140970" y="3810"/>
                  </a:lnTo>
                  <a:lnTo>
                    <a:pt x="130810" y="1270"/>
                  </a:lnTo>
                  <a:lnTo>
                    <a:pt x="120650" y="0"/>
                  </a:lnTo>
                  <a:lnTo>
                    <a:pt x="107950" y="0"/>
                  </a:lnTo>
                  <a:lnTo>
                    <a:pt x="95250" y="0"/>
                  </a:lnTo>
                  <a:lnTo>
                    <a:pt x="82550" y="2540"/>
                  </a:lnTo>
                  <a:lnTo>
                    <a:pt x="68580" y="3810"/>
                  </a:lnTo>
                  <a:lnTo>
                    <a:pt x="55880" y="8890"/>
                  </a:lnTo>
                  <a:lnTo>
                    <a:pt x="44450" y="16510"/>
                  </a:lnTo>
                  <a:lnTo>
                    <a:pt x="33020" y="24130"/>
                  </a:lnTo>
                  <a:lnTo>
                    <a:pt x="22860" y="31750"/>
                  </a:lnTo>
                  <a:lnTo>
                    <a:pt x="13970" y="39370"/>
                  </a:lnTo>
                  <a:lnTo>
                    <a:pt x="6350" y="46990"/>
                  </a:lnTo>
                  <a:lnTo>
                    <a:pt x="1270" y="55880"/>
                  </a:lnTo>
                  <a:lnTo>
                    <a:pt x="0" y="64770"/>
                  </a:lnTo>
                  <a:lnTo>
                    <a:pt x="0" y="73660"/>
                  </a:lnTo>
                  <a:lnTo>
                    <a:pt x="5080" y="83820"/>
                  </a:lnTo>
                  <a:lnTo>
                    <a:pt x="15240" y="93980"/>
                  </a:lnTo>
                  <a:lnTo>
                    <a:pt x="27940" y="104140"/>
                  </a:lnTo>
                  <a:lnTo>
                    <a:pt x="39370" y="111760"/>
                  </a:lnTo>
                  <a:lnTo>
                    <a:pt x="50800" y="118110"/>
                  </a:lnTo>
                  <a:lnTo>
                    <a:pt x="62230" y="124460"/>
                  </a:lnTo>
                  <a:lnTo>
                    <a:pt x="73660" y="129540"/>
                  </a:lnTo>
                  <a:lnTo>
                    <a:pt x="86360" y="133350"/>
                  </a:lnTo>
                  <a:lnTo>
                    <a:pt x="134620" y="148590"/>
                  </a:lnTo>
                  <a:lnTo>
                    <a:pt x="147320" y="154940"/>
                  </a:lnTo>
                  <a:lnTo>
                    <a:pt x="160020" y="162560"/>
                  </a:lnTo>
                  <a:lnTo>
                    <a:pt x="172720" y="171450"/>
                  </a:lnTo>
                  <a:lnTo>
                    <a:pt x="179070" y="180340"/>
                  </a:lnTo>
                  <a:lnTo>
                    <a:pt x="179070" y="189230"/>
                  </a:lnTo>
                  <a:lnTo>
                    <a:pt x="175260" y="199390"/>
                  </a:lnTo>
                  <a:lnTo>
                    <a:pt x="168910" y="207010"/>
                  </a:lnTo>
                  <a:lnTo>
                    <a:pt x="161290" y="213360"/>
                  </a:lnTo>
                  <a:lnTo>
                    <a:pt x="153670" y="219710"/>
                  </a:lnTo>
                  <a:lnTo>
                    <a:pt x="143510" y="222250"/>
                  </a:lnTo>
                  <a:lnTo>
                    <a:pt x="132080" y="224790"/>
                  </a:lnTo>
                  <a:lnTo>
                    <a:pt x="119380" y="227330"/>
                  </a:lnTo>
                  <a:lnTo>
                    <a:pt x="104140" y="226060"/>
                  </a:lnTo>
                  <a:lnTo>
                    <a:pt x="86360" y="226060"/>
                  </a:lnTo>
                  <a:lnTo>
                    <a:pt x="10160" y="209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5466080" y="4726940"/>
              <a:ext cx="243841" cy="397511"/>
            </a:xfrm>
            <a:custGeom>
              <a:avLst/>
              <a:gdLst/>
              <a:ahLst/>
              <a:cxnLst/>
              <a:rect l="0" t="0" r="0" b="0"/>
              <a:pathLst>
                <a:path w="243841" h="397511">
                  <a:moveTo>
                    <a:pt x="8890" y="0"/>
                  </a:moveTo>
                  <a:lnTo>
                    <a:pt x="8890" y="27940"/>
                  </a:lnTo>
                  <a:lnTo>
                    <a:pt x="7620" y="41910"/>
                  </a:lnTo>
                  <a:lnTo>
                    <a:pt x="5080" y="57150"/>
                  </a:lnTo>
                  <a:lnTo>
                    <a:pt x="2540" y="73660"/>
                  </a:lnTo>
                  <a:lnTo>
                    <a:pt x="1270" y="90170"/>
                  </a:lnTo>
                  <a:lnTo>
                    <a:pt x="0" y="106680"/>
                  </a:lnTo>
                  <a:lnTo>
                    <a:pt x="0" y="124460"/>
                  </a:lnTo>
                  <a:lnTo>
                    <a:pt x="1270" y="138430"/>
                  </a:lnTo>
                  <a:lnTo>
                    <a:pt x="5080" y="149860"/>
                  </a:lnTo>
                  <a:lnTo>
                    <a:pt x="10160" y="158750"/>
                  </a:lnTo>
                  <a:lnTo>
                    <a:pt x="17780" y="165100"/>
                  </a:lnTo>
                  <a:lnTo>
                    <a:pt x="27940" y="167640"/>
                  </a:lnTo>
                  <a:lnTo>
                    <a:pt x="39370" y="167640"/>
                  </a:lnTo>
                  <a:lnTo>
                    <a:pt x="49530" y="166370"/>
                  </a:lnTo>
                  <a:lnTo>
                    <a:pt x="60960" y="165100"/>
                  </a:lnTo>
                  <a:lnTo>
                    <a:pt x="71120" y="162560"/>
                  </a:lnTo>
                  <a:lnTo>
                    <a:pt x="82550" y="158750"/>
                  </a:lnTo>
                  <a:lnTo>
                    <a:pt x="92710" y="153670"/>
                  </a:lnTo>
                  <a:lnTo>
                    <a:pt x="102870" y="148590"/>
                  </a:lnTo>
                  <a:lnTo>
                    <a:pt x="111760" y="140970"/>
                  </a:lnTo>
                  <a:lnTo>
                    <a:pt x="118110" y="133350"/>
                  </a:lnTo>
                  <a:lnTo>
                    <a:pt x="129540" y="114300"/>
                  </a:lnTo>
                  <a:lnTo>
                    <a:pt x="143510" y="93980"/>
                  </a:lnTo>
                  <a:lnTo>
                    <a:pt x="147320" y="81280"/>
                  </a:lnTo>
                  <a:lnTo>
                    <a:pt x="149860" y="67310"/>
                  </a:lnTo>
                  <a:lnTo>
                    <a:pt x="152400" y="52070"/>
                  </a:lnTo>
                  <a:lnTo>
                    <a:pt x="154940" y="45720"/>
                  </a:lnTo>
                  <a:lnTo>
                    <a:pt x="157480" y="44450"/>
                  </a:lnTo>
                  <a:lnTo>
                    <a:pt x="160020" y="46990"/>
                  </a:lnTo>
                  <a:lnTo>
                    <a:pt x="163830" y="52070"/>
                  </a:lnTo>
                  <a:lnTo>
                    <a:pt x="167640" y="59690"/>
                  </a:lnTo>
                  <a:lnTo>
                    <a:pt x="170180" y="68580"/>
                  </a:lnTo>
                  <a:lnTo>
                    <a:pt x="173990" y="80010"/>
                  </a:lnTo>
                  <a:lnTo>
                    <a:pt x="177800" y="92710"/>
                  </a:lnTo>
                  <a:lnTo>
                    <a:pt x="180340" y="107950"/>
                  </a:lnTo>
                  <a:lnTo>
                    <a:pt x="185420" y="121920"/>
                  </a:lnTo>
                  <a:lnTo>
                    <a:pt x="190500" y="137160"/>
                  </a:lnTo>
                  <a:lnTo>
                    <a:pt x="196850" y="151130"/>
                  </a:lnTo>
                  <a:lnTo>
                    <a:pt x="201930" y="166370"/>
                  </a:lnTo>
                  <a:lnTo>
                    <a:pt x="207010" y="182880"/>
                  </a:lnTo>
                  <a:lnTo>
                    <a:pt x="210820" y="199390"/>
                  </a:lnTo>
                  <a:lnTo>
                    <a:pt x="215900" y="214630"/>
                  </a:lnTo>
                  <a:lnTo>
                    <a:pt x="222250" y="229870"/>
                  </a:lnTo>
                  <a:lnTo>
                    <a:pt x="228600" y="245110"/>
                  </a:lnTo>
                  <a:lnTo>
                    <a:pt x="233680" y="259080"/>
                  </a:lnTo>
                  <a:lnTo>
                    <a:pt x="237490" y="273050"/>
                  </a:lnTo>
                  <a:lnTo>
                    <a:pt x="242570" y="288290"/>
                  </a:lnTo>
                  <a:lnTo>
                    <a:pt x="243840" y="304800"/>
                  </a:lnTo>
                  <a:lnTo>
                    <a:pt x="243840" y="322580"/>
                  </a:lnTo>
                  <a:lnTo>
                    <a:pt x="242570" y="341630"/>
                  </a:lnTo>
                  <a:lnTo>
                    <a:pt x="238760" y="356870"/>
                  </a:lnTo>
                  <a:lnTo>
                    <a:pt x="232410" y="372110"/>
                  </a:lnTo>
                  <a:lnTo>
                    <a:pt x="224790" y="384810"/>
                  </a:lnTo>
                  <a:lnTo>
                    <a:pt x="212090" y="392430"/>
                  </a:lnTo>
                  <a:lnTo>
                    <a:pt x="196850" y="396240"/>
                  </a:lnTo>
                  <a:lnTo>
                    <a:pt x="180340" y="397510"/>
                  </a:lnTo>
                  <a:lnTo>
                    <a:pt x="165100" y="396240"/>
                  </a:lnTo>
                  <a:lnTo>
                    <a:pt x="151130" y="392430"/>
                  </a:lnTo>
                  <a:lnTo>
                    <a:pt x="138430" y="388620"/>
                  </a:lnTo>
                  <a:lnTo>
                    <a:pt x="128270" y="383540"/>
                  </a:lnTo>
                  <a:lnTo>
                    <a:pt x="119380" y="377190"/>
                  </a:lnTo>
                  <a:lnTo>
                    <a:pt x="110490" y="370840"/>
                  </a:lnTo>
                  <a:lnTo>
                    <a:pt x="101600" y="363220"/>
                  </a:lnTo>
                  <a:lnTo>
                    <a:pt x="93980" y="354330"/>
                  </a:lnTo>
                  <a:lnTo>
                    <a:pt x="86360" y="345440"/>
                  </a:lnTo>
                  <a:lnTo>
                    <a:pt x="81280" y="334010"/>
                  </a:lnTo>
                  <a:lnTo>
                    <a:pt x="78740" y="322580"/>
                  </a:lnTo>
                  <a:lnTo>
                    <a:pt x="76200" y="309880"/>
                  </a:lnTo>
                  <a:lnTo>
                    <a:pt x="76200" y="298450"/>
                  </a:lnTo>
                  <a:lnTo>
                    <a:pt x="77470" y="287020"/>
                  </a:lnTo>
                  <a:lnTo>
                    <a:pt x="82550" y="2527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5800090" y="4653280"/>
              <a:ext cx="190501" cy="246381"/>
            </a:xfrm>
            <a:custGeom>
              <a:avLst/>
              <a:gdLst/>
              <a:ahLst/>
              <a:cxnLst/>
              <a:rect l="0" t="0" r="0" b="0"/>
              <a:pathLst>
                <a:path w="190501" h="246381">
                  <a:moveTo>
                    <a:pt x="190500" y="0"/>
                  </a:moveTo>
                  <a:lnTo>
                    <a:pt x="167640" y="0"/>
                  </a:lnTo>
                  <a:lnTo>
                    <a:pt x="152400" y="1270"/>
                  </a:lnTo>
                  <a:lnTo>
                    <a:pt x="109220" y="6350"/>
                  </a:lnTo>
                  <a:lnTo>
                    <a:pt x="90170" y="10160"/>
                  </a:lnTo>
                  <a:lnTo>
                    <a:pt x="72390" y="15240"/>
                  </a:lnTo>
                  <a:lnTo>
                    <a:pt x="55880" y="20320"/>
                  </a:lnTo>
                  <a:lnTo>
                    <a:pt x="39370" y="26670"/>
                  </a:lnTo>
                  <a:lnTo>
                    <a:pt x="24130" y="33020"/>
                  </a:lnTo>
                  <a:lnTo>
                    <a:pt x="10160" y="39370"/>
                  </a:lnTo>
                  <a:lnTo>
                    <a:pt x="2540" y="48260"/>
                  </a:lnTo>
                  <a:lnTo>
                    <a:pt x="0" y="59690"/>
                  </a:lnTo>
                  <a:lnTo>
                    <a:pt x="0" y="71120"/>
                  </a:lnTo>
                  <a:lnTo>
                    <a:pt x="2540" y="81280"/>
                  </a:lnTo>
                  <a:lnTo>
                    <a:pt x="6350" y="90170"/>
                  </a:lnTo>
                  <a:lnTo>
                    <a:pt x="11430" y="99060"/>
                  </a:lnTo>
                  <a:lnTo>
                    <a:pt x="20320" y="105410"/>
                  </a:lnTo>
                  <a:lnTo>
                    <a:pt x="30480" y="111760"/>
                  </a:lnTo>
                  <a:lnTo>
                    <a:pt x="41910" y="116840"/>
                  </a:lnTo>
                  <a:lnTo>
                    <a:pt x="66040" y="128270"/>
                  </a:lnTo>
                  <a:lnTo>
                    <a:pt x="80010" y="134620"/>
                  </a:lnTo>
                  <a:lnTo>
                    <a:pt x="92710" y="139700"/>
                  </a:lnTo>
                  <a:lnTo>
                    <a:pt x="104140" y="144780"/>
                  </a:lnTo>
                  <a:lnTo>
                    <a:pt x="115570" y="149860"/>
                  </a:lnTo>
                  <a:lnTo>
                    <a:pt x="127000" y="154940"/>
                  </a:lnTo>
                  <a:lnTo>
                    <a:pt x="137160" y="160020"/>
                  </a:lnTo>
                  <a:lnTo>
                    <a:pt x="148590" y="166370"/>
                  </a:lnTo>
                  <a:lnTo>
                    <a:pt x="168910" y="180340"/>
                  </a:lnTo>
                  <a:lnTo>
                    <a:pt x="180340" y="186690"/>
                  </a:lnTo>
                  <a:lnTo>
                    <a:pt x="185420" y="194310"/>
                  </a:lnTo>
                  <a:lnTo>
                    <a:pt x="189230" y="203200"/>
                  </a:lnTo>
                  <a:lnTo>
                    <a:pt x="189230" y="213360"/>
                  </a:lnTo>
                  <a:lnTo>
                    <a:pt x="184150" y="220980"/>
                  </a:lnTo>
                  <a:lnTo>
                    <a:pt x="173990" y="226060"/>
                  </a:lnTo>
                  <a:lnTo>
                    <a:pt x="162560" y="232410"/>
                  </a:lnTo>
                  <a:lnTo>
                    <a:pt x="151130" y="236220"/>
                  </a:lnTo>
                  <a:lnTo>
                    <a:pt x="128270" y="245110"/>
                  </a:lnTo>
                  <a:lnTo>
                    <a:pt x="118110" y="246380"/>
                  </a:lnTo>
                  <a:lnTo>
                    <a:pt x="106680" y="246380"/>
                  </a:lnTo>
                  <a:lnTo>
                    <a:pt x="96520" y="245110"/>
                  </a:lnTo>
                  <a:lnTo>
                    <a:pt x="86360" y="240030"/>
                  </a:lnTo>
                  <a:lnTo>
                    <a:pt x="77470" y="233680"/>
                  </a:lnTo>
                  <a:lnTo>
                    <a:pt x="53340" y="210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149340" y="4591050"/>
              <a:ext cx="52071" cy="314961"/>
            </a:xfrm>
            <a:custGeom>
              <a:avLst/>
              <a:gdLst/>
              <a:ahLst/>
              <a:cxnLst/>
              <a:rect l="0" t="0" r="0" b="0"/>
              <a:pathLst>
                <a:path w="52071" h="314961">
                  <a:moveTo>
                    <a:pt x="52070" y="0"/>
                  </a:moveTo>
                  <a:lnTo>
                    <a:pt x="40640" y="21590"/>
                  </a:lnTo>
                  <a:lnTo>
                    <a:pt x="36830" y="31750"/>
                  </a:lnTo>
                  <a:lnTo>
                    <a:pt x="31750" y="41910"/>
                  </a:lnTo>
                  <a:lnTo>
                    <a:pt x="27940" y="52070"/>
                  </a:lnTo>
                  <a:lnTo>
                    <a:pt x="24130" y="67310"/>
                  </a:lnTo>
                  <a:lnTo>
                    <a:pt x="20320" y="85090"/>
                  </a:lnTo>
                  <a:lnTo>
                    <a:pt x="16510" y="106680"/>
                  </a:lnTo>
                  <a:lnTo>
                    <a:pt x="13970" y="124460"/>
                  </a:lnTo>
                  <a:lnTo>
                    <a:pt x="6350" y="157480"/>
                  </a:lnTo>
                  <a:lnTo>
                    <a:pt x="3810" y="175260"/>
                  </a:lnTo>
                  <a:lnTo>
                    <a:pt x="2540" y="193040"/>
                  </a:lnTo>
                  <a:lnTo>
                    <a:pt x="1270" y="213360"/>
                  </a:lnTo>
                  <a:lnTo>
                    <a:pt x="0" y="250190"/>
                  </a:lnTo>
                  <a:lnTo>
                    <a:pt x="10160" y="314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085840" y="4705350"/>
              <a:ext cx="999491" cy="226061"/>
            </a:xfrm>
            <a:custGeom>
              <a:avLst/>
              <a:gdLst/>
              <a:ahLst/>
              <a:cxnLst/>
              <a:rect l="0" t="0" r="0" b="0"/>
              <a:pathLst>
                <a:path w="999491" h="226061">
                  <a:moveTo>
                    <a:pt x="0" y="21590"/>
                  </a:moveTo>
                  <a:lnTo>
                    <a:pt x="21590" y="33020"/>
                  </a:lnTo>
                  <a:lnTo>
                    <a:pt x="31750" y="39370"/>
                  </a:lnTo>
                  <a:lnTo>
                    <a:pt x="41910" y="44450"/>
                  </a:lnTo>
                  <a:lnTo>
                    <a:pt x="52070" y="50800"/>
                  </a:lnTo>
                  <a:lnTo>
                    <a:pt x="64770" y="57150"/>
                  </a:lnTo>
                  <a:lnTo>
                    <a:pt x="76200" y="60960"/>
                  </a:lnTo>
                  <a:lnTo>
                    <a:pt x="90170" y="66040"/>
                  </a:lnTo>
                  <a:lnTo>
                    <a:pt x="102870" y="69850"/>
                  </a:lnTo>
                  <a:lnTo>
                    <a:pt x="129540" y="77470"/>
                  </a:lnTo>
                  <a:lnTo>
                    <a:pt x="146050" y="80010"/>
                  </a:lnTo>
                  <a:lnTo>
                    <a:pt x="163830" y="81280"/>
                  </a:lnTo>
                  <a:lnTo>
                    <a:pt x="182880" y="82550"/>
                  </a:lnTo>
                  <a:lnTo>
                    <a:pt x="219710" y="83820"/>
                  </a:lnTo>
                  <a:lnTo>
                    <a:pt x="290830" y="85090"/>
                  </a:lnTo>
                  <a:lnTo>
                    <a:pt x="342900" y="85090"/>
                  </a:lnTo>
                  <a:lnTo>
                    <a:pt x="360680" y="83820"/>
                  </a:lnTo>
                  <a:lnTo>
                    <a:pt x="378460" y="82550"/>
                  </a:lnTo>
                  <a:lnTo>
                    <a:pt x="396240" y="80010"/>
                  </a:lnTo>
                  <a:lnTo>
                    <a:pt x="412750" y="74930"/>
                  </a:lnTo>
                  <a:lnTo>
                    <a:pt x="427990" y="71120"/>
                  </a:lnTo>
                  <a:lnTo>
                    <a:pt x="443230" y="64770"/>
                  </a:lnTo>
                  <a:lnTo>
                    <a:pt x="449580" y="55880"/>
                  </a:lnTo>
                  <a:lnTo>
                    <a:pt x="450850" y="45720"/>
                  </a:lnTo>
                  <a:lnTo>
                    <a:pt x="448310" y="34290"/>
                  </a:lnTo>
                  <a:lnTo>
                    <a:pt x="440690" y="25400"/>
                  </a:lnTo>
                  <a:lnTo>
                    <a:pt x="431800" y="19050"/>
                  </a:lnTo>
                  <a:lnTo>
                    <a:pt x="421640" y="12700"/>
                  </a:lnTo>
                  <a:lnTo>
                    <a:pt x="396240" y="6350"/>
                  </a:lnTo>
                  <a:lnTo>
                    <a:pt x="370840" y="3810"/>
                  </a:lnTo>
                  <a:lnTo>
                    <a:pt x="342900" y="7620"/>
                  </a:lnTo>
                  <a:lnTo>
                    <a:pt x="318770" y="12700"/>
                  </a:lnTo>
                  <a:lnTo>
                    <a:pt x="307340" y="15240"/>
                  </a:lnTo>
                  <a:lnTo>
                    <a:pt x="295910" y="20320"/>
                  </a:lnTo>
                  <a:lnTo>
                    <a:pt x="284480" y="25400"/>
                  </a:lnTo>
                  <a:lnTo>
                    <a:pt x="274320" y="31750"/>
                  </a:lnTo>
                  <a:lnTo>
                    <a:pt x="265430" y="38100"/>
                  </a:lnTo>
                  <a:lnTo>
                    <a:pt x="259080" y="46990"/>
                  </a:lnTo>
                  <a:lnTo>
                    <a:pt x="252730" y="55880"/>
                  </a:lnTo>
                  <a:lnTo>
                    <a:pt x="247650" y="67310"/>
                  </a:lnTo>
                  <a:lnTo>
                    <a:pt x="243840" y="78740"/>
                  </a:lnTo>
                  <a:lnTo>
                    <a:pt x="240030" y="91440"/>
                  </a:lnTo>
                  <a:lnTo>
                    <a:pt x="237490" y="102870"/>
                  </a:lnTo>
                  <a:lnTo>
                    <a:pt x="237490" y="114300"/>
                  </a:lnTo>
                  <a:lnTo>
                    <a:pt x="238760" y="125730"/>
                  </a:lnTo>
                  <a:lnTo>
                    <a:pt x="242570" y="137160"/>
                  </a:lnTo>
                  <a:lnTo>
                    <a:pt x="246380" y="147320"/>
                  </a:lnTo>
                  <a:lnTo>
                    <a:pt x="252730" y="158750"/>
                  </a:lnTo>
                  <a:lnTo>
                    <a:pt x="259080" y="168910"/>
                  </a:lnTo>
                  <a:lnTo>
                    <a:pt x="267970" y="180340"/>
                  </a:lnTo>
                  <a:lnTo>
                    <a:pt x="276860" y="190500"/>
                  </a:lnTo>
                  <a:lnTo>
                    <a:pt x="287020" y="198120"/>
                  </a:lnTo>
                  <a:lnTo>
                    <a:pt x="298450" y="205740"/>
                  </a:lnTo>
                  <a:lnTo>
                    <a:pt x="311150" y="210820"/>
                  </a:lnTo>
                  <a:lnTo>
                    <a:pt x="325120" y="215900"/>
                  </a:lnTo>
                  <a:lnTo>
                    <a:pt x="337820" y="219710"/>
                  </a:lnTo>
                  <a:lnTo>
                    <a:pt x="351790" y="224790"/>
                  </a:lnTo>
                  <a:lnTo>
                    <a:pt x="378460" y="226060"/>
                  </a:lnTo>
                  <a:lnTo>
                    <a:pt x="407670" y="222250"/>
                  </a:lnTo>
                  <a:lnTo>
                    <a:pt x="424180" y="219710"/>
                  </a:lnTo>
                  <a:lnTo>
                    <a:pt x="440690" y="217170"/>
                  </a:lnTo>
                  <a:lnTo>
                    <a:pt x="454660" y="213360"/>
                  </a:lnTo>
                  <a:lnTo>
                    <a:pt x="468630" y="208280"/>
                  </a:lnTo>
                  <a:lnTo>
                    <a:pt x="480060" y="201930"/>
                  </a:lnTo>
                  <a:lnTo>
                    <a:pt x="491490" y="194310"/>
                  </a:lnTo>
                  <a:lnTo>
                    <a:pt x="502920" y="186690"/>
                  </a:lnTo>
                  <a:lnTo>
                    <a:pt x="514350" y="176530"/>
                  </a:lnTo>
                  <a:lnTo>
                    <a:pt x="524510" y="167640"/>
                  </a:lnTo>
                  <a:lnTo>
                    <a:pt x="533400" y="157480"/>
                  </a:lnTo>
                  <a:lnTo>
                    <a:pt x="541020" y="147320"/>
                  </a:lnTo>
                  <a:lnTo>
                    <a:pt x="548640" y="135890"/>
                  </a:lnTo>
                  <a:lnTo>
                    <a:pt x="556260" y="123190"/>
                  </a:lnTo>
                  <a:lnTo>
                    <a:pt x="563880" y="110490"/>
                  </a:lnTo>
                  <a:lnTo>
                    <a:pt x="570230" y="97790"/>
                  </a:lnTo>
                  <a:lnTo>
                    <a:pt x="575310" y="83820"/>
                  </a:lnTo>
                  <a:lnTo>
                    <a:pt x="603250" y="1270"/>
                  </a:lnTo>
                  <a:lnTo>
                    <a:pt x="605790" y="0"/>
                  </a:lnTo>
                  <a:lnTo>
                    <a:pt x="607060" y="5080"/>
                  </a:lnTo>
                  <a:lnTo>
                    <a:pt x="608330" y="13970"/>
                  </a:lnTo>
                  <a:lnTo>
                    <a:pt x="607060" y="24130"/>
                  </a:lnTo>
                  <a:lnTo>
                    <a:pt x="605790" y="34290"/>
                  </a:lnTo>
                  <a:lnTo>
                    <a:pt x="604520" y="44450"/>
                  </a:lnTo>
                  <a:lnTo>
                    <a:pt x="603250" y="55880"/>
                  </a:lnTo>
                  <a:lnTo>
                    <a:pt x="601980" y="67310"/>
                  </a:lnTo>
                  <a:lnTo>
                    <a:pt x="600710" y="80010"/>
                  </a:lnTo>
                  <a:lnTo>
                    <a:pt x="599440" y="96520"/>
                  </a:lnTo>
                  <a:lnTo>
                    <a:pt x="596900" y="113030"/>
                  </a:lnTo>
                  <a:lnTo>
                    <a:pt x="594360" y="132080"/>
                  </a:lnTo>
                  <a:lnTo>
                    <a:pt x="593090" y="148590"/>
                  </a:lnTo>
                  <a:lnTo>
                    <a:pt x="591820" y="165100"/>
                  </a:lnTo>
                  <a:lnTo>
                    <a:pt x="590550" y="180340"/>
                  </a:lnTo>
                  <a:lnTo>
                    <a:pt x="591820" y="185420"/>
                  </a:lnTo>
                  <a:lnTo>
                    <a:pt x="593090" y="181610"/>
                  </a:lnTo>
                  <a:lnTo>
                    <a:pt x="595630" y="173990"/>
                  </a:lnTo>
                  <a:lnTo>
                    <a:pt x="598170" y="163830"/>
                  </a:lnTo>
                  <a:lnTo>
                    <a:pt x="610870" y="106680"/>
                  </a:lnTo>
                  <a:lnTo>
                    <a:pt x="613410" y="92710"/>
                  </a:lnTo>
                  <a:lnTo>
                    <a:pt x="618490" y="80010"/>
                  </a:lnTo>
                  <a:lnTo>
                    <a:pt x="623570" y="67310"/>
                  </a:lnTo>
                  <a:lnTo>
                    <a:pt x="629920" y="55880"/>
                  </a:lnTo>
                  <a:lnTo>
                    <a:pt x="636270" y="45720"/>
                  </a:lnTo>
                  <a:lnTo>
                    <a:pt x="642620" y="36830"/>
                  </a:lnTo>
                  <a:lnTo>
                    <a:pt x="648970" y="27940"/>
                  </a:lnTo>
                  <a:lnTo>
                    <a:pt x="657860" y="20320"/>
                  </a:lnTo>
                  <a:lnTo>
                    <a:pt x="666750" y="12700"/>
                  </a:lnTo>
                  <a:lnTo>
                    <a:pt x="675640" y="5080"/>
                  </a:lnTo>
                  <a:lnTo>
                    <a:pt x="688340" y="1270"/>
                  </a:lnTo>
                  <a:lnTo>
                    <a:pt x="716280" y="0"/>
                  </a:lnTo>
                  <a:lnTo>
                    <a:pt x="727710" y="6350"/>
                  </a:lnTo>
                  <a:lnTo>
                    <a:pt x="736600" y="16510"/>
                  </a:lnTo>
                  <a:lnTo>
                    <a:pt x="744220" y="29210"/>
                  </a:lnTo>
                  <a:lnTo>
                    <a:pt x="746760" y="45720"/>
                  </a:lnTo>
                  <a:lnTo>
                    <a:pt x="748030" y="64770"/>
                  </a:lnTo>
                  <a:lnTo>
                    <a:pt x="748030" y="85090"/>
                  </a:lnTo>
                  <a:lnTo>
                    <a:pt x="746760" y="106680"/>
                  </a:lnTo>
                  <a:lnTo>
                    <a:pt x="744220" y="127000"/>
                  </a:lnTo>
                  <a:lnTo>
                    <a:pt x="741680" y="148590"/>
                  </a:lnTo>
                  <a:lnTo>
                    <a:pt x="739140" y="166370"/>
                  </a:lnTo>
                  <a:lnTo>
                    <a:pt x="735330" y="181610"/>
                  </a:lnTo>
                  <a:lnTo>
                    <a:pt x="732790" y="194310"/>
                  </a:lnTo>
                  <a:lnTo>
                    <a:pt x="732790" y="199390"/>
                  </a:lnTo>
                  <a:lnTo>
                    <a:pt x="735330" y="196850"/>
                  </a:lnTo>
                  <a:lnTo>
                    <a:pt x="739140" y="191770"/>
                  </a:lnTo>
                  <a:lnTo>
                    <a:pt x="753110" y="168910"/>
                  </a:lnTo>
                  <a:lnTo>
                    <a:pt x="762000" y="154940"/>
                  </a:lnTo>
                  <a:lnTo>
                    <a:pt x="770890" y="142240"/>
                  </a:lnTo>
                  <a:lnTo>
                    <a:pt x="781050" y="130810"/>
                  </a:lnTo>
                  <a:lnTo>
                    <a:pt x="789940" y="119380"/>
                  </a:lnTo>
                  <a:lnTo>
                    <a:pt x="798830" y="107950"/>
                  </a:lnTo>
                  <a:lnTo>
                    <a:pt x="807720" y="96520"/>
                  </a:lnTo>
                  <a:lnTo>
                    <a:pt x="815340" y="86360"/>
                  </a:lnTo>
                  <a:lnTo>
                    <a:pt x="824230" y="76200"/>
                  </a:lnTo>
                  <a:lnTo>
                    <a:pt x="833120" y="67310"/>
                  </a:lnTo>
                  <a:lnTo>
                    <a:pt x="843280" y="59690"/>
                  </a:lnTo>
                  <a:lnTo>
                    <a:pt x="853440" y="52070"/>
                  </a:lnTo>
                  <a:lnTo>
                    <a:pt x="863600" y="46990"/>
                  </a:lnTo>
                  <a:lnTo>
                    <a:pt x="873760" y="41910"/>
                  </a:lnTo>
                  <a:lnTo>
                    <a:pt x="883920" y="41910"/>
                  </a:lnTo>
                  <a:lnTo>
                    <a:pt x="895350" y="45720"/>
                  </a:lnTo>
                  <a:lnTo>
                    <a:pt x="905510" y="52070"/>
                  </a:lnTo>
                  <a:lnTo>
                    <a:pt x="913130" y="62230"/>
                  </a:lnTo>
                  <a:lnTo>
                    <a:pt x="919480" y="74930"/>
                  </a:lnTo>
                  <a:lnTo>
                    <a:pt x="925830" y="88900"/>
                  </a:lnTo>
                  <a:lnTo>
                    <a:pt x="934720" y="113030"/>
                  </a:lnTo>
                  <a:lnTo>
                    <a:pt x="949960" y="158750"/>
                  </a:lnTo>
                  <a:lnTo>
                    <a:pt x="953770" y="170180"/>
                  </a:lnTo>
                  <a:lnTo>
                    <a:pt x="961390" y="195580"/>
                  </a:lnTo>
                  <a:lnTo>
                    <a:pt x="966470" y="203200"/>
                  </a:lnTo>
                  <a:lnTo>
                    <a:pt x="974090" y="207010"/>
                  </a:lnTo>
                  <a:lnTo>
                    <a:pt x="999490" y="2120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200900" y="491744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901700" y="5534660"/>
            <a:ext cx="382271" cy="529591"/>
            <a:chOff x="901700" y="5534660"/>
            <a:chExt cx="382271" cy="529591"/>
          </a:xfrm>
        </p:grpSpPr>
        <p:sp>
          <p:nvSpPr>
            <p:cNvPr id="104" name="Freeform 103"/>
            <p:cNvSpPr/>
            <p:nvPr/>
          </p:nvSpPr>
          <p:spPr>
            <a:xfrm>
              <a:off x="901700" y="5534660"/>
              <a:ext cx="290831" cy="506731"/>
            </a:xfrm>
            <a:custGeom>
              <a:avLst/>
              <a:gdLst/>
              <a:ahLst/>
              <a:cxnLst/>
              <a:rect l="0" t="0" r="0" b="0"/>
              <a:pathLst>
                <a:path w="290831" h="506731">
                  <a:moveTo>
                    <a:pt x="25400" y="97790"/>
                  </a:moveTo>
                  <a:lnTo>
                    <a:pt x="54610" y="68580"/>
                  </a:lnTo>
                  <a:lnTo>
                    <a:pt x="62230" y="62230"/>
                  </a:lnTo>
                  <a:lnTo>
                    <a:pt x="71120" y="55880"/>
                  </a:lnTo>
                  <a:lnTo>
                    <a:pt x="80010" y="48260"/>
                  </a:lnTo>
                  <a:lnTo>
                    <a:pt x="90170" y="43180"/>
                  </a:lnTo>
                  <a:lnTo>
                    <a:pt x="99060" y="38100"/>
                  </a:lnTo>
                  <a:lnTo>
                    <a:pt x="109220" y="33020"/>
                  </a:lnTo>
                  <a:lnTo>
                    <a:pt x="133350" y="21590"/>
                  </a:lnTo>
                  <a:lnTo>
                    <a:pt x="146050" y="15240"/>
                  </a:lnTo>
                  <a:lnTo>
                    <a:pt x="158750" y="10160"/>
                  </a:lnTo>
                  <a:lnTo>
                    <a:pt x="170180" y="6350"/>
                  </a:lnTo>
                  <a:lnTo>
                    <a:pt x="181610" y="1270"/>
                  </a:lnTo>
                  <a:lnTo>
                    <a:pt x="195580" y="0"/>
                  </a:lnTo>
                  <a:lnTo>
                    <a:pt x="212090" y="0"/>
                  </a:lnTo>
                  <a:lnTo>
                    <a:pt x="231140" y="1270"/>
                  </a:lnTo>
                  <a:lnTo>
                    <a:pt x="243840" y="6350"/>
                  </a:lnTo>
                  <a:lnTo>
                    <a:pt x="254000" y="15240"/>
                  </a:lnTo>
                  <a:lnTo>
                    <a:pt x="261620" y="25400"/>
                  </a:lnTo>
                  <a:lnTo>
                    <a:pt x="264160" y="39370"/>
                  </a:lnTo>
                  <a:lnTo>
                    <a:pt x="264160" y="58420"/>
                  </a:lnTo>
                  <a:lnTo>
                    <a:pt x="261620" y="78740"/>
                  </a:lnTo>
                  <a:lnTo>
                    <a:pt x="257810" y="95250"/>
                  </a:lnTo>
                  <a:lnTo>
                    <a:pt x="252730" y="110490"/>
                  </a:lnTo>
                  <a:lnTo>
                    <a:pt x="246380" y="124460"/>
                  </a:lnTo>
                  <a:lnTo>
                    <a:pt x="233680" y="151130"/>
                  </a:lnTo>
                  <a:lnTo>
                    <a:pt x="227330" y="165100"/>
                  </a:lnTo>
                  <a:lnTo>
                    <a:pt x="220980" y="176530"/>
                  </a:lnTo>
                  <a:lnTo>
                    <a:pt x="213360" y="186690"/>
                  </a:lnTo>
                  <a:lnTo>
                    <a:pt x="207010" y="195580"/>
                  </a:lnTo>
                  <a:lnTo>
                    <a:pt x="199390" y="204470"/>
                  </a:lnTo>
                  <a:lnTo>
                    <a:pt x="190500" y="212090"/>
                  </a:lnTo>
                  <a:lnTo>
                    <a:pt x="180340" y="219710"/>
                  </a:lnTo>
                  <a:lnTo>
                    <a:pt x="171450" y="227330"/>
                  </a:lnTo>
                  <a:lnTo>
                    <a:pt x="163830" y="234950"/>
                  </a:lnTo>
                  <a:lnTo>
                    <a:pt x="156210" y="241300"/>
                  </a:lnTo>
                  <a:lnTo>
                    <a:pt x="146050" y="248920"/>
                  </a:lnTo>
                  <a:lnTo>
                    <a:pt x="134620" y="255270"/>
                  </a:lnTo>
                  <a:lnTo>
                    <a:pt x="123190" y="262890"/>
                  </a:lnTo>
                  <a:lnTo>
                    <a:pt x="119380" y="265430"/>
                  </a:lnTo>
                  <a:lnTo>
                    <a:pt x="128270" y="261620"/>
                  </a:lnTo>
                  <a:lnTo>
                    <a:pt x="140970" y="259080"/>
                  </a:lnTo>
                  <a:lnTo>
                    <a:pt x="157480" y="255270"/>
                  </a:lnTo>
                  <a:lnTo>
                    <a:pt x="176530" y="252730"/>
                  </a:lnTo>
                  <a:lnTo>
                    <a:pt x="194310" y="251460"/>
                  </a:lnTo>
                  <a:lnTo>
                    <a:pt x="213360" y="251460"/>
                  </a:lnTo>
                  <a:lnTo>
                    <a:pt x="231140" y="252730"/>
                  </a:lnTo>
                  <a:lnTo>
                    <a:pt x="245110" y="256540"/>
                  </a:lnTo>
                  <a:lnTo>
                    <a:pt x="257810" y="260350"/>
                  </a:lnTo>
                  <a:lnTo>
                    <a:pt x="267970" y="266700"/>
                  </a:lnTo>
                  <a:lnTo>
                    <a:pt x="275590" y="273050"/>
                  </a:lnTo>
                  <a:lnTo>
                    <a:pt x="281940" y="281940"/>
                  </a:lnTo>
                  <a:lnTo>
                    <a:pt x="287020" y="290830"/>
                  </a:lnTo>
                  <a:lnTo>
                    <a:pt x="289560" y="303530"/>
                  </a:lnTo>
                  <a:lnTo>
                    <a:pt x="290830" y="318770"/>
                  </a:lnTo>
                  <a:lnTo>
                    <a:pt x="289560" y="336550"/>
                  </a:lnTo>
                  <a:lnTo>
                    <a:pt x="287020" y="351790"/>
                  </a:lnTo>
                  <a:lnTo>
                    <a:pt x="281940" y="365760"/>
                  </a:lnTo>
                  <a:lnTo>
                    <a:pt x="276860" y="378460"/>
                  </a:lnTo>
                  <a:lnTo>
                    <a:pt x="270510" y="389890"/>
                  </a:lnTo>
                  <a:lnTo>
                    <a:pt x="261620" y="401320"/>
                  </a:lnTo>
                  <a:lnTo>
                    <a:pt x="252730" y="412750"/>
                  </a:lnTo>
                  <a:lnTo>
                    <a:pt x="245110" y="422910"/>
                  </a:lnTo>
                  <a:lnTo>
                    <a:pt x="237490" y="431800"/>
                  </a:lnTo>
                  <a:lnTo>
                    <a:pt x="229870" y="439420"/>
                  </a:lnTo>
                  <a:lnTo>
                    <a:pt x="220980" y="447040"/>
                  </a:lnTo>
                  <a:lnTo>
                    <a:pt x="212090" y="454660"/>
                  </a:lnTo>
                  <a:lnTo>
                    <a:pt x="201930" y="462280"/>
                  </a:lnTo>
                  <a:lnTo>
                    <a:pt x="190500" y="468630"/>
                  </a:lnTo>
                  <a:lnTo>
                    <a:pt x="179070" y="473710"/>
                  </a:lnTo>
                  <a:lnTo>
                    <a:pt x="153670" y="482600"/>
                  </a:lnTo>
                  <a:lnTo>
                    <a:pt x="130810" y="490220"/>
                  </a:lnTo>
                  <a:lnTo>
                    <a:pt x="119380" y="494030"/>
                  </a:lnTo>
                  <a:lnTo>
                    <a:pt x="92710" y="501650"/>
                  </a:lnTo>
                  <a:lnTo>
                    <a:pt x="78740" y="504190"/>
                  </a:lnTo>
                  <a:lnTo>
                    <a:pt x="63500" y="505460"/>
                  </a:lnTo>
                  <a:lnTo>
                    <a:pt x="46990" y="506730"/>
                  </a:lnTo>
                  <a:lnTo>
                    <a:pt x="33020" y="505460"/>
                  </a:lnTo>
                  <a:lnTo>
                    <a:pt x="19050" y="501650"/>
                  </a:lnTo>
                  <a:lnTo>
                    <a:pt x="7620" y="496570"/>
                  </a:lnTo>
                  <a:lnTo>
                    <a:pt x="1270" y="490220"/>
                  </a:lnTo>
                  <a:lnTo>
                    <a:pt x="0" y="482600"/>
                  </a:lnTo>
                  <a:lnTo>
                    <a:pt x="3810" y="455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1263650" y="6054090"/>
              <a:ext cx="20321" cy="10161"/>
            </a:xfrm>
            <a:custGeom>
              <a:avLst/>
              <a:gdLst/>
              <a:ahLst/>
              <a:cxnLst/>
              <a:rect l="0" t="0" r="0" b="0"/>
              <a:pathLst>
                <a:path w="20321" h="10161">
                  <a:moveTo>
                    <a:pt x="20320" y="0"/>
                  </a:moveTo>
                  <a:lnTo>
                    <a:pt x="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695450" y="5438140"/>
            <a:ext cx="6151881" cy="1259841"/>
            <a:chOff x="1695450" y="5438140"/>
            <a:chExt cx="6151881" cy="1259841"/>
          </a:xfrm>
        </p:grpSpPr>
        <p:sp>
          <p:nvSpPr>
            <p:cNvPr id="107" name="Freeform 106"/>
            <p:cNvSpPr/>
            <p:nvPr/>
          </p:nvSpPr>
          <p:spPr>
            <a:xfrm>
              <a:off x="1844040" y="5619750"/>
              <a:ext cx="251461" cy="339091"/>
            </a:xfrm>
            <a:custGeom>
              <a:avLst/>
              <a:gdLst/>
              <a:ahLst/>
              <a:cxnLst/>
              <a:rect l="0" t="0" r="0" b="0"/>
              <a:pathLst>
                <a:path w="251461" h="339091">
                  <a:moveTo>
                    <a:pt x="19050" y="2540"/>
                  </a:moveTo>
                  <a:lnTo>
                    <a:pt x="19050" y="269240"/>
                  </a:lnTo>
                  <a:lnTo>
                    <a:pt x="17780" y="281940"/>
                  </a:lnTo>
                  <a:lnTo>
                    <a:pt x="16510" y="294640"/>
                  </a:lnTo>
                  <a:lnTo>
                    <a:pt x="13970" y="306070"/>
                  </a:lnTo>
                  <a:lnTo>
                    <a:pt x="11430" y="317500"/>
                  </a:lnTo>
                  <a:lnTo>
                    <a:pt x="7620" y="327660"/>
                  </a:lnTo>
                  <a:lnTo>
                    <a:pt x="5080" y="339090"/>
                  </a:lnTo>
                  <a:lnTo>
                    <a:pt x="2540" y="337820"/>
                  </a:lnTo>
                  <a:lnTo>
                    <a:pt x="1270" y="328930"/>
                  </a:lnTo>
                  <a:lnTo>
                    <a:pt x="0" y="314960"/>
                  </a:lnTo>
                  <a:lnTo>
                    <a:pt x="1270" y="299720"/>
                  </a:lnTo>
                  <a:lnTo>
                    <a:pt x="2540" y="283210"/>
                  </a:lnTo>
                  <a:lnTo>
                    <a:pt x="7620" y="248920"/>
                  </a:lnTo>
                  <a:lnTo>
                    <a:pt x="12700" y="210820"/>
                  </a:lnTo>
                  <a:lnTo>
                    <a:pt x="17780" y="191770"/>
                  </a:lnTo>
                  <a:lnTo>
                    <a:pt x="22860" y="172720"/>
                  </a:lnTo>
                  <a:lnTo>
                    <a:pt x="29210" y="154940"/>
                  </a:lnTo>
                  <a:lnTo>
                    <a:pt x="35560" y="137160"/>
                  </a:lnTo>
                  <a:lnTo>
                    <a:pt x="48260" y="101600"/>
                  </a:lnTo>
                  <a:lnTo>
                    <a:pt x="55880" y="85090"/>
                  </a:lnTo>
                  <a:lnTo>
                    <a:pt x="64770" y="68580"/>
                  </a:lnTo>
                  <a:lnTo>
                    <a:pt x="74930" y="53340"/>
                  </a:lnTo>
                  <a:lnTo>
                    <a:pt x="83820" y="41910"/>
                  </a:lnTo>
                  <a:lnTo>
                    <a:pt x="93980" y="30480"/>
                  </a:lnTo>
                  <a:lnTo>
                    <a:pt x="104140" y="21590"/>
                  </a:lnTo>
                  <a:lnTo>
                    <a:pt x="114300" y="13970"/>
                  </a:lnTo>
                  <a:lnTo>
                    <a:pt x="124460" y="7620"/>
                  </a:lnTo>
                  <a:lnTo>
                    <a:pt x="135890" y="2540"/>
                  </a:lnTo>
                  <a:lnTo>
                    <a:pt x="146050" y="0"/>
                  </a:lnTo>
                  <a:lnTo>
                    <a:pt x="156210" y="0"/>
                  </a:lnTo>
                  <a:lnTo>
                    <a:pt x="166370" y="1270"/>
                  </a:lnTo>
                  <a:lnTo>
                    <a:pt x="179070" y="7620"/>
                  </a:lnTo>
                  <a:lnTo>
                    <a:pt x="190500" y="17780"/>
                  </a:lnTo>
                  <a:lnTo>
                    <a:pt x="204470" y="30480"/>
                  </a:lnTo>
                  <a:lnTo>
                    <a:pt x="213360" y="44450"/>
                  </a:lnTo>
                  <a:lnTo>
                    <a:pt x="222250" y="59690"/>
                  </a:lnTo>
                  <a:lnTo>
                    <a:pt x="228600" y="76200"/>
                  </a:lnTo>
                  <a:lnTo>
                    <a:pt x="233680" y="92710"/>
                  </a:lnTo>
                  <a:lnTo>
                    <a:pt x="237490" y="109220"/>
                  </a:lnTo>
                  <a:lnTo>
                    <a:pt x="242570" y="125730"/>
                  </a:lnTo>
                  <a:lnTo>
                    <a:pt x="245110" y="143510"/>
                  </a:lnTo>
                  <a:lnTo>
                    <a:pt x="247650" y="161290"/>
                  </a:lnTo>
                  <a:lnTo>
                    <a:pt x="248920" y="177800"/>
                  </a:lnTo>
                  <a:lnTo>
                    <a:pt x="248920" y="195580"/>
                  </a:lnTo>
                  <a:lnTo>
                    <a:pt x="250190" y="231140"/>
                  </a:lnTo>
                  <a:lnTo>
                    <a:pt x="251460" y="328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2252980" y="5609590"/>
              <a:ext cx="201931" cy="307341"/>
            </a:xfrm>
            <a:custGeom>
              <a:avLst/>
              <a:gdLst/>
              <a:ahLst/>
              <a:cxnLst/>
              <a:rect l="0" t="0" r="0" b="0"/>
              <a:pathLst>
                <a:path w="201931" h="307341">
                  <a:moveTo>
                    <a:pt x="0" y="118110"/>
                  </a:moveTo>
                  <a:lnTo>
                    <a:pt x="11430" y="129540"/>
                  </a:lnTo>
                  <a:lnTo>
                    <a:pt x="20320" y="133350"/>
                  </a:lnTo>
                  <a:lnTo>
                    <a:pt x="31750" y="137160"/>
                  </a:lnTo>
                  <a:lnTo>
                    <a:pt x="45720" y="142240"/>
                  </a:lnTo>
                  <a:lnTo>
                    <a:pt x="60960" y="142240"/>
                  </a:lnTo>
                  <a:lnTo>
                    <a:pt x="77470" y="139700"/>
                  </a:lnTo>
                  <a:lnTo>
                    <a:pt x="93980" y="135890"/>
                  </a:lnTo>
                  <a:lnTo>
                    <a:pt x="107950" y="130810"/>
                  </a:lnTo>
                  <a:lnTo>
                    <a:pt x="120650" y="125730"/>
                  </a:lnTo>
                  <a:lnTo>
                    <a:pt x="133350" y="119380"/>
                  </a:lnTo>
                  <a:lnTo>
                    <a:pt x="143510" y="113030"/>
                  </a:lnTo>
                  <a:lnTo>
                    <a:pt x="153670" y="106680"/>
                  </a:lnTo>
                  <a:lnTo>
                    <a:pt x="162560" y="100330"/>
                  </a:lnTo>
                  <a:lnTo>
                    <a:pt x="170180" y="92710"/>
                  </a:lnTo>
                  <a:lnTo>
                    <a:pt x="177800" y="86360"/>
                  </a:lnTo>
                  <a:lnTo>
                    <a:pt x="185420" y="78740"/>
                  </a:lnTo>
                  <a:lnTo>
                    <a:pt x="191770" y="69850"/>
                  </a:lnTo>
                  <a:lnTo>
                    <a:pt x="196850" y="58420"/>
                  </a:lnTo>
                  <a:lnTo>
                    <a:pt x="201930" y="46990"/>
                  </a:lnTo>
                  <a:lnTo>
                    <a:pt x="201930" y="36830"/>
                  </a:lnTo>
                  <a:lnTo>
                    <a:pt x="200660" y="27940"/>
                  </a:lnTo>
                  <a:lnTo>
                    <a:pt x="196850" y="19050"/>
                  </a:lnTo>
                  <a:lnTo>
                    <a:pt x="190500" y="12700"/>
                  </a:lnTo>
                  <a:lnTo>
                    <a:pt x="182880" y="6350"/>
                  </a:lnTo>
                  <a:lnTo>
                    <a:pt x="175260" y="1270"/>
                  </a:lnTo>
                  <a:lnTo>
                    <a:pt x="163830" y="0"/>
                  </a:lnTo>
                  <a:lnTo>
                    <a:pt x="149860" y="2540"/>
                  </a:lnTo>
                  <a:lnTo>
                    <a:pt x="134620" y="5080"/>
                  </a:lnTo>
                  <a:lnTo>
                    <a:pt x="121920" y="10160"/>
                  </a:lnTo>
                  <a:lnTo>
                    <a:pt x="109220" y="15240"/>
                  </a:lnTo>
                  <a:lnTo>
                    <a:pt x="97790" y="21590"/>
                  </a:lnTo>
                  <a:lnTo>
                    <a:pt x="86360" y="29210"/>
                  </a:lnTo>
                  <a:lnTo>
                    <a:pt x="74930" y="38100"/>
                  </a:lnTo>
                  <a:lnTo>
                    <a:pt x="63500" y="46990"/>
                  </a:lnTo>
                  <a:lnTo>
                    <a:pt x="55880" y="57150"/>
                  </a:lnTo>
                  <a:lnTo>
                    <a:pt x="48260" y="69850"/>
                  </a:lnTo>
                  <a:lnTo>
                    <a:pt x="43180" y="82550"/>
                  </a:lnTo>
                  <a:lnTo>
                    <a:pt x="38100" y="96520"/>
                  </a:lnTo>
                  <a:lnTo>
                    <a:pt x="33020" y="111760"/>
                  </a:lnTo>
                  <a:lnTo>
                    <a:pt x="29210" y="128270"/>
                  </a:lnTo>
                  <a:lnTo>
                    <a:pt x="26670" y="143510"/>
                  </a:lnTo>
                  <a:lnTo>
                    <a:pt x="25400" y="158750"/>
                  </a:lnTo>
                  <a:lnTo>
                    <a:pt x="24130" y="172720"/>
                  </a:lnTo>
                  <a:lnTo>
                    <a:pt x="24130" y="186690"/>
                  </a:lnTo>
                  <a:lnTo>
                    <a:pt x="25400" y="201930"/>
                  </a:lnTo>
                  <a:lnTo>
                    <a:pt x="27940" y="215900"/>
                  </a:lnTo>
                  <a:lnTo>
                    <a:pt x="31750" y="228600"/>
                  </a:lnTo>
                  <a:lnTo>
                    <a:pt x="35560" y="241300"/>
                  </a:lnTo>
                  <a:lnTo>
                    <a:pt x="41910" y="252730"/>
                  </a:lnTo>
                  <a:lnTo>
                    <a:pt x="48260" y="262890"/>
                  </a:lnTo>
                  <a:lnTo>
                    <a:pt x="54610" y="271780"/>
                  </a:lnTo>
                  <a:lnTo>
                    <a:pt x="60960" y="280670"/>
                  </a:lnTo>
                  <a:lnTo>
                    <a:pt x="68580" y="287020"/>
                  </a:lnTo>
                  <a:lnTo>
                    <a:pt x="77470" y="292100"/>
                  </a:lnTo>
                  <a:lnTo>
                    <a:pt x="137160" y="307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509520" y="5636260"/>
              <a:ext cx="205741" cy="273051"/>
            </a:xfrm>
            <a:custGeom>
              <a:avLst/>
              <a:gdLst/>
              <a:ahLst/>
              <a:cxnLst/>
              <a:rect l="0" t="0" r="0" b="0"/>
              <a:pathLst>
                <a:path w="205741" h="273051">
                  <a:moveTo>
                    <a:pt x="6350" y="81280"/>
                  </a:moveTo>
                  <a:lnTo>
                    <a:pt x="24130" y="86360"/>
                  </a:lnTo>
                  <a:lnTo>
                    <a:pt x="34290" y="88900"/>
                  </a:lnTo>
                  <a:lnTo>
                    <a:pt x="62230" y="95250"/>
                  </a:lnTo>
                  <a:lnTo>
                    <a:pt x="78740" y="96520"/>
                  </a:lnTo>
                  <a:lnTo>
                    <a:pt x="96520" y="95250"/>
                  </a:lnTo>
                  <a:lnTo>
                    <a:pt x="115570" y="93980"/>
                  </a:lnTo>
                  <a:lnTo>
                    <a:pt x="133350" y="91440"/>
                  </a:lnTo>
                  <a:lnTo>
                    <a:pt x="149860" y="86360"/>
                  </a:lnTo>
                  <a:lnTo>
                    <a:pt x="165100" y="81280"/>
                  </a:lnTo>
                  <a:lnTo>
                    <a:pt x="177800" y="74930"/>
                  </a:lnTo>
                  <a:lnTo>
                    <a:pt x="189230" y="68580"/>
                  </a:lnTo>
                  <a:lnTo>
                    <a:pt x="198120" y="62230"/>
                  </a:lnTo>
                  <a:lnTo>
                    <a:pt x="203200" y="53340"/>
                  </a:lnTo>
                  <a:lnTo>
                    <a:pt x="205740" y="41910"/>
                  </a:lnTo>
                  <a:lnTo>
                    <a:pt x="205740" y="30480"/>
                  </a:lnTo>
                  <a:lnTo>
                    <a:pt x="201930" y="21590"/>
                  </a:lnTo>
                  <a:lnTo>
                    <a:pt x="194310" y="13970"/>
                  </a:lnTo>
                  <a:lnTo>
                    <a:pt x="184150" y="8890"/>
                  </a:lnTo>
                  <a:lnTo>
                    <a:pt x="170180" y="5080"/>
                  </a:lnTo>
                  <a:lnTo>
                    <a:pt x="154940" y="1270"/>
                  </a:lnTo>
                  <a:lnTo>
                    <a:pt x="137160" y="0"/>
                  </a:lnTo>
                  <a:lnTo>
                    <a:pt x="120650" y="2540"/>
                  </a:lnTo>
                  <a:lnTo>
                    <a:pt x="105410" y="7620"/>
                  </a:lnTo>
                  <a:lnTo>
                    <a:pt x="90170" y="13970"/>
                  </a:lnTo>
                  <a:lnTo>
                    <a:pt x="77470" y="22860"/>
                  </a:lnTo>
                  <a:lnTo>
                    <a:pt x="66040" y="31750"/>
                  </a:lnTo>
                  <a:lnTo>
                    <a:pt x="57150" y="40640"/>
                  </a:lnTo>
                  <a:lnTo>
                    <a:pt x="46990" y="52070"/>
                  </a:lnTo>
                  <a:lnTo>
                    <a:pt x="36830" y="63500"/>
                  </a:lnTo>
                  <a:lnTo>
                    <a:pt x="26670" y="76200"/>
                  </a:lnTo>
                  <a:lnTo>
                    <a:pt x="19050" y="90170"/>
                  </a:lnTo>
                  <a:lnTo>
                    <a:pt x="12700" y="106680"/>
                  </a:lnTo>
                  <a:lnTo>
                    <a:pt x="7620" y="121920"/>
                  </a:lnTo>
                  <a:lnTo>
                    <a:pt x="3810" y="137160"/>
                  </a:lnTo>
                  <a:lnTo>
                    <a:pt x="1270" y="152400"/>
                  </a:lnTo>
                  <a:lnTo>
                    <a:pt x="0" y="167640"/>
                  </a:lnTo>
                  <a:lnTo>
                    <a:pt x="0" y="180340"/>
                  </a:lnTo>
                  <a:lnTo>
                    <a:pt x="1270" y="193040"/>
                  </a:lnTo>
                  <a:lnTo>
                    <a:pt x="2540" y="204470"/>
                  </a:lnTo>
                  <a:lnTo>
                    <a:pt x="6350" y="214630"/>
                  </a:lnTo>
                  <a:lnTo>
                    <a:pt x="11430" y="223520"/>
                  </a:lnTo>
                  <a:lnTo>
                    <a:pt x="16510" y="232410"/>
                  </a:lnTo>
                  <a:lnTo>
                    <a:pt x="24130" y="240030"/>
                  </a:lnTo>
                  <a:lnTo>
                    <a:pt x="31750" y="247650"/>
                  </a:lnTo>
                  <a:lnTo>
                    <a:pt x="41910" y="255270"/>
                  </a:lnTo>
                  <a:lnTo>
                    <a:pt x="52070" y="261620"/>
                  </a:lnTo>
                  <a:lnTo>
                    <a:pt x="63500" y="266700"/>
                  </a:lnTo>
                  <a:lnTo>
                    <a:pt x="76200" y="271780"/>
                  </a:lnTo>
                  <a:lnTo>
                    <a:pt x="88900" y="273050"/>
                  </a:lnTo>
                  <a:lnTo>
                    <a:pt x="102870" y="273050"/>
                  </a:lnTo>
                  <a:lnTo>
                    <a:pt x="116840" y="271780"/>
                  </a:lnTo>
                  <a:lnTo>
                    <a:pt x="130810" y="269240"/>
                  </a:lnTo>
                  <a:lnTo>
                    <a:pt x="143510" y="265430"/>
                  </a:lnTo>
                  <a:lnTo>
                    <a:pt x="185420" y="248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777490" y="5485130"/>
              <a:ext cx="255271" cy="429261"/>
            </a:xfrm>
            <a:custGeom>
              <a:avLst/>
              <a:gdLst/>
              <a:ahLst/>
              <a:cxnLst/>
              <a:rect l="0" t="0" r="0" b="0"/>
              <a:pathLst>
                <a:path w="255271" h="429261">
                  <a:moveTo>
                    <a:pt x="255270" y="0"/>
                  </a:moveTo>
                  <a:lnTo>
                    <a:pt x="248920" y="16510"/>
                  </a:lnTo>
                  <a:lnTo>
                    <a:pt x="246380" y="30480"/>
                  </a:lnTo>
                  <a:lnTo>
                    <a:pt x="243840" y="46990"/>
                  </a:lnTo>
                  <a:lnTo>
                    <a:pt x="236220" y="85090"/>
                  </a:lnTo>
                  <a:lnTo>
                    <a:pt x="215900" y="193040"/>
                  </a:lnTo>
                  <a:lnTo>
                    <a:pt x="198120" y="280670"/>
                  </a:lnTo>
                  <a:lnTo>
                    <a:pt x="196850" y="299720"/>
                  </a:lnTo>
                  <a:lnTo>
                    <a:pt x="194310" y="318770"/>
                  </a:lnTo>
                  <a:lnTo>
                    <a:pt x="193040" y="339090"/>
                  </a:lnTo>
                  <a:lnTo>
                    <a:pt x="190500" y="347980"/>
                  </a:lnTo>
                  <a:lnTo>
                    <a:pt x="186690" y="349250"/>
                  </a:lnTo>
                  <a:lnTo>
                    <a:pt x="181610" y="345440"/>
                  </a:lnTo>
                  <a:lnTo>
                    <a:pt x="176530" y="339090"/>
                  </a:lnTo>
                  <a:lnTo>
                    <a:pt x="171450" y="331470"/>
                  </a:lnTo>
                  <a:lnTo>
                    <a:pt x="162560" y="312420"/>
                  </a:lnTo>
                  <a:lnTo>
                    <a:pt x="151130" y="288290"/>
                  </a:lnTo>
                  <a:lnTo>
                    <a:pt x="146050" y="276860"/>
                  </a:lnTo>
                  <a:lnTo>
                    <a:pt x="140970" y="265430"/>
                  </a:lnTo>
                  <a:lnTo>
                    <a:pt x="137160" y="254000"/>
                  </a:lnTo>
                  <a:lnTo>
                    <a:pt x="132080" y="243840"/>
                  </a:lnTo>
                  <a:lnTo>
                    <a:pt x="125730" y="234950"/>
                  </a:lnTo>
                  <a:lnTo>
                    <a:pt x="119380" y="227330"/>
                  </a:lnTo>
                  <a:lnTo>
                    <a:pt x="110490" y="223520"/>
                  </a:lnTo>
                  <a:lnTo>
                    <a:pt x="100330" y="220980"/>
                  </a:lnTo>
                  <a:lnTo>
                    <a:pt x="88900" y="220980"/>
                  </a:lnTo>
                  <a:lnTo>
                    <a:pt x="78740" y="223520"/>
                  </a:lnTo>
                  <a:lnTo>
                    <a:pt x="69850" y="227330"/>
                  </a:lnTo>
                  <a:lnTo>
                    <a:pt x="60960" y="232410"/>
                  </a:lnTo>
                  <a:lnTo>
                    <a:pt x="53340" y="238760"/>
                  </a:lnTo>
                  <a:lnTo>
                    <a:pt x="45720" y="247650"/>
                  </a:lnTo>
                  <a:lnTo>
                    <a:pt x="38100" y="256540"/>
                  </a:lnTo>
                  <a:lnTo>
                    <a:pt x="30480" y="266700"/>
                  </a:lnTo>
                  <a:lnTo>
                    <a:pt x="22860" y="278130"/>
                  </a:lnTo>
                  <a:lnTo>
                    <a:pt x="16510" y="290830"/>
                  </a:lnTo>
                  <a:lnTo>
                    <a:pt x="10160" y="303530"/>
                  </a:lnTo>
                  <a:lnTo>
                    <a:pt x="5080" y="317500"/>
                  </a:lnTo>
                  <a:lnTo>
                    <a:pt x="1270" y="331470"/>
                  </a:lnTo>
                  <a:lnTo>
                    <a:pt x="0" y="345440"/>
                  </a:lnTo>
                  <a:lnTo>
                    <a:pt x="1270" y="361950"/>
                  </a:lnTo>
                  <a:lnTo>
                    <a:pt x="5080" y="378460"/>
                  </a:lnTo>
                  <a:lnTo>
                    <a:pt x="12700" y="392430"/>
                  </a:lnTo>
                  <a:lnTo>
                    <a:pt x="21590" y="405130"/>
                  </a:lnTo>
                  <a:lnTo>
                    <a:pt x="33020" y="417830"/>
                  </a:lnTo>
                  <a:lnTo>
                    <a:pt x="48260" y="425450"/>
                  </a:lnTo>
                  <a:lnTo>
                    <a:pt x="67310" y="427990"/>
                  </a:lnTo>
                  <a:lnTo>
                    <a:pt x="87630" y="429260"/>
                  </a:lnTo>
                  <a:lnTo>
                    <a:pt x="105410" y="427990"/>
                  </a:lnTo>
                  <a:lnTo>
                    <a:pt x="123190" y="424180"/>
                  </a:lnTo>
                  <a:lnTo>
                    <a:pt x="138430" y="420370"/>
                  </a:lnTo>
                  <a:lnTo>
                    <a:pt x="153670" y="414020"/>
                  </a:lnTo>
                  <a:lnTo>
                    <a:pt x="168910" y="408940"/>
                  </a:lnTo>
                  <a:lnTo>
                    <a:pt x="212090" y="389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495040" y="5438140"/>
              <a:ext cx="326391" cy="532131"/>
            </a:xfrm>
            <a:custGeom>
              <a:avLst/>
              <a:gdLst/>
              <a:ahLst/>
              <a:cxnLst/>
              <a:rect l="0" t="0" r="0" b="0"/>
              <a:pathLst>
                <a:path w="326391" h="532131">
                  <a:moveTo>
                    <a:pt x="326390" y="173990"/>
                  </a:moveTo>
                  <a:lnTo>
                    <a:pt x="316230" y="156210"/>
                  </a:lnTo>
                  <a:lnTo>
                    <a:pt x="309880" y="146050"/>
                  </a:lnTo>
                  <a:lnTo>
                    <a:pt x="303530" y="133350"/>
                  </a:lnTo>
                  <a:lnTo>
                    <a:pt x="290830" y="102870"/>
                  </a:lnTo>
                  <a:lnTo>
                    <a:pt x="276860" y="69850"/>
                  </a:lnTo>
                  <a:lnTo>
                    <a:pt x="270510" y="57150"/>
                  </a:lnTo>
                  <a:lnTo>
                    <a:pt x="262890" y="45720"/>
                  </a:lnTo>
                  <a:lnTo>
                    <a:pt x="256540" y="35560"/>
                  </a:lnTo>
                  <a:lnTo>
                    <a:pt x="248920" y="25400"/>
                  </a:lnTo>
                  <a:lnTo>
                    <a:pt x="240030" y="15240"/>
                  </a:lnTo>
                  <a:lnTo>
                    <a:pt x="229870" y="5080"/>
                  </a:lnTo>
                  <a:lnTo>
                    <a:pt x="217170" y="0"/>
                  </a:lnTo>
                  <a:lnTo>
                    <a:pt x="200660" y="0"/>
                  </a:lnTo>
                  <a:lnTo>
                    <a:pt x="182880" y="1270"/>
                  </a:lnTo>
                  <a:lnTo>
                    <a:pt x="168910" y="6350"/>
                  </a:lnTo>
                  <a:lnTo>
                    <a:pt x="157480" y="12700"/>
                  </a:lnTo>
                  <a:lnTo>
                    <a:pt x="147320" y="20320"/>
                  </a:lnTo>
                  <a:lnTo>
                    <a:pt x="138430" y="30480"/>
                  </a:lnTo>
                  <a:lnTo>
                    <a:pt x="129540" y="41910"/>
                  </a:lnTo>
                  <a:lnTo>
                    <a:pt x="121920" y="54610"/>
                  </a:lnTo>
                  <a:lnTo>
                    <a:pt x="114300" y="69850"/>
                  </a:lnTo>
                  <a:lnTo>
                    <a:pt x="106680" y="86360"/>
                  </a:lnTo>
                  <a:lnTo>
                    <a:pt x="99060" y="105410"/>
                  </a:lnTo>
                  <a:lnTo>
                    <a:pt x="85090" y="144780"/>
                  </a:lnTo>
                  <a:lnTo>
                    <a:pt x="77470" y="165100"/>
                  </a:lnTo>
                  <a:lnTo>
                    <a:pt x="72390" y="186690"/>
                  </a:lnTo>
                  <a:lnTo>
                    <a:pt x="67310" y="209550"/>
                  </a:lnTo>
                  <a:lnTo>
                    <a:pt x="62230" y="232410"/>
                  </a:lnTo>
                  <a:lnTo>
                    <a:pt x="54610" y="279400"/>
                  </a:lnTo>
                  <a:lnTo>
                    <a:pt x="46990" y="326390"/>
                  </a:lnTo>
                  <a:lnTo>
                    <a:pt x="39370" y="365760"/>
                  </a:lnTo>
                  <a:lnTo>
                    <a:pt x="31750" y="400050"/>
                  </a:lnTo>
                  <a:lnTo>
                    <a:pt x="27940" y="416560"/>
                  </a:lnTo>
                  <a:lnTo>
                    <a:pt x="26670" y="430530"/>
                  </a:lnTo>
                  <a:lnTo>
                    <a:pt x="24130" y="445770"/>
                  </a:lnTo>
                  <a:lnTo>
                    <a:pt x="24130" y="459740"/>
                  </a:lnTo>
                  <a:lnTo>
                    <a:pt x="21590" y="473710"/>
                  </a:lnTo>
                  <a:lnTo>
                    <a:pt x="19050" y="486410"/>
                  </a:lnTo>
                  <a:lnTo>
                    <a:pt x="0" y="5321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3421380" y="5744210"/>
              <a:ext cx="474981" cy="227331"/>
            </a:xfrm>
            <a:custGeom>
              <a:avLst/>
              <a:gdLst/>
              <a:ahLst/>
              <a:cxnLst/>
              <a:rect l="0" t="0" r="0" b="0"/>
              <a:pathLst>
                <a:path w="474981" h="227331">
                  <a:moveTo>
                    <a:pt x="0" y="57150"/>
                  </a:moveTo>
                  <a:lnTo>
                    <a:pt x="17780" y="50800"/>
                  </a:lnTo>
                  <a:lnTo>
                    <a:pt x="29210" y="48260"/>
                  </a:lnTo>
                  <a:lnTo>
                    <a:pt x="44450" y="45720"/>
                  </a:lnTo>
                  <a:lnTo>
                    <a:pt x="60960" y="41910"/>
                  </a:lnTo>
                  <a:lnTo>
                    <a:pt x="92710" y="35560"/>
                  </a:lnTo>
                  <a:lnTo>
                    <a:pt x="107950" y="31750"/>
                  </a:lnTo>
                  <a:lnTo>
                    <a:pt x="121920" y="30480"/>
                  </a:lnTo>
                  <a:lnTo>
                    <a:pt x="135890" y="27940"/>
                  </a:lnTo>
                  <a:lnTo>
                    <a:pt x="151130" y="27940"/>
                  </a:lnTo>
                  <a:lnTo>
                    <a:pt x="165100" y="25400"/>
                  </a:lnTo>
                  <a:lnTo>
                    <a:pt x="179070" y="22860"/>
                  </a:lnTo>
                  <a:lnTo>
                    <a:pt x="193040" y="20320"/>
                  </a:lnTo>
                  <a:lnTo>
                    <a:pt x="205740" y="17780"/>
                  </a:lnTo>
                  <a:lnTo>
                    <a:pt x="218440" y="13970"/>
                  </a:lnTo>
                  <a:lnTo>
                    <a:pt x="229870" y="11430"/>
                  </a:lnTo>
                  <a:lnTo>
                    <a:pt x="243840" y="10160"/>
                  </a:lnTo>
                  <a:lnTo>
                    <a:pt x="257810" y="10160"/>
                  </a:lnTo>
                  <a:lnTo>
                    <a:pt x="274320" y="11430"/>
                  </a:lnTo>
                  <a:lnTo>
                    <a:pt x="285750" y="16510"/>
                  </a:lnTo>
                  <a:lnTo>
                    <a:pt x="294640" y="22860"/>
                  </a:lnTo>
                  <a:lnTo>
                    <a:pt x="302260" y="30480"/>
                  </a:lnTo>
                  <a:lnTo>
                    <a:pt x="306070" y="43180"/>
                  </a:lnTo>
                  <a:lnTo>
                    <a:pt x="307340" y="58420"/>
                  </a:lnTo>
                  <a:lnTo>
                    <a:pt x="306070" y="74930"/>
                  </a:lnTo>
                  <a:lnTo>
                    <a:pt x="304800" y="92710"/>
                  </a:lnTo>
                  <a:lnTo>
                    <a:pt x="303530" y="110490"/>
                  </a:lnTo>
                  <a:lnTo>
                    <a:pt x="299720" y="127000"/>
                  </a:lnTo>
                  <a:lnTo>
                    <a:pt x="297180" y="142240"/>
                  </a:lnTo>
                  <a:lnTo>
                    <a:pt x="294640" y="156210"/>
                  </a:lnTo>
                  <a:lnTo>
                    <a:pt x="290830" y="168910"/>
                  </a:lnTo>
                  <a:lnTo>
                    <a:pt x="290830" y="180340"/>
                  </a:lnTo>
                  <a:lnTo>
                    <a:pt x="293370" y="191770"/>
                  </a:lnTo>
                  <a:lnTo>
                    <a:pt x="297180" y="203200"/>
                  </a:lnTo>
                  <a:lnTo>
                    <a:pt x="303530" y="212090"/>
                  </a:lnTo>
                  <a:lnTo>
                    <a:pt x="311150" y="218440"/>
                  </a:lnTo>
                  <a:lnTo>
                    <a:pt x="320040" y="224790"/>
                  </a:lnTo>
                  <a:lnTo>
                    <a:pt x="332740" y="227330"/>
                  </a:lnTo>
                  <a:lnTo>
                    <a:pt x="347980" y="227330"/>
                  </a:lnTo>
                  <a:lnTo>
                    <a:pt x="365760" y="227330"/>
                  </a:lnTo>
                  <a:lnTo>
                    <a:pt x="383540" y="223520"/>
                  </a:lnTo>
                  <a:lnTo>
                    <a:pt x="400050" y="217170"/>
                  </a:lnTo>
                  <a:lnTo>
                    <a:pt x="417830" y="209550"/>
                  </a:lnTo>
                  <a:lnTo>
                    <a:pt x="431800" y="200660"/>
                  </a:lnTo>
                  <a:lnTo>
                    <a:pt x="443230" y="191770"/>
                  </a:lnTo>
                  <a:lnTo>
                    <a:pt x="453390" y="181610"/>
                  </a:lnTo>
                  <a:lnTo>
                    <a:pt x="462280" y="171450"/>
                  </a:lnTo>
                  <a:lnTo>
                    <a:pt x="468630" y="161290"/>
                  </a:lnTo>
                  <a:lnTo>
                    <a:pt x="473710" y="151130"/>
                  </a:lnTo>
                  <a:lnTo>
                    <a:pt x="474980" y="137160"/>
                  </a:lnTo>
                  <a:lnTo>
                    <a:pt x="473710" y="120650"/>
                  </a:lnTo>
                  <a:lnTo>
                    <a:pt x="469900" y="102870"/>
                  </a:lnTo>
                  <a:lnTo>
                    <a:pt x="466090" y="87630"/>
                  </a:lnTo>
                  <a:lnTo>
                    <a:pt x="459740" y="73660"/>
                  </a:lnTo>
                  <a:lnTo>
                    <a:pt x="454660" y="60960"/>
                  </a:lnTo>
                  <a:lnTo>
                    <a:pt x="447040" y="50800"/>
                  </a:lnTo>
                  <a:lnTo>
                    <a:pt x="438150" y="40640"/>
                  </a:lnTo>
                  <a:lnTo>
                    <a:pt x="412750" y="16510"/>
                  </a:lnTo>
                  <a:lnTo>
                    <a:pt x="405130" y="8890"/>
                  </a:lnTo>
                  <a:lnTo>
                    <a:pt x="394970" y="3810"/>
                  </a:lnTo>
                  <a:lnTo>
                    <a:pt x="384810" y="0"/>
                  </a:lnTo>
                  <a:lnTo>
                    <a:pt x="358140" y="38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953510" y="5740400"/>
              <a:ext cx="267971" cy="217171"/>
            </a:xfrm>
            <a:custGeom>
              <a:avLst/>
              <a:gdLst/>
              <a:ahLst/>
              <a:cxnLst/>
              <a:rect l="0" t="0" r="0" b="0"/>
              <a:pathLst>
                <a:path w="267971" h="217171">
                  <a:moveTo>
                    <a:pt x="26670" y="124460"/>
                  </a:moveTo>
                  <a:lnTo>
                    <a:pt x="20320" y="140970"/>
                  </a:lnTo>
                  <a:lnTo>
                    <a:pt x="17780" y="151130"/>
                  </a:lnTo>
                  <a:lnTo>
                    <a:pt x="11430" y="179070"/>
                  </a:lnTo>
                  <a:lnTo>
                    <a:pt x="8890" y="191770"/>
                  </a:lnTo>
                  <a:lnTo>
                    <a:pt x="5080" y="204470"/>
                  </a:lnTo>
                  <a:lnTo>
                    <a:pt x="1270" y="215900"/>
                  </a:lnTo>
                  <a:lnTo>
                    <a:pt x="0" y="217170"/>
                  </a:lnTo>
                  <a:lnTo>
                    <a:pt x="1270" y="210820"/>
                  </a:lnTo>
                  <a:lnTo>
                    <a:pt x="2540" y="199390"/>
                  </a:lnTo>
                  <a:lnTo>
                    <a:pt x="3810" y="186690"/>
                  </a:lnTo>
                  <a:lnTo>
                    <a:pt x="7620" y="173990"/>
                  </a:lnTo>
                  <a:lnTo>
                    <a:pt x="10160" y="161290"/>
                  </a:lnTo>
                  <a:lnTo>
                    <a:pt x="13970" y="148590"/>
                  </a:lnTo>
                  <a:lnTo>
                    <a:pt x="19050" y="137160"/>
                  </a:lnTo>
                  <a:lnTo>
                    <a:pt x="44450" y="87630"/>
                  </a:lnTo>
                  <a:lnTo>
                    <a:pt x="52070" y="74930"/>
                  </a:lnTo>
                  <a:lnTo>
                    <a:pt x="60960" y="63500"/>
                  </a:lnTo>
                  <a:lnTo>
                    <a:pt x="71120" y="52070"/>
                  </a:lnTo>
                  <a:lnTo>
                    <a:pt x="80010" y="41910"/>
                  </a:lnTo>
                  <a:lnTo>
                    <a:pt x="90170" y="33020"/>
                  </a:lnTo>
                  <a:lnTo>
                    <a:pt x="100330" y="24130"/>
                  </a:lnTo>
                  <a:lnTo>
                    <a:pt x="110490" y="17780"/>
                  </a:lnTo>
                  <a:lnTo>
                    <a:pt x="121920" y="12700"/>
                  </a:lnTo>
                  <a:lnTo>
                    <a:pt x="132080" y="7620"/>
                  </a:lnTo>
                  <a:lnTo>
                    <a:pt x="146050" y="3810"/>
                  </a:lnTo>
                  <a:lnTo>
                    <a:pt x="162560" y="2540"/>
                  </a:lnTo>
                  <a:lnTo>
                    <a:pt x="180340" y="0"/>
                  </a:lnTo>
                  <a:lnTo>
                    <a:pt x="198120" y="1270"/>
                  </a:lnTo>
                  <a:lnTo>
                    <a:pt x="215900" y="2540"/>
                  </a:lnTo>
                  <a:lnTo>
                    <a:pt x="26797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4618990" y="5680710"/>
              <a:ext cx="372111" cy="284481"/>
            </a:xfrm>
            <a:custGeom>
              <a:avLst/>
              <a:gdLst/>
              <a:ahLst/>
              <a:cxnLst/>
              <a:rect l="0" t="0" r="0" b="0"/>
              <a:pathLst>
                <a:path w="372111" h="284481">
                  <a:moveTo>
                    <a:pt x="193040" y="88900"/>
                  </a:moveTo>
                  <a:lnTo>
                    <a:pt x="207010" y="44450"/>
                  </a:lnTo>
                  <a:lnTo>
                    <a:pt x="208280" y="35560"/>
                  </a:lnTo>
                  <a:lnTo>
                    <a:pt x="207010" y="25400"/>
                  </a:lnTo>
                  <a:lnTo>
                    <a:pt x="205740" y="15240"/>
                  </a:lnTo>
                  <a:lnTo>
                    <a:pt x="200660" y="7620"/>
                  </a:lnTo>
                  <a:lnTo>
                    <a:pt x="191770" y="3810"/>
                  </a:lnTo>
                  <a:lnTo>
                    <a:pt x="181610" y="0"/>
                  </a:lnTo>
                  <a:lnTo>
                    <a:pt x="171450" y="0"/>
                  </a:lnTo>
                  <a:lnTo>
                    <a:pt x="161290" y="2540"/>
                  </a:lnTo>
                  <a:lnTo>
                    <a:pt x="149860" y="7620"/>
                  </a:lnTo>
                  <a:lnTo>
                    <a:pt x="139700" y="12700"/>
                  </a:lnTo>
                  <a:lnTo>
                    <a:pt x="129540" y="21590"/>
                  </a:lnTo>
                  <a:lnTo>
                    <a:pt x="119380" y="29210"/>
                  </a:lnTo>
                  <a:lnTo>
                    <a:pt x="106680" y="40640"/>
                  </a:lnTo>
                  <a:lnTo>
                    <a:pt x="95250" y="54610"/>
                  </a:lnTo>
                  <a:lnTo>
                    <a:pt x="81280" y="69850"/>
                  </a:lnTo>
                  <a:lnTo>
                    <a:pt x="69850" y="83820"/>
                  </a:lnTo>
                  <a:lnTo>
                    <a:pt x="46990" y="113030"/>
                  </a:lnTo>
                  <a:lnTo>
                    <a:pt x="36830" y="128270"/>
                  </a:lnTo>
                  <a:lnTo>
                    <a:pt x="27940" y="144780"/>
                  </a:lnTo>
                  <a:lnTo>
                    <a:pt x="19050" y="161290"/>
                  </a:lnTo>
                  <a:lnTo>
                    <a:pt x="12700" y="176530"/>
                  </a:lnTo>
                  <a:lnTo>
                    <a:pt x="7620" y="191770"/>
                  </a:lnTo>
                  <a:lnTo>
                    <a:pt x="2540" y="207010"/>
                  </a:lnTo>
                  <a:lnTo>
                    <a:pt x="0" y="219710"/>
                  </a:lnTo>
                  <a:lnTo>
                    <a:pt x="0" y="232410"/>
                  </a:lnTo>
                  <a:lnTo>
                    <a:pt x="1270" y="243840"/>
                  </a:lnTo>
                  <a:lnTo>
                    <a:pt x="3810" y="254000"/>
                  </a:lnTo>
                  <a:lnTo>
                    <a:pt x="8890" y="264160"/>
                  </a:lnTo>
                  <a:lnTo>
                    <a:pt x="13970" y="271780"/>
                  </a:lnTo>
                  <a:lnTo>
                    <a:pt x="25400" y="278130"/>
                  </a:lnTo>
                  <a:lnTo>
                    <a:pt x="40640" y="281940"/>
                  </a:lnTo>
                  <a:lnTo>
                    <a:pt x="59690" y="284480"/>
                  </a:lnTo>
                  <a:lnTo>
                    <a:pt x="77470" y="283210"/>
                  </a:lnTo>
                  <a:lnTo>
                    <a:pt x="93980" y="280670"/>
                  </a:lnTo>
                  <a:lnTo>
                    <a:pt x="109220" y="276860"/>
                  </a:lnTo>
                  <a:lnTo>
                    <a:pt x="124460" y="270510"/>
                  </a:lnTo>
                  <a:lnTo>
                    <a:pt x="138430" y="262890"/>
                  </a:lnTo>
                  <a:lnTo>
                    <a:pt x="153670" y="254000"/>
                  </a:lnTo>
                  <a:lnTo>
                    <a:pt x="166370" y="243840"/>
                  </a:lnTo>
                  <a:lnTo>
                    <a:pt x="179070" y="234950"/>
                  </a:lnTo>
                  <a:lnTo>
                    <a:pt x="190500" y="224790"/>
                  </a:lnTo>
                  <a:lnTo>
                    <a:pt x="200660" y="214630"/>
                  </a:lnTo>
                  <a:lnTo>
                    <a:pt x="209550" y="204470"/>
                  </a:lnTo>
                  <a:lnTo>
                    <a:pt x="218440" y="194310"/>
                  </a:lnTo>
                  <a:lnTo>
                    <a:pt x="226060" y="182880"/>
                  </a:lnTo>
                  <a:lnTo>
                    <a:pt x="233680" y="170180"/>
                  </a:lnTo>
                  <a:lnTo>
                    <a:pt x="241300" y="157480"/>
                  </a:lnTo>
                  <a:lnTo>
                    <a:pt x="246380" y="144780"/>
                  </a:lnTo>
                  <a:lnTo>
                    <a:pt x="252730" y="133350"/>
                  </a:lnTo>
                  <a:lnTo>
                    <a:pt x="256540" y="121920"/>
                  </a:lnTo>
                  <a:lnTo>
                    <a:pt x="260350" y="109220"/>
                  </a:lnTo>
                  <a:lnTo>
                    <a:pt x="261620" y="96520"/>
                  </a:lnTo>
                  <a:lnTo>
                    <a:pt x="262890" y="83820"/>
                  </a:lnTo>
                  <a:lnTo>
                    <a:pt x="264160" y="80010"/>
                  </a:lnTo>
                  <a:lnTo>
                    <a:pt x="265430" y="81280"/>
                  </a:lnTo>
                  <a:lnTo>
                    <a:pt x="265430" y="87630"/>
                  </a:lnTo>
                  <a:lnTo>
                    <a:pt x="264160" y="96520"/>
                  </a:lnTo>
                  <a:lnTo>
                    <a:pt x="262890" y="106680"/>
                  </a:lnTo>
                  <a:lnTo>
                    <a:pt x="260350" y="118110"/>
                  </a:lnTo>
                  <a:lnTo>
                    <a:pt x="260350" y="129540"/>
                  </a:lnTo>
                  <a:lnTo>
                    <a:pt x="260350" y="140970"/>
                  </a:lnTo>
                  <a:lnTo>
                    <a:pt x="262890" y="151130"/>
                  </a:lnTo>
                  <a:lnTo>
                    <a:pt x="265430" y="162560"/>
                  </a:lnTo>
                  <a:lnTo>
                    <a:pt x="267970" y="172720"/>
                  </a:lnTo>
                  <a:lnTo>
                    <a:pt x="270510" y="182880"/>
                  </a:lnTo>
                  <a:lnTo>
                    <a:pt x="276860" y="204470"/>
                  </a:lnTo>
                  <a:lnTo>
                    <a:pt x="280670" y="214630"/>
                  </a:lnTo>
                  <a:lnTo>
                    <a:pt x="285750" y="224790"/>
                  </a:lnTo>
                  <a:lnTo>
                    <a:pt x="290830" y="233680"/>
                  </a:lnTo>
                  <a:lnTo>
                    <a:pt x="295910" y="241300"/>
                  </a:lnTo>
                  <a:lnTo>
                    <a:pt x="303530" y="247650"/>
                  </a:lnTo>
                  <a:lnTo>
                    <a:pt x="312420" y="252730"/>
                  </a:lnTo>
                  <a:lnTo>
                    <a:pt x="321310" y="257810"/>
                  </a:lnTo>
                  <a:lnTo>
                    <a:pt x="331470" y="262890"/>
                  </a:lnTo>
                  <a:lnTo>
                    <a:pt x="341630" y="266700"/>
                  </a:lnTo>
                  <a:lnTo>
                    <a:pt x="372110" y="2781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443220" y="5548630"/>
              <a:ext cx="95251" cy="431801"/>
            </a:xfrm>
            <a:custGeom>
              <a:avLst/>
              <a:gdLst/>
              <a:ahLst/>
              <a:cxnLst/>
              <a:rect l="0" t="0" r="0" b="0"/>
              <a:pathLst>
                <a:path w="95251" h="431801">
                  <a:moveTo>
                    <a:pt x="95250" y="0"/>
                  </a:moveTo>
                  <a:lnTo>
                    <a:pt x="80010" y="44450"/>
                  </a:lnTo>
                  <a:lnTo>
                    <a:pt x="77470" y="55880"/>
                  </a:lnTo>
                  <a:lnTo>
                    <a:pt x="76200" y="69850"/>
                  </a:lnTo>
                  <a:lnTo>
                    <a:pt x="76200" y="85090"/>
                  </a:lnTo>
                  <a:lnTo>
                    <a:pt x="73660" y="102870"/>
                  </a:lnTo>
                  <a:lnTo>
                    <a:pt x="68580" y="139700"/>
                  </a:lnTo>
                  <a:lnTo>
                    <a:pt x="59690" y="200660"/>
                  </a:lnTo>
                  <a:lnTo>
                    <a:pt x="54610" y="222250"/>
                  </a:lnTo>
                  <a:lnTo>
                    <a:pt x="49530" y="242570"/>
                  </a:lnTo>
                  <a:lnTo>
                    <a:pt x="43180" y="262890"/>
                  </a:lnTo>
                  <a:lnTo>
                    <a:pt x="38100" y="283210"/>
                  </a:lnTo>
                  <a:lnTo>
                    <a:pt x="17780" y="369570"/>
                  </a:lnTo>
                  <a:lnTo>
                    <a:pt x="13970" y="383540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411470" y="5748020"/>
              <a:ext cx="336551" cy="21591"/>
            </a:xfrm>
            <a:custGeom>
              <a:avLst/>
              <a:gdLst/>
              <a:ahLst/>
              <a:cxnLst/>
              <a:rect l="0" t="0" r="0" b="0"/>
              <a:pathLst>
                <a:path w="336551" h="21591">
                  <a:moveTo>
                    <a:pt x="0" y="21590"/>
                  </a:moveTo>
                  <a:lnTo>
                    <a:pt x="109220" y="21590"/>
                  </a:lnTo>
                  <a:lnTo>
                    <a:pt x="124460" y="20320"/>
                  </a:lnTo>
                  <a:lnTo>
                    <a:pt x="139700" y="19050"/>
                  </a:lnTo>
                  <a:lnTo>
                    <a:pt x="156210" y="16510"/>
                  </a:lnTo>
                  <a:lnTo>
                    <a:pt x="173990" y="13970"/>
                  </a:lnTo>
                  <a:lnTo>
                    <a:pt x="190500" y="12700"/>
                  </a:lnTo>
                  <a:lnTo>
                    <a:pt x="208280" y="12700"/>
                  </a:lnTo>
                  <a:lnTo>
                    <a:pt x="223520" y="11430"/>
                  </a:lnTo>
                  <a:lnTo>
                    <a:pt x="240030" y="8890"/>
                  </a:lnTo>
                  <a:lnTo>
                    <a:pt x="254000" y="6350"/>
                  </a:lnTo>
                  <a:lnTo>
                    <a:pt x="270510" y="3810"/>
                  </a:lnTo>
                  <a:lnTo>
                    <a:pt x="287020" y="2540"/>
                  </a:lnTo>
                  <a:lnTo>
                    <a:pt x="3365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657850" y="5709920"/>
              <a:ext cx="259081" cy="248921"/>
            </a:xfrm>
            <a:custGeom>
              <a:avLst/>
              <a:gdLst/>
              <a:ahLst/>
              <a:cxnLst/>
              <a:rect l="0" t="0" r="0" b="0"/>
              <a:pathLst>
                <a:path w="259081" h="248921">
                  <a:moveTo>
                    <a:pt x="217170" y="17780"/>
                  </a:moveTo>
                  <a:lnTo>
                    <a:pt x="189230" y="6350"/>
                  </a:lnTo>
                  <a:lnTo>
                    <a:pt x="175260" y="2540"/>
                  </a:lnTo>
                  <a:lnTo>
                    <a:pt x="160020" y="1270"/>
                  </a:lnTo>
                  <a:lnTo>
                    <a:pt x="143510" y="0"/>
                  </a:lnTo>
                  <a:lnTo>
                    <a:pt x="129540" y="0"/>
                  </a:lnTo>
                  <a:lnTo>
                    <a:pt x="116840" y="1270"/>
                  </a:lnTo>
                  <a:lnTo>
                    <a:pt x="104140" y="2540"/>
                  </a:lnTo>
                  <a:lnTo>
                    <a:pt x="93980" y="6350"/>
                  </a:lnTo>
                  <a:lnTo>
                    <a:pt x="85090" y="11430"/>
                  </a:lnTo>
                  <a:lnTo>
                    <a:pt x="76200" y="16510"/>
                  </a:lnTo>
                  <a:lnTo>
                    <a:pt x="68580" y="24130"/>
                  </a:lnTo>
                  <a:lnTo>
                    <a:pt x="60960" y="33020"/>
                  </a:lnTo>
                  <a:lnTo>
                    <a:pt x="53340" y="41910"/>
                  </a:lnTo>
                  <a:lnTo>
                    <a:pt x="45720" y="52070"/>
                  </a:lnTo>
                  <a:lnTo>
                    <a:pt x="38100" y="63500"/>
                  </a:lnTo>
                  <a:lnTo>
                    <a:pt x="31750" y="76200"/>
                  </a:lnTo>
                  <a:lnTo>
                    <a:pt x="16510" y="102870"/>
                  </a:lnTo>
                  <a:lnTo>
                    <a:pt x="10160" y="116840"/>
                  </a:lnTo>
                  <a:lnTo>
                    <a:pt x="5080" y="133350"/>
                  </a:lnTo>
                  <a:lnTo>
                    <a:pt x="2540" y="153670"/>
                  </a:lnTo>
                  <a:lnTo>
                    <a:pt x="0" y="175260"/>
                  </a:lnTo>
                  <a:lnTo>
                    <a:pt x="1270" y="191770"/>
                  </a:lnTo>
                  <a:lnTo>
                    <a:pt x="3810" y="204470"/>
                  </a:lnTo>
                  <a:lnTo>
                    <a:pt x="8890" y="215900"/>
                  </a:lnTo>
                  <a:lnTo>
                    <a:pt x="16510" y="226060"/>
                  </a:lnTo>
                  <a:lnTo>
                    <a:pt x="25400" y="234950"/>
                  </a:lnTo>
                  <a:lnTo>
                    <a:pt x="36830" y="242570"/>
                  </a:lnTo>
                  <a:lnTo>
                    <a:pt x="48260" y="247650"/>
                  </a:lnTo>
                  <a:lnTo>
                    <a:pt x="58420" y="248920"/>
                  </a:lnTo>
                  <a:lnTo>
                    <a:pt x="69850" y="248920"/>
                  </a:lnTo>
                  <a:lnTo>
                    <a:pt x="81280" y="246380"/>
                  </a:lnTo>
                  <a:lnTo>
                    <a:pt x="93980" y="242570"/>
                  </a:lnTo>
                  <a:lnTo>
                    <a:pt x="106680" y="237490"/>
                  </a:lnTo>
                  <a:lnTo>
                    <a:pt x="118110" y="232410"/>
                  </a:lnTo>
                  <a:lnTo>
                    <a:pt x="127000" y="226060"/>
                  </a:lnTo>
                  <a:lnTo>
                    <a:pt x="135890" y="219710"/>
                  </a:lnTo>
                  <a:lnTo>
                    <a:pt x="146050" y="212090"/>
                  </a:lnTo>
                  <a:lnTo>
                    <a:pt x="154940" y="203200"/>
                  </a:lnTo>
                  <a:lnTo>
                    <a:pt x="165100" y="194310"/>
                  </a:lnTo>
                  <a:lnTo>
                    <a:pt x="172720" y="182880"/>
                  </a:lnTo>
                  <a:lnTo>
                    <a:pt x="179070" y="171450"/>
                  </a:lnTo>
                  <a:lnTo>
                    <a:pt x="185420" y="158750"/>
                  </a:lnTo>
                  <a:lnTo>
                    <a:pt x="190500" y="147320"/>
                  </a:lnTo>
                  <a:lnTo>
                    <a:pt x="198120" y="124460"/>
                  </a:lnTo>
                  <a:lnTo>
                    <a:pt x="200660" y="109220"/>
                  </a:lnTo>
                  <a:lnTo>
                    <a:pt x="203200" y="92710"/>
                  </a:lnTo>
                  <a:lnTo>
                    <a:pt x="204470" y="74930"/>
                  </a:lnTo>
                  <a:lnTo>
                    <a:pt x="203200" y="64770"/>
                  </a:lnTo>
                  <a:lnTo>
                    <a:pt x="199390" y="60960"/>
                  </a:lnTo>
                  <a:lnTo>
                    <a:pt x="194310" y="60960"/>
                  </a:lnTo>
                  <a:lnTo>
                    <a:pt x="190500" y="68580"/>
                  </a:lnTo>
                  <a:lnTo>
                    <a:pt x="186690" y="82550"/>
                  </a:lnTo>
                  <a:lnTo>
                    <a:pt x="182880" y="99060"/>
                  </a:lnTo>
                  <a:lnTo>
                    <a:pt x="181610" y="114300"/>
                  </a:lnTo>
                  <a:lnTo>
                    <a:pt x="181610" y="127000"/>
                  </a:lnTo>
                  <a:lnTo>
                    <a:pt x="182880" y="139700"/>
                  </a:lnTo>
                  <a:lnTo>
                    <a:pt x="185420" y="152400"/>
                  </a:lnTo>
                  <a:lnTo>
                    <a:pt x="190500" y="166370"/>
                  </a:lnTo>
                  <a:lnTo>
                    <a:pt x="195580" y="180340"/>
                  </a:lnTo>
                  <a:lnTo>
                    <a:pt x="205740" y="190500"/>
                  </a:lnTo>
                  <a:lnTo>
                    <a:pt x="217170" y="198120"/>
                  </a:lnTo>
                  <a:lnTo>
                    <a:pt x="259080" y="2171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5993130" y="5717540"/>
              <a:ext cx="250191" cy="231141"/>
            </a:xfrm>
            <a:custGeom>
              <a:avLst/>
              <a:gdLst/>
              <a:ahLst/>
              <a:cxnLst/>
              <a:rect l="0" t="0" r="0" b="0"/>
              <a:pathLst>
                <a:path w="250191" h="231141">
                  <a:moveTo>
                    <a:pt x="39370" y="52070"/>
                  </a:moveTo>
                  <a:lnTo>
                    <a:pt x="34290" y="80010"/>
                  </a:lnTo>
                  <a:lnTo>
                    <a:pt x="31750" y="91440"/>
                  </a:lnTo>
                  <a:lnTo>
                    <a:pt x="27940" y="102870"/>
                  </a:lnTo>
                  <a:lnTo>
                    <a:pt x="25400" y="114300"/>
                  </a:lnTo>
                  <a:lnTo>
                    <a:pt x="21590" y="129540"/>
                  </a:lnTo>
                  <a:lnTo>
                    <a:pt x="17780" y="148590"/>
                  </a:lnTo>
                  <a:lnTo>
                    <a:pt x="11430" y="187960"/>
                  </a:lnTo>
                  <a:lnTo>
                    <a:pt x="5080" y="226060"/>
                  </a:lnTo>
                  <a:lnTo>
                    <a:pt x="2540" y="231140"/>
                  </a:lnTo>
                  <a:lnTo>
                    <a:pt x="1270" y="227330"/>
                  </a:lnTo>
                  <a:lnTo>
                    <a:pt x="0" y="218440"/>
                  </a:lnTo>
                  <a:lnTo>
                    <a:pt x="0" y="207010"/>
                  </a:lnTo>
                  <a:lnTo>
                    <a:pt x="1270" y="195580"/>
                  </a:lnTo>
                  <a:lnTo>
                    <a:pt x="3810" y="182880"/>
                  </a:lnTo>
                  <a:lnTo>
                    <a:pt x="7620" y="170180"/>
                  </a:lnTo>
                  <a:lnTo>
                    <a:pt x="12700" y="158750"/>
                  </a:lnTo>
                  <a:lnTo>
                    <a:pt x="36830" y="110490"/>
                  </a:lnTo>
                  <a:lnTo>
                    <a:pt x="44450" y="97790"/>
                  </a:lnTo>
                  <a:lnTo>
                    <a:pt x="53340" y="86360"/>
                  </a:lnTo>
                  <a:lnTo>
                    <a:pt x="63500" y="74930"/>
                  </a:lnTo>
                  <a:lnTo>
                    <a:pt x="73660" y="64770"/>
                  </a:lnTo>
                  <a:lnTo>
                    <a:pt x="86360" y="55880"/>
                  </a:lnTo>
                  <a:lnTo>
                    <a:pt x="99060" y="46990"/>
                  </a:lnTo>
                  <a:lnTo>
                    <a:pt x="111760" y="39370"/>
                  </a:lnTo>
                  <a:lnTo>
                    <a:pt x="125730" y="31750"/>
                  </a:lnTo>
                  <a:lnTo>
                    <a:pt x="138430" y="24130"/>
                  </a:lnTo>
                  <a:lnTo>
                    <a:pt x="152400" y="19050"/>
                  </a:lnTo>
                  <a:lnTo>
                    <a:pt x="166370" y="13970"/>
                  </a:lnTo>
                  <a:lnTo>
                    <a:pt x="180340" y="8890"/>
                  </a:lnTo>
                  <a:lnTo>
                    <a:pt x="194310" y="5080"/>
                  </a:lnTo>
                  <a:lnTo>
                    <a:pt x="208280" y="3810"/>
                  </a:lnTo>
                  <a:lnTo>
                    <a:pt x="2501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6306820" y="5769610"/>
              <a:ext cx="73661" cy="179071"/>
            </a:xfrm>
            <a:custGeom>
              <a:avLst/>
              <a:gdLst/>
              <a:ahLst/>
              <a:cxnLst/>
              <a:rect l="0" t="0" r="0" b="0"/>
              <a:pathLst>
                <a:path w="73661" h="179071">
                  <a:moveTo>
                    <a:pt x="73660" y="0"/>
                  </a:moveTo>
                  <a:lnTo>
                    <a:pt x="62230" y="16510"/>
                  </a:lnTo>
                  <a:lnTo>
                    <a:pt x="58420" y="25400"/>
                  </a:lnTo>
                  <a:lnTo>
                    <a:pt x="53340" y="34290"/>
                  </a:lnTo>
                  <a:lnTo>
                    <a:pt x="49530" y="44450"/>
                  </a:lnTo>
                  <a:lnTo>
                    <a:pt x="45720" y="53340"/>
                  </a:lnTo>
                  <a:lnTo>
                    <a:pt x="38100" y="73660"/>
                  </a:lnTo>
                  <a:lnTo>
                    <a:pt x="34290" y="86360"/>
                  </a:lnTo>
                  <a:lnTo>
                    <a:pt x="27940" y="97790"/>
                  </a:lnTo>
                  <a:lnTo>
                    <a:pt x="22860" y="110490"/>
                  </a:lnTo>
                  <a:lnTo>
                    <a:pt x="16510" y="123190"/>
                  </a:lnTo>
                  <a:lnTo>
                    <a:pt x="12700" y="134620"/>
                  </a:lnTo>
                  <a:lnTo>
                    <a:pt x="0" y="179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390640" y="5632450"/>
              <a:ext cx="53341" cy="21591"/>
            </a:xfrm>
            <a:custGeom>
              <a:avLst/>
              <a:gdLst/>
              <a:ahLst/>
              <a:cxnLst/>
              <a:rect l="0" t="0" r="0" b="0"/>
              <a:pathLst>
                <a:path w="53341" h="21591">
                  <a:moveTo>
                    <a:pt x="0" y="21590"/>
                  </a:moveTo>
                  <a:lnTo>
                    <a:pt x="11430" y="5080"/>
                  </a:lnTo>
                  <a:lnTo>
                    <a:pt x="17780" y="1270"/>
                  </a:lnTo>
                  <a:lnTo>
                    <a:pt x="26670" y="0"/>
                  </a:lnTo>
                  <a:lnTo>
                    <a:pt x="533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485890" y="5600700"/>
              <a:ext cx="241301" cy="389891"/>
            </a:xfrm>
            <a:custGeom>
              <a:avLst/>
              <a:gdLst/>
              <a:ahLst/>
              <a:cxnLst/>
              <a:rect l="0" t="0" r="0" b="0"/>
              <a:pathLst>
                <a:path w="241301" h="389891">
                  <a:moveTo>
                    <a:pt x="241300" y="116840"/>
                  </a:moveTo>
                  <a:lnTo>
                    <a:pt x="241300" y="57150"/>
                  </a:lnTo>
                  <a:lnTo>
                    <a:pt x="240030" y="45720"/>
                  </a:lnTo>
                  <a:lnTo>
                    <a:pt x="234950" y="34290"/>
                  </a:lnTo>
                  <a:lnTo>
                    <a:pt x="231140" y="22860"/>
                  </a:lnTo>
                  <a:lnTo>
                    <a:pt x="222250" y="13970"/>
                  </a:lnTo>
                  <a:lnTo>
                    <a:pt x="212090" y="7620"/>
                  </a:lnTo>
                  <a:lnTo>
                    <a:pt x="201930" y="1270"/>
                  </a:lnTo>
                  <a:lnTo>
                    <a:pt x="189230" y="0"/>
                  </a:lnTo>
                  <a:lnTo>
                    <a:pt x="176530" y="1270"/>
                  </a:lnTo>
                  <a:lnTo>
                    <a:pt x="162560" y="5080"/>
                  </a:lnTo>
                  <a:lnTo>
                    <a:pt x="151130" y="8890"/>
                  </a:lnTo>
                  <a:lnTo>
                    <a:pt x="138430" y="13970"/>
                  </a:lnTo>
                  <a:lnTo>
                    <a:pt x="127000" y="20320"/>
                  </a:lnTo>
                  <a:lnTo>
                    <a:pt x="118110" y="29210"/>
                  </a:lnTo>
                  <a:lnTo>
                    <a:pt x="109220" y="39370"/>
                  </a:lnTo>
                  <a:lnTo>
                    <a:pt x="100330" y="50800"/>
                  </a:lnTo>
                  <a:lnTo>
                    <a:pt x="93980" y="63500"/>
                  </a:lnTo>
                  <a:lnTo>
                    <a:pt x="87630" y="76200"/>
                  </a:lnTo>
                  <a:lnTo>
                    <a:pt x="77470" y="104140"/>
                  </a:lnTo>
                  <a:lnTo>
                    <a:pt x="64770" y="135890"/>
                  </a:lnTo>
                  <a:lnTo>
                    <a:pt x="60960" y="153670"/>
                  </a:lnTo>
                  <a:lnTo>
                    <a:pt x="58420" y="170180"/>
                  </a:lnTo>
                  <a:lnTo>
                    <a:pt x="55880" y="186690"/>
                  </a:lnTo>
                  <a:lnTo>
                    <a:pt x="53340" y="203200"/>
                  </a:lnTo>
                  <a:lnTo>
                    <a:pt x="50800" y="218440"/>
                  </a:lnTo>
                  <a:lnTo>
                    <a:pt x="48260" y="233680"/>
                  </a:lnTo>
                  <a:lnTo>
                    <a:pt x="41910" y="262890"/>
                  </a:lnTo>
                  <a:lnTo>
                    <a:pt x="27940" y="320040"/>
                  </a:lnTo>
                  <a:lnTo>
                    <a:pt x="22860" y="334010"/>
                  </a:lnTo>
                  <a:lnTo>
                    <a:pt x="17780" y="347980"/>
                  </a:lnTo>
                  <a:lnTo>
                    <a:pt x="0" y="389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6579870" y="5801360"/>
              <a:ext cx="137161" cy="10161"/>
            </a:xfrm>
            <a:custGeom>
              <a:avLst/>
              <a:gdLst/>
              <a:ahLst/>
              <a:cxnLst/>
              <a:rect l="0" t="0" r="0" b="0"/>
              <a:pathLst>
                <a:path w="137161" h="10161">
                  <a:moveTo>
                    <a:pt x="0" y="0"/>
                  </a:moveTo>
                  <a:lnTo>
                    <a:pt x="17780" y="5080"/>
                  </a:lnTo>
                  <a:lnTo>
                    <a:pt x="27940" y="7620"/>
                  </a:lnTo>
                  <a:lnTo>
                    <a:pt x="40640" y="7620"/>
                  </a:lnTo>
                  <a:lnTo>
                    <a:pt x="55880" y="8890"/>
                  </a:lnTo>
                  <a:lnTo>
                    <a:pt x="87630" y="10160"/>
                  </a:lnTo>
                  <a:lnTo>
                    <a:pt x="13716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791960" y="5563870"/>
              <a:ext cx="283211" cy="384811"/>
            </a:xfrm>
            <a:custGeom>
              <a:avLst/>
              <a:gdLst/>
              <a:ahLst/>
              <a:cxnLst/>
              <a:rect l="0" t="0" r="0" b="0"/>
              <a:pathLst>
                <a:path w="283211" h="384811">
                  <a:moveTo>
                    <a:pt x="283210" y="48260"/>
                  </a:moveTo>
                  <a:lnTo>
                    <a:pt x="271780" y="30480"/>
                  </a:lnTo>
                  <a:lnTo>
                    <a:pt x="264160" y="24130"/>
                  </a:lnTo>
                  <a:lnTo>
                    <a:pt x="254000" y="16510"/>
                  </a:lnTo>
                  <a:lnTo>
                    <a:pt x="242570" y="8890"/>
                  </a:lnTo>
                  <a:lnTo>
                    <a:pt x="227330" y="5080"/>
                  </a:lnTo>
                  <a:lnTo>
                    <a:pt x="208280" y="1270"/>
                  </a:lnTo>
                  <a:lnTo>
                    <a:pt x="187960" y="0"/>
                  </a:lnTo>
                  <a:lnTo>
                    <a:pt x="170180" y="0"/>
                  </a:lnTo>
                  <a:lnTo>
                    <a:pt x="154940" y="3810"/>
                  </a:lnTo>
                  <a:lnTo>
                    <a:pt x="142240" y="7620"/>
                  </a:lnTo>
                  <a:lnTo>
                    <a:pt x="128270" y="12700"/>
                  </a:lnTo>
                  <a:lnTo>
                    <a:pt x="114300" y="19050"/>
                  </a:lnTo>
                  <a:lnTo>
                    <a:pt x="100330" y="25400"/>
                  </a:lnTo>
                  <a:lnTo>
                    <a:pt x="88900" y="33020"/>
                  </a:lnTo>
                  <a:lnTo>
                    <a:pt x="78740" y="40640"/>
                  </a:lnTo>
                  <a:lnTo>
                    <a:pt x="69850" y="50800"/>
                  </a:lnTo>
                  <a:lnTo>
                    <a:pt x="60960" y="62230"/>
                  </a:lnTo>
                  <a:lnTo>
                    <a:pt x="53340" y="76200"/>
                  </a:lnTo>
                  <a:lnTo>
                    <a:pt x="45720" y="91440"/>
                  </a:lnTo>
                  <a:lnTo>
                    <a:pt x="38100" y="106680"/>
                  </a:lnTo>
                  <a:lnTo>
                    <a:pt x="24130" y="140970"/>
                  </a:lnTo>
                  <a:lnTo>
                    <a:pt x="17780" y="157480"/>
                  </a:lnTo>
                  <a:lnTo>
                    <a:pt x="12700" y="175260"/>
                  </a:lnTo>
                  <a:lnTo>
                    <a:pt x="7620" y="191770"/>
                  </a:lnTo>
                  <a:lnTo>
                    <a:pt x="5080" y="208280"/>
                  </a:lnTo>
                  <a:lnTo>
                    <a:pt x="2540" y="223520"/>
                  </a:lnTo>
                  <a:lnTo>
                    <a:pt x="1270" y="238760"/>
                  </a:lnTo>
                  <a:lnTo>
                    <a:pt x="1270" y="254000"/>
                  </a:lnTo>
                  <a:lnTo>
                    <a:pt x="0" y="281940"/>
                  </a:lnTo>
                  <a:lnTo>
                    <a:pt x="0" y="297180"/>
                  </a:lnTo>
                  <a:lnTo>
                    <a:pt x="8890" y="3848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6748780" y="5791200"/>
              <a:ext cx="179071" cy="10161"/>
            </a:xfrm>
            <a:custGeom>
              <a:avLst/>
              <a:gdLst/>
              <a:ahLst/>
              <a:cxnLst/>
              <a:rect l="0" t="0" r="0" b="0"/>
              <a:pathLst>
                <a:path w="179071" h="10161">
                  <a:moveTo>
                    <a:pt x="0" y="10160"/>
                  </a:moveTo>
                  <a:lnTo>
                    <a:pt x="16510" y="3810"/>
                  </a:lnTo>
                  <a:lnTo>
                    <a:pt x="30480" y="2540"/>
                  </a:lnTo>
                  <a:lnTo>
                    <a:pt x="46990" y="1270"/>
                  </a:lnTo>
                  <a:lnTo>
                    <a:pt x="66040" y="1270"/>
                  </a:lnTo>
                  <a:lnTo>
                    <a:pt x="1790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369810" y="5568950"/>
              <a:ext cx="95251" cy="306071"/>
            </a:xfrm>
            <a:custGeom>
              <a:avLst/>
              <a:gdLst/>
              <a:ahLst/>
              <a:cxnLst/>
              <a:rect l="0" t="0" r="0" b="0"/>
              <a:pathLst>
                <a:path w="95251" h="306071">
                  <a:moveTo>
                    <a:pt x="95250" y="0"/>
                  </a:moveTo>
                  <a:lnTo>
                    <a:pt x="88900" y="27940"/>
                  </a:lnTo>
                  <a:lnTo>
                    <a:pt x="83820" y="54610"/>
                  </a:lnTo>
                  <a:lnTo>
                    <a:pt x="80010" y="68580"/>
                  </a:lnTo>
                  <a:lnTo>
                    <a:pt x="76200" y="82550"/>
                  </a:lnTo>
                  <a:lnTo>
                    <a:pt x="69850" y="99060"/>
                  </a:lnTo>
                  <a:lnTo>
                    <a:pt x="64770" y="115570"/>
                  </a:lnTo>
                  <a:lnTo>
                    <a:pt x="59690" y="132080"/>
                  </a:lnTo>
                  <a:lnTo>
                    <a:pt x="54610" y="148590"/>
                  </a:lnTo>
                  <a:lnTo>
                    <a:pt x="50800" y="166370"/>
                  </a:lnTo>
                  <a:lnTo>
                    <a:pt x="45720" y="182880"/>
                  </a:lnTo>
                  <a:lnTo>
                    <a:pt x="39370" y="198120"/>
                  </a:lnTo>
                  <a:lnTo>
                    <a:pt x="33020" y="213360"/>
                  </a:lnTo>
                  <a:lnTo>
                    <a:pt x="27940" y="227330"/>
                  </a:lnTo>
                  <a:lnTo>
                    <a:pt x="24130" y="242570"/>
                  </a:lnTo>
                  <a:lnTo>
                    <a:pt x="0" y="306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349490" y="5674360"/>
              <a:ext cx="497841" cy="288291"/>
            </a:xfrm>
            <a:custGeom>
              <a:avLst/>
              <a:gdLst/>
              <a:ahLst/>
              <a:cxnLst/>
              <a:rect l="0" t="0" r="0" b="0"/>
              <a:pathLst>
                <a:path w="497841" h="288291">
                  <a:moveTo>
                    <a:pt x="0" y="43180"/>
                  </a:moveTo>
                  <a:lnTo>
                    <a:pt x="50800" y="50800"/>
                  </a:lnTo>
                  <a:lnTo>
                    <a:pt x="92710" y="57150"/>
                  </a:lnTo>
                  <a:lnTo>
                    <a:pt x="115570" y="59690"/>
                  </a:lnTo>
                  <a:lnTo>
                    <a:pt x="138430" y="60960"/>
                  </a:lnTo>
                  <a:lnTo>
                    <a:pt x="185420" y="62230"/>
                  </a:lnTo>
                  <a:lnTo>
                    <a:pt x="229870" y="63500"/>
                  </a:lnTo>
                  <a:lnTo>
                    <a:pt x="247650" y="64770"/>
                  </a:lnTo>
                  <a:lnTo>
                    <a:pt x="262890" y="66040"/>
                  </a:lnTo>
                  <a:lnTo>
                    <a:pt x="276860" y="68580"/>
                  </a:lnTo>
                  <a:lnTo>
                    <a:pt x="284480" y="74930"/>
                  </a:lnTo>
                  <a:lnTo>
                    <a:pt x="289560" y="81280"/>
                  </a:lnTo>
                  <a:lnTo>
                    <a:pt x="290830" y="88900"/>
                  </a:lnTo>
                  <a:lnTo>
                    <a:pt x="288290" y="100330"/>
                  </a:lnTo>
                  <a:lnTo>
                    <a:pt x="283210" y="114300"/>
                  </a:lnTo>
                  <a:lnTo>
                    <a:pt x="276860" y="128270"/>
                  </a:lnTo>
                  <a:lnTo>
                    <a:pt x="270510" y="143510"/>
                  </a:lnTo>
                  <a:lnTo>
                    <a:pt x="265430" y="157480"/>
                  </a:lnTo>
                  <a:lnTo>
                    <a:pt x="248920" y="208280"/>
                  </a:lnTo>
                  <a:lnTo>
                    <a:pt x="250190" y="220980"/>
                  </a:lnTo>
                  <a:lnTo>
                    <a:pt x="254000" y="233680"/>
                  </a:lnTo>
                  <a:lnTo>
                    <a:pt x="260350" y="247650"/>
                  </a:lnTo>
                  <a:lnTo>
                    <a:pt x="267970" y="257810"/>
                  </a:lnTo>
                  <a:lnTo>
                    <a:pt x="276860" y="265430"/>
                  </a:lnTo>
                  <a:lnTo>
                    <a:pt x="285750" y="271780"/>
                  </a:lnTo>
                  <a:lnTo>
                    <a:pt x="295910" y="276860"/>
                  </a:lnTo>
                  <a:lnTo>
                    <a:pt x="306070" y="281940"/>
                  </a:lnTo>
                  <a:lnTo>
                    <a:pt x="316230" y="287020"/>
                  </a:lnTo>
                  <a:lnTo>
                    <a:pt x="331470" y="288290"/>
                  </a:lnTo>
                  <a:lnTo>
                    <a:pt x="349250" y="288290"/>
                  </a:lnTo>
                  <a:lnTo>
                    <a:pt x="369570" y="287020"/>
                  </a:lnTo>
                  <a:lnTo>
                    <a:pt x="386080" y="284480"/>
                  </a:lnTo>
                  <a:lnTo>
                    <a:pt x="401320" y="279400"/>
                  </a:lnTo>
                  <a:lnTo>
                    <a:pt x="415290" y="274320"/>
                  </a:lnTo>
                  <a:lnTo>
                    <a:pt x="426720" y="267970"/>
                  </a:lnTo>
                  <a:lnTo>
                    <a:pt x="439420" y="261620"/>
                  </a:lnTo>
                  <a:lnTo>
                    <a:pt x="450850" y="255270"/>
                  </a:lnTo>
                  <a:lnTo>
                    <a:pt x="459740" y="247650"/>
                  </a:lnTo>
                  <a:lnTo>
                    <a:pt x="469900" y="238760"/>
                  </a:lnTo>
                  <a:lnTo>
                    <a:pt x="477520" y="229870"/>
                  </a:lnTo>
                  <a:lnTo>
                    <a:pt x="483870" y="218440"/>
                  </a:lnTo>
                  <a:lnTo>
                    <a:pt x="490220" y="207010"/>
                  </a:lnTo>
                  <a:lnTo>
                    <a:pt x="495300" y="194310"/>
                  </a:lnTo>
                  <a:lnTo>
                    <a:pt x="496570" y="181610"/>
                  </a:lnTo>
                  <a:lnTo>
                    <a:pt x="497840" y="167640"/>
                  </a:lnTo>
                  <a:lnTo>
                    <a:pt x="496570" y="153670"/>
                  </a:lnTo>
                  <a:lnTo>
                    <a:pt x="492760" y="139700"/>
                  </a:lnTo>
                  <a:lnTo>
                    <a:pt x="488950" y="127000"/>
                  </a:lnTo>
                  <a:lnTo>
                    <a:pt x="483870" y="113030"/>
                  </a:lnTo>
                  <a:lnTo>
                    <a:pt x="476250" y="100330"/>
                  </a:lnTo>
                  <a:lnTo>
                    <a:pt x="468630" y="87630"/>
                  </a:lnTo>
                  <a:lnTo>
                    <a:pt x="459740" y="76200"/>
                  </a:lnTo>
                  <a:lnTo>
                    <a:pt x="448310" y="64770"/>
                  </a:lnTo>
                  <a:lnTo>
                    <a:pt x="436880" y="54610"/>
                  </a:lnTo>
                  <a:lnTo>
                    <a:pt x="424180" y="43180"/>
                  </a:lnTo>
                  <a:lnTo>
                    <a:pt x="411480" y="34290"/>
                  </a:lnTo>
                  <a:lnTo>
                    <a:pt x="398780" y="27940"/>
                  </a:lnTo>
                  <a:lnTo>
                    <a:pt x="384810" y="22860"/>
                  </a:lnTo>
                  <a:lnTo>
                    <a:pt x="370840" y="17780"/>
                  </a:lnTo>
                  <a:lnTo>
                    <a:pt x="356870" y="12700"/>
                  </a:lnTo>
                  <a:lnTo>
                    <a:pt x="342900" y="8890"/>
                  </a:lnTo>
                  <a:lnTo>
                    <a:pt x="328930" y="6350"/>
                  </a:lnTo>
                  <a:lnTo>
                    <a:pt x="314960" y="3810"/>
                  </a:lnTo>
                  <a:lnTo>
                    <a:pt x="300990" y="2540"/>
                  </a:lnTo>
                  <a:lnTo>
                    <a:pt x="287020" y="2540"/>
                  </a:lnTo>
                  <a:lnTo>
                    <a:pt x="2311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695450" y="6117590"/>
              <a:ext cx="115571" cy="462281"/>
            </a:xfrm>
            <a:custGeom>
              <a:avLst/>
              <a:gdLst/>
              <a:ahLst/>
              <a:cxnLst/>
              <a:rect l="0" t="0" r="0" b="0"/>
              <a:pathLst>
                <a:path w="115571" h="462281">
                  <a:moveTo>
                    <a:pt x="115570" y="0"/>
                  </a:moveTo>
                  <a:lnTo>
                    <a:pt x="104140" y="27940"/>
                  </a:lnTo>
                  <a:lnTo>
                    <a:pt x="100330" y="40640"/>
                  </a:lnTo>
                  <a:lnTo>
                    <a:pt x="95250" y="53340"/>
                  </a:lnTo>
                  <a:lnTo>
                    <a:pt x="87630" y="81280"/>
                  </a:lnTo>
                  <a:lnTo>
                    <a:pt x="80010" y="107950"/>
                  </a:lnTo>
                  <a:lnTo>
                    <a:pt x="73660" y="139700"/>
                  </a:lnTo>
                  <a:lnTo>
                    <a:pt x="69850" y="156210"/>
                  </a:lnTo>
                  <a:lnTo>
                    <a:pt x="64770" y="172720"/>
                  </a:lnTo>
                  <a:lnTo>
                    <a:pt x="59690" y="190500"/>
                  </a:lnTo>
                  <a:lnTo>
                    <a:pt x="53340" y="207010"/>
                  </a:lnTo>
                  <a:lnTo>
                    <a:pt x="48260" y="226060"/>
                  </a:lnTo>
                  <a:lnTo>
                    <a:pt x="44450" y="245110"/>
                  </a:lnTo>
                  <a:lnTo>
                    <a:pt x="20320" y="353060"/>
                  </a:lnTo>
                  <a:lnTo>
                    <a:pt x="17780" y="369570"/>
                  </a:lnTo>
                  <a:lnTo>
                    <a:pt x="15240" y="383540"/>
                  </a:lnTo>
                  <a:lnTo>
                    <a:pt x="13970" y="398780"/>
                  </a:lnTo>
                  <a:lnTo>
                    <a:pt x="0" y="462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779270" y="6122670"/>
              <a:ext cx="264161" cy="191771"/>
            </a:xfrm>
            <a:custGeom>
              <a:avLst/>
              <a:gdLst/>
              <a:ahLst/>
              <a:cxnLst/>
              <a:rect l="0" t="0" r="0" b="0"/>
              <a:pathLst>
                <a:path w="264161" h="191771">
                  <a:moveTo>
                    <a:pt x="0" y="57150"/>
                  </a:moveTo>
                  <a:lnTo>
                    <a:pt x="11430" y="40640"/>
                  </a:lnTo>
                  <a:lnTo>
                    <a:pt x="19050" y="33020"/>
                  </a:lnTo>
                  <a:lnTo>
                    <a:pt x="29210" y="26670"/>
                  </a:lnTo>
                  <a:lnTo>
                    <a:pt x="40640" y="19050"/>
                  </a:lnTo>
                  <a:lnTo>
                    <a:pt x="53340" y="13970"/>
                  </a:lnTo>
                  <a:lnTo>
                    <a:pt x="66040" y="11430"/>
                  </a:lnTo>
                  <a:lnTo>
                    <a:pt x="78740" y="8890"/>
                  </a:lnTo>
                  <a:lnTo>
                    <a:pt x="125730" y="0"/>
                  </a:lnTo>
                  <a:lnTo>
                    <a:pt x="140970" y="0"/>
                  </a:lnTo>
                  <a:lnTo>
                    <a:pt x="156210" y="0"/>
                  </a:lnTo>
                  <a:lnTo>
                    <a:pt x="170180" y="1270"/>
                  </a:lnTo>
                  <a:lnTo>
                    <a:pt x="185420" y="2540"/>
                  </a:lnTo>
                  <a:lnTo>
                    <a:pt x="199390" y="3810"/>
                  </a:lnTo>
                  <a:lnTo>
                    <a:pt x="213360" y="3810"/>
                  </a:lnTo>
                  <a:lnTo>
                    <a:pt x="226060" y="6350"/>
                  </a:lnTo>
                  <a:lnTo>
                    <a:pt x="236220" y="10160"/>
                  </a:lnTo>
                  <a:lnTo>
                    <a:pt x="245110" y="15240"/>
                  </a:lnTo>
                  <a:lnTo>
                    <a:pt x="252730" y="24130"/>
                  </a:lnTo>
                  <a:lnTo>
                    <a:pt x="257810" y="34290"/>
                  </a:lnTo>
                  <a:lnTo>
                    <a:pt x="262890" y="45720"/>
                  </a:lnTo>
                  <a:lnTo>
                    <a:pt x="264160" y="55880"/>
                  </a:lnTo>
                  <a:lnTo>
                    <a:pt x="262890" y="67310"/>
                  </a:lnTo>
                  <a:lnTo>
                    <a:pt x="259080" y="78740"/>
                  </a:lnTo>
                  <a:lnTo>
                    <a:pt x="255270" y="88900"/>
                  </a:lnTo>
                  <a:lnTo>
                    <a:pt x="248920" y="99060"/>
                  </a:lnTo>
                  <a:lnTo>
                    <a:pt x="243840" y="110490"/>
                  </a:lnTo>
                  <a:lnTo>
                    <a:pt x="236220" y="120650"/>
                  </a:lnTo>
                  <a:lnTo>
                    <a:pt x="227330" y="130810"/>
                  </a:lnTo>
                  <a:lnTo>
                    <a:pt x="218440" y="142240"/>
                  </a:lnTo>
                  <a:lnTo>
                    <a:pt x="207010" y="151130"/>
                  </a:lnTo>
                  <a:lnTo>
                    <a:pt x="195580" y="160020"/>
                  </a:lnTo>
                  <a:lnTo>
                    <a:pt x="182880" y="167640"/>
                  </a:lnTo>
                  <a:lnTo>
                    <a:pt x="171450" y="173990"/>
                  </a:lnTo>
                  <a:lnTo>
                    <a:pt x="160020" y="180340"/>
                  </a:lnTo>
                  <a:lnTo>
                    <a:pt x="148590" y="184150"/>
                  </a:lnTo>
                  <a:lnTo>
                    <a:pt x="137160" y="187960"/>
                  </a:lnTo>
                  <a:lnTo>
                    <a:pt x="123190" y="190500"/>
                  </a:lnTo>
                  <a:lnTo>
                    <a:pt x="110490" y="191770"/>
                  </a:lnTo>
                  <a:lnTo>
                    <a:pt x="97790" y="191770"/>
                  </a:lnTo>
                  <a:lnTo>
                    <a:pt x="83820" y="190500"/>
                  </a:lnTo>
                  <a:lnTo>
                    <a:pt x="41910" y="184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2068830" y="6170930"/>
              <a:ext cx="293371" cy="257811"/>
            </a:xfrm>
            <a:custGeom>
              <a:avLst/>
              <a:gdLst/>
              <a:ahLst/>
              <a:cxnLst/>
              <a:rect l="0" t="0" r="0" b="0"/>
              <a:pathLst>
                <a:path w="293371" h="257811">
                  <a:moveTo>
                    <a:pt x="15240" y="62230"/>
                  </a:moveTo>
                  <a:lnTo>
                    <a:pt x="15240" y="140970"/>
                  </a:lnTo>
                  <a:lnTo>
                    <a:pt x="15240" y="156210"/>
                  </a:lnTo>
                  <a:lnTo>
                    <a:pt x="12700" y="170180"/>
                  </a:lnTo>
                  <a:lnTo>
                    <a:pt x="10160" y="184150"/>
                  </a:lnTo>
                  <a:lnTo>
                    <a:pt x="7620" y="195580"/>
                  </a:lnTo>
                  <a:lnTo>
                    <a:pt x="3810" y="207010"/>
                  </a:lnTo>
                  <a:lnTo>
                    <a:pt x="1270" y="218440"/>
                  </a:lnTo>
                  <a:lnTo>
                    <a:pt x="0" y="219710"/>
                  </a:lnTo>
                  <a:lnTo>
                    <a:pt x="1270" y="215900"/>
                  </a:lnTo>
                  <a:lnTo>
                    <a:pt x="2540" y="205740"/>
                  </a:lnTo>
                  <a:lnTo>
                    <a:pt x="3810" y="196850"/>
                  </a:lnTo>
                  <a:lnTo>
                    <a:pt x="7620" y="186690"/>
                  </a:lnTo>
                  <a:lnTo>
                    <a:pt x="12700" y="166370"/>
                  </a:lnTo>
                  <a:lnTo>
                    <a:pt x="19050" y="146050"/>
                  </a:lnTo>
                  <a:lnTo>
                    <a:pt x="24130" y="135890"/>
                  </a:lnTo>
                  <a:lnTo>
                    <a:pt x="29210" y="124460"/>
                  </a:lnTo>
                  <a:lnTo>
                    <a:pt x="35560" y="114300"/>
                  </a:lnTo>
                  <a:lnTo>
                    <a:pt x="41910" y="104140"/>
                  </a:lnTo>
                  <a:lnTo>
                    <a:pt x="54610" y="82550"/>
                  </a:lnTo>
                  <a:lnTo>
                    <a:pt x="64770" y="73660"/>
                  </a:lnTo>
                  <a:lnTo>
                    <a:pt x="74930" y="64770"/>
                  </a:lnTo>
                  <a:lnTo>
                    <a:pt x="86360" y="57150"/>
                  </a:lnTo>
                  <a:lnTo>
                    <a:pt x="99060" y="53340"/>
                  </a:lnTo>
                  <a:lnTo>
                    <a:pt x="113030" y="50800"/>
                  </a:lnTo>
                  <a:lnTo>
                    <a:pt x="125730" y="50800"/>
                  </a:lnTo>
                  <a:lnTo>
                    <a:pt x="135890" y="55880"/>
                  </a:lnTo>
                  <a:lnTo>
                    <a:pt x="143510" y="63500"/>
                  </a:lnTo>
                  <a:lnTo>
                    <a:pt x="149860" y="73660"/>
                  </a:lnTo>
                  <a:lnTo>
                    <a:pt x="154940" y="88900"/>
                  </a:lnTo>
                  <a:lnTo>
                    <a:pt x="157480" y="106680"/>
                  </a:lnTo>
                  <a:lnTo>
                    <a:pt x="160020" y="127000"/>
                  </a:lnTo>
                  <a:lnTo>
                    <a:pt x="160020" y="143510"/>
                  </a:lnTo>
                  <a:lnTo>
                    <a:pt x="158750" y="158750"/>
                  </a:lnTo>
                  <a:lnTo>
                    <a:pt x="156210" y="171450"/>
                  </a:lnTo>
                  <a:lnTo>
                    <a:pt x="154940" y="186690"/>
                  </a:lnTo>
                  <a:lnTo>
                    <a:pt x="154940" y="201930"/>
                  </a:lnTo>
                  <a:lnTo>
                    <a:pt x="153670" y="218440"/>
                  </a:lnTo>
                  <a:lnTo>
                    <a:pt x="157480" y="232410"/>
                  </a:lnTo>
                  <a:lnTo>
                    <a:pt x="162560" y="242570"/>
                  </a:lnTo>
                  <a:lnTo>
                    <a:pt x="170180" y="252730"/>
                  </a:lnTo>
                  <a:lnTo>
                    <a:pt x="179070" y="256540"/>
                  </a:lnTo>
                  <a:lnTo>
                    <a:pt x="190500" y="257810"/>
                  </a:lnTo>
                  <a:lnTo>
                    <a:pt x="201930" y="255270"/>
                  </a:lnTo>
                  <a:lnTo>
                    <a:pt x="213360" y="251460"/>
                  </a:lnTo>
                  <a:lnTo>
                    <a:pt x="224790" y="247650"/>
                  </a:lnTo>
                  <a:lnTo>
                    <a:pt x="236220" y="241300"/>
                  </a:lnTo>
                  <a:lnTo>
                    <a:pt x="245110" y="234950"/>
                  </a:lnTo>
                  <a:lnTo>
                    <a:pt x="254000" y="228600"/>
                  </a:lnTo>
                  <a:lnTo>
                    <a:pt x="262890" y="222250"/>
                  </a:lnTo>
                  <a:lnTo>
                    <a:pt x="269240" y="214630"/>
                  </a:lnTo>
                  <a:lnTo>
                    <a:pt x="274320" y="205740"/>
                  </a:lnTo>
                  <a:lnTo>
                    <a:pt x="279400" y="196850"/>
                  </a:lnTo>
                  <a:lnTo>
                    <a:pt x="284480" y="186690"/>
                  </a:lnTo>
                  <a:lnTo>
                    <a:pt x="288290" y="176530"/>
                  </a:lnTo>
                  <a:lnTo>
                    <a:pt x="292100" y="166370"/>
                  </a:lnTo>
                  <a:lnTo>
                    <a:pt x="293370" y="156210"/>
                  </a:lnTo>
                  <a:lnTo>
                    <a:pt x="293370" y="146050"/>
                  </a:lnTo>
                  <a:lnTo>
                    <a:pt x="292100" y="135890"/>
                  </a:lnTo>
                  <a:lnTo>
                    <a:pt x="289560" y="123190"/>
                  </a:lnTo>
                  <a:lnTo>
                    <a:pt x="284480" y="107950"/>
                  </a:lnTo>
                  <a:lnTo>
                    <a:pt x="279400" y="92710"/>
                  </a:lnTo>
                  <a:lnTo>
                    <a:pt x="273050" y="78740"/>
                  </a:lnTo>
                  <a:lnTo>
                    <a:pt x="266700" y="66040"/>
                  </a:lnTo>
                  <a:lnTo>
                    <a:pt x="260350" y="54610"/>
                  </a:lnTo>
                  <a:lnTo>
                    <a:pt x="254000" y="44450"/>
                  </a:lnTo>
                  <a:lnTo>
                    <a:pt x="246380" y="34290"/>
                  </a:lnTo>
                  <a:lnTo>
                    <a:pt x="240030" y="26670"/>
                  </a:lnTo>
                  <a:lnTo>
                    <a:pt x="231140" y="17780"/>
                  </a:lnTo>
                  <a:lnTo>
                    <a:pt x="219710" y="10160"/>
                  </a:lnTo>
                  <a:lnTo>
                    <a:pt x="208280" y="2540"/>
                  </a:lnTo>
                  <a:lnTo>
                    <a:pt x="196850" y="0"/>
                  </a:lnTo>
                  <a:lnTo>
                    <a:pt x="185420" y="1270"/>
                  </a:lnTo>
                  <a:lnTo>
                    <a:pt x="142240" y="20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2442210" y="6137910"/>
              <a:ext cx="41911" cy="232411"/>
            </a:xfrm>
            <a:custGeom>
              <a:avLst/>
              <a:gdLst/>
              <a:ahLst/>
              <a:cxnLst/>
              <a:rect l="0" t="0" r="0" b="0"/>
              <a:pathLst>
                <a:path w="41911" h="232411">
                  <a:moveTo>
                    <a:pt x="41910" y="0"/>
                  </a:moveTo>
                  <a:lnTo>
                    <a:pt x="36830" y="22860"/>
                  </a:lnTo>
                  <a:lnTo>
                    <a:pt x="30480" y="49530"/>
                  </a:lnTo>
                  <a:lnTo>
                    <a:pt x="27940" y="64770"/>
                  </a:lnTo>
                  <a:lnTo>
                    <a:pt x="21590" y="100330"/>
                  </a:lnTo>
                  <a:lnTo>
                    <a:pt x="17780" y="119380"/>
                  </a:lnTo>
                  <a:lnTo>
                    <a:pt x="15240" y="138430"/>
                  </a:lnTo>
                  <a:lnTo>
                    <a:pt x="13970" y="156210"/>
                  </a:lnTo>
                  <a:lnTo>
                    <a:pt x="0" y="2324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2421890" y="6200140"/>
              <a:ext cx="365761" cy="260351"/>
            </a:xfrm>
            <a:custGeom>
              <a:avLst/>
              <a:gdLst/>
              <a:ahLst/>
              <a:cxnLst/>
              <a:rect l="0" t="0" r="0" b="0"/>
              <a:pathLst>
                <a:path w="365761" h="260351">
                  <a:moveTo>
                    <a:pt x="0" y="53340"/>
                  </a:moveTo>
                  <a:lnTo>
                    <a:pt x="21590" y="59690"/>
                  </a:lnTo>
                  <a:lnTo>
                    <a:pt x="34290" y="63500"/>
                  </a:lnTo>
                  <a:lnTo>
                    <a:pt x="48260" y="68580"/>
                  </a:lnTo>
                  <a:lnTo>
                    <a:pt x="63500" y="73660"/>
                  </a:lnTo>
                  <a:lnTo>
                    <a:pt x="78740" y="78740"/>
                  </a:lnTo>
                  <a:lnTo>
                    <a:pt x="92710" y="83820"/>
                  </a:lnTo>
                  <a:lnTo>
                    <a:pt x="107950" y="87630"/>
                  </a:lnTo>
                  <a:lnTo>
                    <a:pt x="121920" y="90170"/>
                  </a:lnTo>
                  <a:lnTo>
                    <a:pt x="135890" y="92710"/>
                  </a:lnTo>
                  <a:lnTo>
                    <a:pt x="149860" y="93980"/>
                  </a:lnTo>
                  <a:lnTo>
                    <a:pt x="165100" y="93980"/>
                  </a:lnTo>
                  <a:lnTo>
                    <a:pt x="193040" y="95250"/>
                  </a:lnTo>
                  <a:lnTo>
                    <a:pt x="207010" y="93980"/>
                  </a:lnTo>
                  <a:lnTo>
                    <a:pt x="220980" y="92710"/>
                  </a:lnTo>
                  <a:lnTo>
                    <a:pt x="234950" y="90170"/>
                  </a:lnTo>
                  <a:lnTo>
                    <a:pt x="248920" y="87630"/>
                  </a:lnTo>
                  <a:lnTo>
                    <a:pt x="276860" y="81280"/>
                  </a:lnTo>
                  <a:lnTo>
                    <a:pt x="289560" y="77470"/>
                  </a:lnTo>
                  <a:lnTo>
                    <a:pt x="302260" y="74930"/>
                  </a:lnTo>
                  <a:lnTo>
                    <a:pt x="313690" y="71120"/>
                  </a:lnTo>
                  <a:lnTo>
                    <a:pt x="326390" y="64770"/>
                  </a:lnTo>
                  <a:lnTo>
                    <a:pt x="339090" y="58420"/>
                  </a:lnTo>
                  <a:lnTo>
                    <a:pt x="351790" y="49530"/>
                  </a:lnTo>
                  <a:lnTo>
                    <a:pt x="359410" y="40640"/>
                  </a:lnTo>
                  <a:lnTo>
                    <a:pt x="363220" y="30480"/>
                  </a:lnTo>
                  <a:lnTo>
                    <a:pt x="365760" y="20320"/>
                  </a:lnTo>
                  <a:lnTo>
                    <a:pt x="361950" y="12700"/>
                  </a:lnTo>
                  <a:lnTo>
                    <a:pt x="354330" y="6350"/>
                  </a:lnTo>
                  <a:lnTo>
                    <a:pt x="345440" y="1270"/>
                  </a:lnTo>
                  <a:lnTo>
                    <a:pt x="331470" y="0"/>
                  </a:lnTo>
                  <a:lnTo>
                    <a:pt x="316230" y="1270"/>
                  </a:lnTo>
                  <a:lnTo>
                    <a:pt x="298450" y="5080"/>
                  </a:lnTo>
                  <a:lnTo>
                    <a:pt x="284480" y="10160"/>
                  </a:lnTo>
                  <a:lnTo>
                    <a:pt x="271780" y="15240"/>
                  </a:lnTo>
                  <a:lnTo>
                    <a:pt x="261620" y="20320"/>
                  </a:lnTo>
                  <a:lnTo>
                    <a:pt x="251460" y="27940"/>
                  </a:lnTo>
                  <a:lnTo>
                    <a:pt x="241300" y="36830"/>
                  </a:lnTo>
                  <a:lnTo>
                    <a:pt x="231140" y="45720"/>
                  </a:lnTo>
                  <a:lnTo>
                    <a:pt x="222250" y="57150"/>
                  </a:lnTo>
                  <a:lnTo>
                    <a:pt x="213360" y="68580"/>
                  </a:lnTo>
                  <a:lnTo>
                    <a:pt x="205740" y="81280"/>
                  </a:lnTo>
                  <a:lnTo>
                    <a:pt x="199390" y="93980"/>
                  </a:lnTo>
                  <a:lnTo>
                    <a:pt x="196850" y="107950"/>
                  </a:lnTo>
                  <a:lnTo>
                    <a:pt x="194310" y="121920"/>
                  </a:lnTo>
                  <a:lnTo>
                    <a:pt x="191770" y="134620"/>
                  </a:lnTo>
                  <a:lnTo>
                    <a:pt x="191770" y="148590"/>
                  </a:lnTo>
                  <a:lnTo>
                    <a:pt x="190500" y="162560"/>
                  </a:lnTo>
                  <a:lnTo>
                    <a:pt x="193040" y="175260"/>
                  </a:lnTo>
                  <a:lnTo>
                    <a:pt x="195580" y="187960"/>
                  </a:lnTo>
                  <a:lnTo>
                    <a:pt x="200660" y="199390"/>
                  </a:lnTo>
                  <a:lnTo>
                    <a:pt x="205740" y="209550"/>
                  </a:lnTo>
                  <a:lnTo>
                    <a:pt x="212090" y="218440"/>
                  </a:lnTo>
                  <a:lnTo>
                    <a:pt x="218440" y="226060"/>
                  </a:lnTo>
                  <a:lnTo>
                    <a:pt x="226060" y="234950"/>
                  </a:lnTo>
                  <a:lnTo>
                    <a:pt x="234950" y="242570"/>
                  </a:lnTo>
                  <a:lnTo>
                    <a:pt x="243840" y="248920"/>
                  </a:lnTo>
                  <a:lnTo>
                    <a:pt x="255270" y="254000"/>
                  </a:lnTo>
                  <a:lnTo>
                    <a:pt x="266700" y="257810"/>
                  </a:lnTo>
                  <a:lnTo>
                    <a:pt x="279400" y="260350"/>
                  </a:lnTo>
                  <a:lnTo>
                    <a:pt x="292100" y="260350"/>
                  </a:lnTo>
                  <a:lnTo>
                    <a:pt x="303530" y="259080"/>
                  </a:lnTo>
                  <a:lnTo>
                    <a:pt x="33655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2856230" y="6169660"/>
              <a:ext cx="196851" cy="276861"/>
            </a:xfrm>
            <a:custGeom>
              <a:avLst/>
              <a:gdLst/>
              <a:ahLst/>
              <a:cxnLst/>
              <a:rect l="0" t="0" r="0" b="0"/>
              <a:pathLst>
                <a:path w="196851" h="276861">
                  <a:moveTo>
                    <a:pt x="165100" y="0"/>
                  </a:moveTo>
                  <a:lnTo>
                    <a:pt x="171450" y="16510"/>
                  </a:lnTo>
                  <a:lnTo>
                    <a:pt x="171450" y="26670"/>
                  </a:lnTo>
                  <a:lnTo>
                    <a:pt x="170180" y="38100"/>
                  </a:lnTo>
                  <a:lnTo>
                    <a:pt x="168910" y="49530"/>
                  </a:lnTo>
                  <a:lnTo>
                    <a:pt x="163830" y="55880"/>
                  </a:lnTo>
                  <a:lnTo>
                    <a:pt x="157480" y="57150"/>
                  </a:lnTo>
                  <a:lnTo>
                    <a:pt x="149860" y="55880"/>
                  </a:lnTo>
                  <a:lnTo>
                    <a:pt x="140970" y="52070"/>
                  </a:lnTo>
                  <a:lnTo>
                    <a:pt x="132080" y="48260"/>
                  </a:lnTo>
                  <a:lnTo>
                    <a:pt x="121920" y="41910"/>
                  </a:lnTo>
                  <a:lnTo>
                    <a:pt x="110490" y="39370"/>
                  </a:lnTo>
                  <a:lnTo>
                    <a:pt x="99060" y="39370"/>
                  </a:lnTo>
                  <a:lnTo>
                    <a:pt x="85090" y="40640"/>
                  </a:lnTo>
                  <a:lnTo>
                    <a:pt x="72390" y="44450"/>
                  </a:lnTo>
                  <a:lnTo>
                    <a:pt x="58420" y="50800"/>
                  </a:lnTo>
                  <a:lnTo>
                    <a:pt x="45720" y="58420"/>
                  </a:lnTo>
                  <a:lnTo>
                    <a:pt x="35560" y="67310"/>
                  </a:lnTo>
                  <a:lnTo>
                    <a:pt x="26670" y="76200"/>
                  </a:lnTo>
                  <a:lnTo>
                    <a:pt x="20320" y="86360"/>
                  </a:lnTo>
                  <a:lnTo>
                    <a:pt x="15240" y="96520"/>
                  </a:lnTo>
                  <a:lnTo>
                    <a:pt x="10160" y="106680"/>
                  </a:lnTo>
                  <a:lnTo>
                    <a:pt x="6350" y="116840"/>
                  </a:lnTo>
                  <a:lnTo>
                    <a:pt x="2540" y="128270"/>
                  </a:lnTo>
                  <a:lnTo>
                    <a:pt x="1270" y="139700"/>
                  </a:lnTo>
                  <a:lnTo>
                    <a:pt x="0" y="153670"/>
                  </a:lnTo>
                  <a:lnTo>
                    <a:pt x="0" y="167640"/>
                  </a:lnTo>
                  <a:lnTo>
                    <a:pt x="1270" y="182880"/>
                  </a:lnTo>
                  <a:lnTo>
                    <a:pt x="3810" y="199390"/>
                  </a:lnTo>
                  <a:lnTo>
                    <a:pt x="7620" y="212090"/>
                  </a:lnTo>
                  <a:lnTo>
                    <a:pt x="11430" y="223520"/>
                  </a:lnTo>
                  <a:lnTo>
                    <a:pt x="17780" y="233680"/>
                  </a:lnTo>
                  <a:lnTo>
                    <a:pt x="24130" y="242570"/>
                  </a:lnTo>
                  <a:lnTo>
                    <a:pt x="30480" y="250190"/>
                  </a:lnTo>
                  <a:lnTo>
                    <a:pt x="36830" y="257810"/>
                  </a:lnTo>
                  <a:lnTo>
                    <a:pt x="46990" y="264160"/>
                  </a:lnTo>
                  <a:lnTo>
                    <a:pt x="59690" y="270510"/>
                  </a:lnTo>
                  <a:lnTo>
                    <a:pt x="73660" y="274320"/>
                  </a:lnTo>
                  <a:lnTo>
                    <a:pt x="86360" y="276860"/>
                  </a:lnTo>
                  <a:lnTo>
                    <a:pt x="99060" y="276860"/>
                  </a:lnTo>
                  <a:lnTo>
                    <a:pt x="110490" y="275590"/>
                  </a:lnTo>
                  <a:lnTo>
                    <a:pt x="121920" y="274320"/>
                  </a:lnTo>
                  <a:lnTo>
                    <a:pt x="133350" y="271780"/>
                  </a:lnTo>
                  <a:lnTo>
                    <a:pt x="143510" y="269240"/>
                  </a:lnTo>
                  <a:lnTo>
                    <a:pt x="154940" y="262890"/>
                  </a:lnTo>
                  <a:lnTo>
                    <a:pt x="165100" y="256540"/>
                  </a:lnTo>
                  <a:lnTo>
                    <a:pt x="196850" y="231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3106420" y="6159500"/>
              <a:ext cx="93981" cy="262891"/>
            </a:xfrm>
            <a:custGeom>
              <a:avLst/>
              <a:gdLst/>
              <a:ahLst/>
              <a:cxnLst/>
              <a:rect l="0" t="0" r="0" b="0"/>
              <a:pathLst>
                <a:path w="93981" h="262891">
                  <a:moveTo>
                    <a:pt x="93980" y="0"/>
                  </a:moveTo>
                  <a:lnTo>
                    <a:pt x="82550" y="11430"/>
                  </a:lnTo>
                  <a:lnTo>
                    <a:pt x="77470" y="19050"/>
                  </a:lnTo>
                  <a:lnTo>
                    <a:pt x="71120" y="29210"/>
                  </a:lnTo>
                  <a:lnTo>
                    <a:pt x="64770" y="40640"/>
                  </a:lnTo>
                  <a:lnTo>
                    <a:pt x="59690" y="50800"/>
                  </a:lnTo>
                  <a:lnTo>
                    <a:pt x="54610" y="62230"/>
                  </a:lnTo>
                  <a:lnTo>
                    <a:pt x="50800" y="72390"/>
                  </a:lnTo>
                  <a:lnTo>
                    <a:pt x="44450" y="85090"/>
                  </a:lnTo>
                  <a:lnTo>
                    <a:pt x="33020" y="110490"/>
                  </a:lnTo>
                  <a:lnTo>
                    <a:pt x="27940" y="123190"/>
                  </a:lnTo>
                  <a:lnTo>
                    <a:pt x="22860" y="137160"/>
                  </a:lnTo>
                  <a:lnTo>
                    <a:pt x="19050" y="151130"/>
                  </a:lnTo>
                  <a:lnTo>
                    <a:pt x="13970" y="167640"/>
                  </a:lnTo>
                  <a:lnTo>
                    <a:pt x="10160" y="185420"/>
                  </a:lnTo>
                  <a:lnTo>
                    <a:pt x="0" y="262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3084830" y="6233160"/>
              <a:ext cx="157481" cy="83821"/>
            </a:xfrm>
            <a:custGeom>
              <a:avLst/>
              <a:gdLst/>
              <a:ahLst/>
              <a:cxnLst/>
              <a:rect l="0" t="0" r="0" b="0"/>
              <a:pathLst>
                <a:path w="157481" h="83821">
                  <a:moveTo>
                    <a:pt x="0" y="83820"/>
                  </a:moveTo>
                  <a:lnTo>
                    <a:pt x="29210" y="54610"/>
                  </a:lnTo>
                  <a:lnTo>
                    <a:pt x="36830" y="49530"/>
                  </a:lnTo>
                  <a:lnTo>
                    <a:pt x="45720" y="44450"/>
                  </a:lnTo>
                  <a:lnTo>
                    <a:pt x="66040" y="34290"/>
                  </a:lnTo>
                  <a:lnTo>
                    <a:pt x="90170" y="22860"/>
                  </a:lnTo>
                  <a:lnTo>
                    <a:pt x="104140" y="17780"/>
                  </a:lnTo>
                  <a:lnTo>
                    <a:pt x="116840" y="12700"/>
                  </a:lnTo>
                  <a:lnTo>
                    <a:pt x="1574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3536950" y="6164580"/>
              <a:ext cx="248921" cy="321311"/>
            </a:xfrm>
            <a:custGeom>
              <a:avLst/>
              <a:gdLst/>
              <a:ahLst/>
              <a:cxnLst/>
              <a:rect l="0" t="0" r="0" b="0"/>
              <a:pathLst>
                <a:path w="248921" h="321311">
                  <a:moveTo>
                    <a:pt x="0" y="309880"/>
                  </a:moveTo>
                  <a:lnTo>
                    <a:pt x="17780" y="293370"/>
                  </a:lnTo>
                  <a:lnTo>
                    <a:pt x="24130" y="285750"/>
                  </a:lnTo>
                  <a:lnTo>
                    <a:pt x="31750" y="275590"/>
                  </a:lnTo>
                  <a:lnTo>
                    <a:pt x="127000" y="148590"/>
                  </a:lnTo>
                  <a:lnTo>
                    <a:pt x="137160" y="133350"/>
                  </a:lnTo>
                  <a:lnTo>
                    <a:pt x="148590" y="118110"/>
                  </a:lnTo>
                  <a:lnTo>
                    <a:pt x="158750" y="101600"/>
                  </a:lnTo>
                  <a:lnTo>
                    <a:pt x="168910" y="86360"/>
                  </a:lnTo>
                  <a:lnTo>
                    <a:pt x="179070" y="73660"/>
                  </a:lnTo>
                  <a:lnTo>
                    <a:pt x="190500" y="60960"/>
                  </a:lnTo>
                  <a:lnTo>
                    <a:pt x="199390" y="49530"/>
                  </a:lnTo>
                  <a:lnTo>
                    <a:pt x="208280" y="38100"/>
                  </a:lnTo>
                  <a:lnTo>
                    <a:pt x="215900" y="26670"/>
                  </a:lnTo>
                  <a:lnTo>
                    <a:pt x="223520" y="17780"/>
                  </a:lnTo>
                  <a:lnTo>
                    <a:pt x="231140" y="8890"/>
                  </a:lnTo>
                  <a:lnTo>
                    <a:pt x="238760" y="0"/>
                  </a:lnTo>
                  <a:lnTo>
                    <a:pt x="243840" y="0"/>
                  </a:lnTo>
                  <a:lnTo>
                    <a:pt x="246380" y="3810"/>
                  </a:lnTo>
                  <a:lnTo>
                    <a:pt x="248920" y="11430"/>
                  </a:lnTo>
                  <a:lnTo>
                    <a:pt x="247650" y="20320"/>
                  </a:lnTo>
                  <a:lnTo>
                    <a:pt x="245110" y="31750"/>
                  </a:lnTo>
                  <a:lnTo>
                    <a:pt x="241300" y="44450"/>
                  </a:lnTo>
                  <a:lnTo>
                    <a:pt x="237490" y="57150"/>
                  </a:lnTo>
                  <a:lnTo>
                    <a:pt x="236220" y="69850"/>
                  </a:lnTo>
                  <a:lnTo>
                    <a:pt x="234950" y="83820"/>
                  </a:lnTo>
                  <a:lnTo>
                    <a:pt x="232410" y="96520"/>
                  </a:lnTo>
                  <a:lnTo>
                    <a:pt x="229870" y="110490"/>
                  </a:lnTo>
                  <a:lnTo>
                    <a:pt x="227330" y="124460"/>
                  </a:lnTo>
                  <a:lnTo>
                    <a:pt x="220980" y="152400"/>
                  </a:lnTo>
                  <a:lnTo>
                    <a:pt x="207010" y="208280"/>
                  </a:lnTo>
                  <a:lnTo>
                    <a:pt x="205740" y="222250"/>
                  </a:lnTo>
                  <a:lnTo>
                    <a:pt x="203200" y="236220"/>
                  </a:lnTo>
                  <a:lnTo>
                    <a:pt x="203200" y="250190"/>
                  </a:lnTo>
                  <a:lnTo>
                    <a:pt x="200660" y="265430"/>
                  </a:lnTo>
                  <a:lnTo>
                    <a:pt x="198120" y="279400"/>
                  </a:lnTo>
                  <a:lnTo>
                    <a:pt x="190500" y="3213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3611880" y="6296660"/>
              <a:ext cx="220981" cy="20321"/>
            </a:xfrm>
            <a:custGeom>
              <a:avLst/>
              <a:gdLst/>
              <a:ahLst/>
              <a:cxnLst/>
              <a:rect l="0" t="0" r="0" b="0"/>
              <a:pathLst>
                <a:path w="220981" h="20321">
                  <a:moveTo>
                    <a:pt x="0" y="10160"/>
                  </a:moveTo>
                  <a:lnTo>
                    <a:pt x="21590" y="15240"/>
                  </a:lnTo>
                  <a:lnTo>
                    <a:pt x="35560" y="17780"/>
                  </a:lnTo>
                  <a:lnTo>
                    <a:pt x="52070" y="17780"/>
                  </a:lnTo>
                  <a:lnTo>
                    <a:pt x="85090" y="19050"/>
                  </a:lnTo>
                  <a:lnTo>
                    <a:pt x="116840" y="20320"/>
                  </a:lnTo>
                  <a:lnTo>
                    <a:pt x="130810" y="19050"/>
                  </a:lnTo>
                  <a:lnTo>
                    <a:pt x="146050" y="16510"/>
                  </a:lnTo>
                  <a:lnTo>
                    <a:pt x="160020" y="15240"/>
                  </a:lnTo>
                  <a:lnTo>
                    <a:pt x="172720" y="11430"/>
                  </a:lnTo>
                  <a:lnTo>
                    <a:pt x="185420" y="8890"/>
                  </a:lnTo>
                  <a:lnTo>
                    <a:pt x="2209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3884930" y="6272530"/>
              <a:ext cx="410211" cy="171451"/>
            </a:xfrm>
            <a:custGeom>
              <a:avLst/>
              <a:gdLst/>
              <a:ahLst/>
              <a:cxnLst/>
              <a:rect l="0" t="0" r="0" b="0"/>
              <a:pathLst>
                <a:path w="410211" h="171451">
                  <a:moveTo>
                    <a:pt x="53340" y="12700"/>
                  </a:moveTo>
                  <a:lnTo>
                    <a:pt x="46990" y="29210"/>
                  </a:lnTo>
                  <a:lnTo>
                    <a:pt x="38100" y="53340"/>
                  </a:lnTo>
                  <a:lnTo>
                    <a:pt x="27940" y="81280"/>
                  </a:lnTo>
                  <a:lnTo>
                    <a:pt x="19050" y="105410"/>
                  </a:lnTo>
                  <a:lnTo>
                    <a:pt x="13970" y="118110"/>
                  </a:lnTo>
                  <a:lnTo>
                    <a:pt x="7620" y="130810"/>
                  </a:lnTo>
                  <a:lnTo>
                    <a:pt x="1270" y="144780"/>
                  </a:lnTo>
                  <a:lnTo>
                    <a:pt x="0" y="149860"/>
                  </a:lnTo>
                  <a:lnTo>
                    <a:pt x="1270" y="149860"/>
                  </a:lnTo>
                  <a:lnTo>
                    <a:pt x="3810" y="146050"/>
                  </a:lnTo>
                  <a:lnTo>
                    <a:pt x="7620" y="140970"/>
                  </a:lnTo>
                  <a:lnTo>
                    <a:pt x="11430" y="133350"/>
                  </a:lnTo>
                  <a:lnTo>
                    <a:pt x="13970" y="124460"/>
                  </a:lnTo>
                  <a:lnTo>
                    <a:pt x="19050" y="115570"/>
                  </a:lnTo>
                  <a:lnTo>
                    <a:pt x="24130" y="105410"/>
                  </a:lnTo>
                  <a:lnTo>
                    <a:pt x="30480" y="96520"/>
                  </a:lnTo>
                  <a:lnTo>
                    <a:pt x="35560" y="86360"/>
                  </a:lnTo>
                  <a:lnTo>
                    <a:pt x="40640" y="76200"/>
                  </a:lnTo>
                  <a:lnTo>
                    <a:pt x="44450" y="64770"/>
                  </a:lnTo>
                  <a:lnTo>
                    <a:pt x="49530" y="55880"/>
                  </a:lnTo>
                  <a:lnTo>
                    <a:pt x="54610" y="46990"/>
                  </a:lnTo>
                  <a:lnTo>
                    <a:pt x="60960" y="39370"/>
                  </a:lnTo>
                  <a:lnTo>
                    <a:pt x="68580" y="31750"/>
                  </a:lnTo>
                  <a:lnTo>
                    <a:pt x="77470" y="24130"/>
                  </a:lnTo>
                  <a:lnTo>
                    <a:pt x="86360" y="16510"/>
                  </a:lnTo>
                  <a:lnTo>
                    <a:pt x="99060" y="11430"/>
                  </a:lnTo>
                  <a:lnTo>
                    <a:pt x="113030" y="6350"/>
                  </a:lnTo>
                  <a:lnTo>
                    <a:pt x="128270" y="1270"/>
                  </a:lnTo>
                  <a:lnTo>
                    <a:pt x="142240" y="0"/>
                  </a:lnTo>
                  <a:lnTo>
                    <a:pt x="157480" y="2540"/>
                  </a:lnTo>
                  <a:lnTo>
                    <a:pt x="171450" y="6350"/>
                  </a:lnTo>
                  <a:lnTo>
                    <a:pt x="182880" y="11430"/>
                  </a:lnTo>
                  <a:lnTo>
                    <a:pt x="193040" y="19050"/>
                  </a:lnTo>
                  <a:lnTo>
                    <a:pt x="203200" y="27940"/>
                  </a:lnTo>
                  <a:lnTo>
                    <a:pt x="209550" y="36830"/>
                  </a:lnTo>
                  <a:lnTo>
                    <a:pt x="215900" y="46990"/>
                  </a:lnTo>
                  <a:lnTo>
                    <a:pt x="220980" y="55880"/>
                  </a:lnTo>
                  <a:lnTo>
                    <a:pt x="224790" y="71120"/>
                  </a:lnTo>
                  <a:lnTo>
                    <a:pt x="227330" y="88900"/>
                  </a:lnTo>
                  <a:lnTo>
                    <a:pt x="228600" y="109220"/>
                  </a:lnTo>
                  <a:lnTo>
                    <a:pt x="228600" y="127000"/>
                  </a:lnTo>
                  <a:lnTo>
                    <a:pt x="227330" y="140970"/>
                  </a:lnTo>
                  <a:lnTo>
                    <a:pt x="224790" y="154940"/>
                  </a:lnTo>
                  <a:lnTo>
                    <a:pt x="226060" y="161290"/>
                  </a:lnTo>
                  <a:lnTo>
                    <a:pt x="228600" y="163830"/>
                  </a:lnTo>
                  <a:lnTo>
                    <a:pt x="233680" y="162560"/>
                  </a:lnTo>
                  <a:lnTo>
                    <a:pt x="237490" y="158750"/>
                  </a:lnTo>
                  <a:lnTo>
                    <a:pt x="241300" y="152400"/>
                  </a:lnTo>
                  <a:lnTo>
                    <a:pt x="245110" y="144780"/>
                  </a:lnTo>
                  <a:lnTo>
                    <a:pt x="250190" y="135890"/>
                  </a:lnTo>
                  <a:lnTo>
                    <a:pt x="255270" y="125730"/>
                  </a:lnTo>
                  <a:lnTo>
                    <a:pt x="261620" y="116840"/>
                  </a:lnTo>
                  <a:lnTo>
                    <a:pt x="266700" y="106680"/>
                  </a:lnTo>
                  <a:lnTo>
                    <a:pt x="271780" y="96520"/>
                  </a:lnTo>
                  <a:lnTo>
                    <a:pt x="275590" y="86360"/>
                  </a:lnTo>
                  <a:lnTo>
                    <a:pt x="280670" y="76200"/>
                  </a:lnTo>
                  <a:lnTo>
                    <a:pt x="287020" y="64770"/>
                  </a:lnTo>
                  <a:lnTo>
                    <a:pt x="293370" y="54610"/>
                  </a:lnTo>
                  <a:lnTo>
                    <a:pt x="299720" y="45720"/>
                  </a:lnTo>
                  <a:lnTo>
                    <a:pt x="306070" y="36830"/>
                  </a:lnTo>
                  <a:lnTo>
                    <a:pt x="312420" y="29210"/>
                  </a:lnTo>
                  <a:lnTo>
                    <a:pt x="322580" y="22860"/>
                  </a:lnTo>
                  <a:lnTo>
                    <a:pt x="332740" y="16510"/>
                  </a:lnTo>
                  <a:lnTo>
                    <a:pt x="345440" y="12700"/>
                  </a:lnTo>
                  <a:lnTo>
                    <a:pt x="356870" y="11430"/>
                  </a:lnTo>
                  <a:lnTo>
                    <a:pt x="367030" y="12700"/>
                  </a:lnTo>
                  <a:lnTo>
                    <a:pt x="378460" y="16510"/>
                  </a:lnTo>
                  <a:lnTo>
                    <a:pt x="387350" y="22860"/>
                  </a:lnTo>
                  <a:lnTo>
                    <a:pt x="393700" y="29210"/>
                  </a:lnTo>
                  <a:lnTo>
                    <a:pt x="398780" y="38100"/>
                  </a:lnTo>
                  <a:lnTo>
                    <a:pt x="402590" y="49530"/>
                  </a:lnTo>
                  <a:lnTo>
                    <a:pt x="405130" y="63500"/>
                  </a:lnTo>
                  <a:lnTo>
                    <a:pt x="407670" y="77470"/>
                  </a:lnTo>
                  <a:lnTo>
                    <a:pt x="408940" y="92710"/>
                  </a:lnTo>
                  <a:lnTo>
                    <a:pt x="408940" y="106680"/>
                  </a:lnTo>
                  <a:lnTo>
                    <a:pt x="410210" y="171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4432300" y="6412230"/>
              <a:ext cx="21591" cy="10161"/>
            </a:xfrm>
            <a:custGeom>
              <a:avLst/>
              <a:gdLst/>
              <a:ahLst/>
              <a:cxnLst/>
              <a:rect l="0" t="0" r="0" b="0"/>
              <a:pathLst>
                <a:path w="21591" h="10161">
                  <a:moveTo>
                    <a:pt x="21590" y="0"/>
                  </a:moveTo>
                  <a:lnTo>
                    <a:pt x="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4719320" y="6282690"/>
              <a:ext cx="199391" cy="415291"/>
            </a:xfrm>
            <a:custGeom>
              <a:avLst/>
              <a:gdLst/>
              <a:ahLst/>
              <a:cxnLst/>
              <a:rect l="0" t="0" r="0" b="0"/>
              <a:pathLst>
                <a:path w="199391" h="415291">
                  <a:moveTo>
                    <a:pt x="113030" y="97790"/>
                  </a:moveTo>
                  <a:lnTo>
                    <a:pt x="140970" y="91440"/>
                  </a:lnTo>
                  <a:lnTo>
                    <a:pt x="152400" y="87630"/>
                  </a:lnTo>
                  <a:lnTo>
                    <a:pt x="163830" y="82550"/>
                  </a:lnTo>
                  <a:lnTo>
                    <a:pt x="175260" y="77470"/>
                  </a:lnTo>
                  <a:lnTo>
                    <a:pt x="184150" y="69850"/>
                  </a:lnTo>
                  <a:lnTo>
                    <a:pt x="190500" y="62230"/>
                  </a:lnTo>
                  <a:lnTo>
                    <a:pt x="196850" y="52070"/>
                  </a:lnTo>
                  <a:lnTo>
                    <a:pt x="199390" y="43180"/>
                  </a:lnTo>
                  <a:lnTo>
                    <a:pt x="199390" y="33020"/>
                  </a:lnTo>
                  <a:lnTo>
                    <a:pt x="199390" y="22860"/>
                  </a:lnTo>
                  <a:lnTo>
                    <a:pt x="194310" y="15240"/>
                  </a:lnTo>
                  <a:lnTo>
                    <a:pt x="185420" y="8890"/>
                  </a:lnTo>
                  <a:lnTo>
                    <a:pt x="175260" y="3810"/>
                  </a:lnTo>
                  <a:lnTo>
                    <a:pt x="161290" y="1270"/>
                  </a:lnTo>
                  <a:lnTo>
                    <a:pt x="146050" y="0"/>
                  </a:lnTo>
                  <a:lnTo>
                    <a:pt x="128270" y="1270"/>
                  </a:lnTo>
                  <a:lnTo>
                    <a:pt x="111760" y="5080"/>
                  </a:lnTo>
                  <a:lnTo>
                    <a:pt x="95250" y="11430"/>
                  </a:lnTo>
                  <a:lnTo>
                    <a:pt x="80010" y="19050"/>
                  </a:lnTo>
                  <a:lnTo>
                    <a:pt x="68580" y="27940"/>
                  </a:lnTo>
                  <a:lnTo>
                    <a:pt x="57150" y="36830"/>
                  </a:lnTo>
                  <a:lnTo>
                    <a:pt x="48260" y="46990"/>
                  </a:lnTo>
                  <a:lnTo>
                    <a:pt x="39370" y="57150"/>
                  </a:lnTo>
                  <a:lnTo>
                    <a:pt x="31750" y="69850"/>
                  </a:lnTo>
                  <a:lnTo>
                    <a:pt x="22860" y="82550"/>
                  </a:lnTo>
                  <a:lnTo>
                    <a:pt x="16510" y="95250"/>
                  </a:lnTo>
                  <a:lnTo>
                    <a:pt x="11430" y="109220"/>
                  </a:lnTo>
                  <a:lnTo>
                    <a:pt x="6350" y="123190"/>
                  </a:lnTo>
                  <a:lnTo>
                    <a:pt x="3810" y="138430"/>
                  </a:lnTo>
                  <a:lnTo>
                    <a:pt x="1270" y="153670"/>
                  </a:lnTo>
                  <a:lnTo>
                    <a:pt x="0" y="170180"/>
                  </a:lnTo>
                  <a:lnTo>
                    <a:pt x="1270" y="182880"/>
                  </a:lnTo>
                  <a:lnTo>
                    <a:pt x="5080" y="194310"/>
                  </a:lnTo>
                  <a:lnTo>
                    <a:pt x="8890" y="204470"/>
                  </a:lnTo>
                  <a:lnTo>
                    <a:pt x="16510" y="212090"/>
                  </a:lnTo>
                  <a:lnTo>
                    <a:pt x="24130" y="218440"/>
                  </a:lnTo>
                  <a:lnTo>
                    <a:pt x="33020" y="223520"/>
                  </a:lnTo>
                  <a:lnTo>
                    <a:pt x="41910" y="226060"/>
                  </a:lnTo>
                  <a:lnTo>
                    <a:pt x="52070" y="226060"/>
                  </a:lnTo>
                  <a:lnTo>
                    <a:pt x="62230" y="226060"/>
                  </a:lnTo>
                  <a:lnTo>
                    <a:pt x="72390" y="220980"/>
                  </a:lnTo>
                  <a:lnTo>
                    <a:pt x="82550" y="215900"/>
                  </a:lnTo>
                  <a:lnTo>
                    <a:pt x="92710" y="208280"/>
                  </a:lnTo>
                  <a:lnTo>
                    <a:pt x="101600" y="200660"/>
                  </a:lnTo>
                  <a:lnTo>
                    <a:pt x="110490" y="193040"/>
                  </a:lnTo>
                  <a:lnTo>
                    <a:pt x="118110" y="185420"/>
                  </a:lnTo>
                  <a:lnTo>
                    <a:pt x="124460" y="177800"/>
                  </a:lnTo>
                  <a:lnTo>
                    <a:pt x="130810" y="168910"/>
                  </a:lnTo>
                  <a:lnTo>
                    <a:pt x="134620" y="158750"/>
                  </a:lnTo>
                  <a:lnTo>
                    <a:pt x="139700" y="147320"/>
                  </a:lnTo>
                  <a:lnTo>
                    <a:pt x="143510" y="135890"/>
                  </a:lnTo>
                  <a:lnTo>
                    <a:pt x="147320" y="123190"/>
                  </a:lnTo>
                  <a:lnTo>
                    <a:pt x="151130" y="118110"/>
                  </a:lnTo>
                  <a:lnTo>
                    <a:pt x="154940" y="118110"/>
                  </a:lnTo>
                  <a:lnTo>
                    <a:pt x="158750" y="121920"/>
                  </a:lnTo>
                  <a:lnTo>
                    <a:pt x="161290" y="132080"/>
                  </a:lnTo>
                  <a:lnTo>
                    <a:pt x="162560" y="147320"/>
                  </a:lnTo>
                  <a:lnTo>
                    <a:pt x="163830" y="166370"/>
                  </a:lnTo>
                  <a:lnTo>
                    <a:pt x="163830" y="184150"/>
                  </a:lnTo>
                  <a:lnTo>
                    <a:pt x="161290" y="201930"/>
                  </a:lnTo>
                  <a:lnTo>
                    <a:pt x="160020" y="219710"/>
                  </a:lnTo>
                  <a:lnTo>
                    <a:pt x="157480" y="236220"/>
                  </a:lnTo>
                  <a:lnTo>
                    <a:pt x="153670" y="252730"/>
                  </a:lnTo>
                  <a:lnTo>
                    <a:pt x="151130" y="266700"/>
                  </a:lnTo>
                  <a:lnTo>
                    <a:pt x="147320" y="280670"/>
                  </a:lnTo>
                  <a:lnTo>
                    <a:pt x="144780" y="293370"/>
                  </a:lnTo>
                  <a:lnTo>
                    <a:pt x="140970" y="304800"/>
                  </a:lnTo>
                  <a:lnTo>
                    <a:pt x="135890" y="316230"/>
                  </a:lnTo>
                  <a:lnTo>
                    <a:pt x="130810" y="327660"/>
                  </a:lnTo>
                  <a:lnTo>
                    <a:pt x="125730" y="339090"/>
                  </a:lnTo>
                  <a:lnTo>
                    <a:pt x="118110" y="349250"/>
                  </a:lnTo>
                  <a:lnTo>
                    <a:pt x="109220" y="360680"/>
                  </a:lnTo>
                  <a:lnTo>
                    <a:pt x="100330" y="370840"/>
                  </a:lnTo>
                  <a:lnTo>
                    <a:pt x="91440" y="381000"/>
                  </a:lnTo>
                  <a:lnTo>
                    <a:pt x="76200" y="397510"/>
                  </a:lnTo>
                  <a:lnTo>
                    <a:pt x="66040" y="403860"/>
                  </a:lnTo>
                  <a:lnTo>
                    <a:pt x="54610" y="408940"/>
                  </a:lnTo>
                  <a:lnTo>
                    <a:pt x="43180" y="414020"/>
                  </a:lnTo>
                  <a:lnTo>
                    <a:pt x="31750" y="415290"/>
                  </a:lnTo>
                  <a:lnTo>
                    <a:pt x="22860" y="414020"/>
                  </a:lnTo>
                  <a:lnTo>
                    <a:pt x="13970" y="410210"/>
                  </a:lnTo>
                  <a:lnTo>
                    <a:pt x="10160" y="398780"/>
                  </a:lnTo>
                  <a:lnTo>
                    <a:pt x="7620" y="384810"/>
                  </a:lnTo>
                  <a:lnTo>
                    <a:pt x="7620" y="328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024120" y="6282690"/>
              <a:ext cx="190501" cy="182881"/>
            </a:xfrm>
            <a:custGeom>
              <a:avLst/>
              <a:gdLst/>
              <a:ahLst/>
              <a:cxnLst/>
              <a:rect l="0" t="0" r="0" b="0"/>
              <a:pathLst>
                <a:path w="190501" h="182881">
                  <a:moveTo>
                    <a:pt x="29210" y="13970"/>
                  </a:moveTo>
                  <a:lnTo>
                    <a:pt x="5080" y="87630"/>
                  </a:lnTo>
                  <a:lnTo>
                    <a:pt x="2540" y="99060"/>
                  </a:lnTo>
                  <a:lnTo>
                    <a:pt x="1270" y="111760"/>
                  </a:lnTo>
                  <a:lnTo>
                    <a:pt x="0" y="124460"/>
                  </a:lnTo>
                  <a:lnTo>
                    <a:pt x="1270" y="135890"/>
                  </a:lnTo>
                  <a:lnTo>
                    <a:pt x="5080" y="148590"/>
                  </a:lnTo>
                  <a:lnTo>
                    <a:pt x="10160" y="158750"/>
                  </a:lnTo>
                  <a:lnTo>
                    <a:pt x="16510" y="167640"/>
                  </a:lnTo>
                  <a:lnTo>
                    <a:pt x="24130" y="175260"/>
                  </a:lnTo>
                  <a:lnTo>
                    <a:pt x="33020" y="180340"/>
                  </a:lnTo>
                  <a:lnTo>
                    <a:pt x="44450" y="182880"/>
                  </a:lnTo>
                  <a:lnTo>
                    <a:pt x="58420" y="180340"/>
                  </a:lnTo>
                  <a:lnTo>
                    <a:pt x="73660" y="177800"/>
                  </a:lnTo>
                  <a:lnTo>
                    <a:pt x="86360" y="173990"/>
                  </a:lnTo>
                  <a:lnTo>
                    <a:pt x="99060" y="171450"/>
                  </a:lnTo>
                  <a:lnTo>
                    <a:pt x="111760" y="167640"/>
                  </a:lnTo>
                  <a:lnTo>
                    <a:pt x="123190" y="162560"/>
                  </a:lnTo>
                  <a:lnTo>
                    <a:pt x="133350" y="157480"/>
                  </a:lnTo>
                  <a:lnTo>
                    <a:pt x="144780" y="151130"/>
                  </a:lnTo>
                  <a:lnTo>
                    <a:pt x="153670" y="143510"/>
                  </a:lnTo>
                  <a:lnTo>
                    <a:pt x="162560" y="135890"/>
                  </a:lnTo>
                  <a:lnTo>
                    <a:pt x="171450" y="127000"/>
                  </a:lnTo>
                  <a:lnTo>
                    <a:pt x="177800" y="116840"/>
                  </a:lnTo>
                  <a:lnTo>
                    <a:pt x="182880" y="106680"/>
                  </a:lnTo>
                  <a:lnTo>
                    <a:pt x="187960" y="96520"/>
                  </a:lnTo>
                  <a:lnTo>
                    <a:pt x="190500" y="83820"/>
                  </a:lnTo>
                  <a:lnTo>
                    <a:pt x="190500" y="69850"/>
                  </a:lnTo>
                  <a:lnTo>
                    <a:pt x="189230" y="54610"/>
                  </a:lnTo>
                  <a:lnTo>
                    <a:pt x="185420" y="41910"/>
                  </a:lnTo>
                  <a:lnTo>
                    <a:pt x="179070" y="31750"/>
                  </a:lnTo>
                  <a:lnTo>
                    <a:pt x="171450" y="21590"/>
                  </a:lnTo>
                  <a:lnTo>
                    <a:pt x="162560" y="13970"/>
                  </a:lnTo>
                  <a:lnTo>
                    <a:pt x="153670" y="7620"/>
                  </a:lnTo>
                  <a:lnTo>
                    <a:pt x="143510" y="2540"/>
                  </a:lnTo>
                  <a:lnTo>
                    <a:pt x="133350" y="0"/>
                  </a:lnTo>
                  <a:lnTo>
                    <a:pt x="123190" y="0"/>
                  </a:lnTo>
                  <a:lnTo>
                    <a:pt x="113030" y="1270"/>
                  </a:lnTo>
                  <a:lnTo>
                    <a:pt x="101600" y="2540"/>
                  </a:lnTo>
                  <a:lnTo>
                    <a:pt x="88900" y="5080"/>
                  </a:lnTo>
                  <a:lnTo>
                    <a:pt x="76200" y="7620"/>
                  </a:lnTo>
                  <a:lnTo>
                    <a:pt x="68580" y="12700"/>
                  </a:lnTo>
                  <a:lnTo>
                    <a:pt x="64770" y="20320"/>
                  </a:lnTo>
                  <a:lnTo>
                    <a:pt x="60960" y="44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303520" y="6275070"/>
              <a:ext cx="195581" cy="191771"/>
            </a:xfrm>
            <a:custGeom>
              <a:avLst/>
              <a:gdLst/>
              <a:ahLst/>
              <a:cxnLst/>
              <a:rect l="0" t="0" r="0" b="0"/>
              <a:pathLst>
                <a:path w="195581" h="191771">
                  <a:moveTo>
                    <a:pt x="97790" y="0"/>
                  </a:moveTo>
                  <a:lnTo>
                    <a:pt x="48260" y="49530"/>
                  </a:lnTo>
                  <a:lnTo>
                    <a:pt x="40640" y="57150"/>
                  </a:lnTo>
                  <a:lnTo>
                    <a:pt x="34290" y="66040"/>
                  </a:lnTo>
                  <a:lnTo>
                    <a:pt x="26670" y="76200"/>
                  </a:lnTo>
                  <a:lnTo>
                    <a:pt x="21590" y="85090"/>
                  </a:lnTo>
                  <a:lnTo>
                    <a:pt x="16510" y="95250"/>
                  </a:lnTo>
                  <a:lnTo>
                    <a:pt x="11430" y="105410"/>
                  </a:lnTo>
                  <a:lnTo>
                    <a:pt x="7620" y="115570"/>
                  </a:lnTo>
                  <a:lnTo>
                    <a:pt x="3810" y="127000"/>
                  </a:lnTo>
                  <a:lnTo>
                    <a:pt x="0" y="137160"/>
                  </a:lnTo>
                  <a:lnTo>
                    <a:pt x="1270" y="147320"/>
                  </a:lnTo>
                  <a:lnTo>
                    <a:pt x="5080" y="157480"/>
                  </a:lnTo>
                  <a:lnTo>
                    <a:pt x="11430" y="168910"/>
                  </a:lnTo>
                  <a:lnTo>
                    <a:pt x="19050" y="176530"/>
                  </a:lnTo>
                  <a:lnTo>
                    <a:pt x="27940" y="182880"/>
                  </a:lnTo>
                  <a:lnTo>
                    <a:pt x="36830" y="189230"/>
                  </a:lnTo>
                  <a:lnTo>
                    <a:pt x="49530" y="191770"/>
                  </a:lnTo>
                  <a:lnTo>
                    <a:pt x="66040" y="191770"/>
                  </a:lnTo>
                  <a:lnTo>
                    <a:pt x="83820" y="190500"/>
                  </a:lnTo>
                  <a:lnTo>
                    <a:pt x="99060" y="189230"/>
                  </a:lnTo>
                  <a:lnTo>
                    <a:pt x="113030" y="186690"/>
                  </a:lnTo>
                  <a:lnTo>
                    <a:pt x="124460" y="184150"/>
                  </a:lnTo>
                  <a:lnTo>
                    <a:pt x="135890" y="180340"/>
                  </a:lnTo>
                  <a:lnTo>
                    <a:pt x="144780" y="175260"/>
                  </a:lnTo>
                  <a:lnTo>
                    <a:pt x="153670" y="168910"/>
                  </a:lnTo>
                  <a:lnTo>
                    <a:pt x="162560" y="162560"/>
                  </a:lnTo>
                  <a:lnTo>
                    <a:pt x="170180" y="156210"/>
                  </a:lnTo>
                  <a:lnTo>
                    <a:pt x="177800" y="149860"/>
                  </a:lnTo>
                  <a:lnTo>
                    <a:pt x="182880" y="142240"/>
                  </a:lnTo>
                  <a:lnTo>
                    <a:pt x="189230" y="133350"/>
                  </a:lnTo>
                  <a:lnTo>
                    <a:pt x="193040" y="124460"/>
                  </a:lnTo>
                  <a:lnTo>
                    <a:pt x="195580" y="110490"/>
                  </a:lnTo>
                  <a:lnTo>
                    <a:pt x="195580" y="95250"/>
                  </a:lnTo>
                  <a:lnTo>
                    <a:pt x="194310" y="77470"/>
                  </a:lnTo>
                  <a:lnTo>
                    <a:pt x="190500" y="59690"/>
                  </a:lnTo>
                  <a:lnTo>
                    <a:pt x="184150" y="41910"/>
                  </a:lnTo>
                  <a:lnTo>
                    <a:pt x="1397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651500" y="6148070"/>
              <a:ext cx="265431" cy="304801"/>
            </a:xfrm>
            <a:custGeom>
              <a:avLst/>
              <a:gdLst/>
              <a:ahLst/>
              <a:cxnLst/>
              <a:rect l="0" t="0" r="0" b="0"/>
              <a:pathLst>
                <a:path w="265431" h="304801">
                  <a:moveTo>
                    <a:pt x="265430" y="0"/>
                  </a:moveTo>
                  <a:lnTo>
                    <a:pt x="251460" y="44450"/>
                  </a:lnTo>
                  <a:lnTo>
                    <a:pt x="246380" y="55880"/>
                  </a:lnTo>
                  <a:lnTo>
                    <a:pt x="241300" y="67310"/>
                  </a:lnTo>
                  <a:lnTo>
                    <a:pt x="228600" y="93980"/>
                  </a:lnTo>
                  <a:lnTo>
                    <a:pt x="195580" y="162560"/>
                  </a:lnTo>
                  <a:lnTo>
                    <a:pt x="189230" y="175260"/>
                  </a:lnTo>
                  <a:lnTo>
                    <a:pt x="184150" y="186690"/>
                  </a:lnTo>
                  <a:lnTo>
                    <a:pt x="180340" y="198120"/>
                  </a:lnTo>
                  <a:lnTo>
                    <a:pt x="171450" y="220980"/>
                  </a:lnTo>
                  <a:lnTo>
                    <a:pt x="167640" y="231140"/>
                  </a:lnTo>
                  <a:lnTo>
                    <a:pt x="165100" y="243840"/>
                  </a:lnTo>
                  <a:lnTo>
                    <a:pt x="163830" y="256540"/>
                  </a:lnTo>
                  <a:lnTo>
                    <a:pt x="162560" y="269240"/>
                  </a:lnTo>
                  <a:lnTo>
                    <a:pt x="163830" y="275590"/>
                  </a:lnTo>
                  <a:lnTo>
                    <a:pt x="167640" y="278130"/>
                  </a:lnTo>
                  <a:lnTo>
                    <a:pt x="171450" y="276860"/>
                  </a:lnTo>
                  <a:lnTo>
                    <a:pt x="173990" y="269240"/>
                  </a:lnTo>
                  <a:lnTo>
                    <a:pt x="173990" y="256540"/>
                  </a:lnTo>
                  <a:lnTo>
                    <a:pt x="172720" y="241300"/>
                  </a:lnTo>
                  <a:lnTo>
                    <a:pt x="171450" y="227330"/>
                  </a:lnTo>
                  <a:lnTo>
                    <a:pt x="168910" y="214630"/>
                  </a:lnTo>
                  <a:lnTo>
                    <a:pt x="166370" y="203200"/>
                  </a:lnTo>
                  <a:lnTo>
                    <a:pt x="161290" y="191770"/>
                  </a:lnTo>
                  <a:lnTo>
                    <a:pt x="156210" y="180340"/>
                  </a:lnTo>
                  <a:lnTo>
                    <a:pt x="151130" y="170180"/>
                  </a:lnTo>
                  <a:lnTo>
                    <a:pt x="142240" y="160020"/>
                  </a:lnTo>
                  <a:lnTo>
                    <a:pt x="132080" y="151130"/>
                  </a:lnTo>
                  <a:lnTo>
                    <a:pt x="120650" y="143510"/>
                  </a:lnTo>
                  <a:lnTo>
                    <a:pt x="109220" y="138430"/>
                  </a:lnTo>
                  <a:lnTo>
                    <a:pt x="97790" y="137160"/>
                  </a:lnTo>
                  <a:lnTo>
                    <a:pt x="87630" y="137160"/>
                  </a:lnTo>
                  <a:lnTo>
                    <a:pt x="73660" y="142240"/>
                  </a:lnTo>
                  <a:lnTo>
                    <a:pt x="59690" y="149860"/>
                  </a:lnTo>
                  <a:lnTo>
                    <a:pt x="44450" y="160020"/>
                  </a:lnTo>
                  <a:lnTo>
                    <a:pt x="33020" y="170180"/>
                  </a:lnTo>
                  <a:lnTo>
                    <a:pt x="24130" y="180340"/>
                  </a:lnTo>
                  <a:lnTo>
                    <a:pt x="16510" y="190500"/>
                  </a:lnTo>
                  <a:lnTo>
                    <a:pt x="10160" y="203200"/>
                  </a:lnTo>
                  <a:lnTo>
                    <a:pt x="5080" y="217170"/>
                  </a:lnTo>
                  <a:lnTo>
                    <a:pt x="1270" y="232410"/>
                  </a:lnTo>
                  <a:lnTo>
                    <a:pt x="0" y="245110"/>
                  </a:lnTo>
                  <a:lnTo>
                    <a:pt x="2540" y="256540"/>
                  </a:lnTo>
                  <a:lnTo>
                    <a:pt x="5080" y="265430"/>
                  </a:lnTo>
                  <a:lnTo>
                    <a:pt x="12700" y="274320"/>
                  </a:lnTo>
                  <a:lnTo>
                    <a:pt x="21590" y="283210"/>
                  </a:lnTo>
                  <a:lnTo>
                    <a:pt x="33020" y="290830"/>
                  </a:lnTo>
                  <a:lnTo>
                    <a:pt x="44450" y="295910"/>
                  </a:lnTo>
                  <a:lnTo>
                    <a:pt x="57150" y="298450"/>
                  </a:lnTo>
                  <a:lnTo>
                    <a:pt x="71120" y="300990"/>
                  </a:lnTo>
                  <a:lnTo>
                    <a:pt x="85090" y="302260"/>
                  </a:lnTo>
                  <a:lnTo>
                    <a:pt x="101600" y="303530"/>
                  </a:lnTo>
                  <a:lnTo>
                    <a:pt x="116840" y="304800"/>
                  </a:lnTo>
                  <a:lnTo>
                    <a:pt x="133350" y="302260"/>
                  </a:lnTo>
                  <a:lnTo>
                    <a:pt x="147320" y="298450"/>
                  </a:lnTo>
                  <a:lnTo>
                    <a:pt x="191770" y="284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6032500" y="6221730"/>
              <a:ext cx="200661" cy="257811"/>
            </a:xfrm>
            <a:custGeom>
              <a:avLst/>
              <a:gdLst/>
              <a:ahLst/>
              <a:cxnLst/>
              <a:rect l="0" t="0" r="0" b="0"/>
              <a:pathLst>
                <a:path w="200661" h="257811">
                  <a:moveTo>
                    <a:pt x="200660" y="0"/>
                  </a:moveTo>
                  <a:lnTo>
                    <a:pt x="166370" y="0"/>
                  </a:lnTo>
                  <a:lnTo>
                    <a:pt x="153670" y="1270"/>
                  </a:lnTo>
                  <a:lnTo>
                    <a:pt x="140970" y="3810"/>
                  </a:lnTo>
                  <a:lnTo>
                    <a:pt x="129540" y="6350"/>
                  </a:lnTo>
                  <a:lnTo>
                    <a:pt x="90170" y="15240"/>
                  </a:lnTo>
                  <a:lnTo>
                    <a:pt x="77470" y="19050"/>
                  </a:lnTo>
                  <a:lnTo>
                    <a:pt x="54610" y="25400"/>
                  </a:lnTo>
                  <a:lnTo>
                    <a:pt x="21590" y="35560"/>
                  </a:lnTo>
                  <a:lnTo>
                    <a:pt x="13970" y="41910"/>
                  </a:lnTo>
                  <a:lnTo>
                    <a:pt x="6350" y="49530"/>
                  </a:lnTo>
                  <a:lnTo>
                    <a:pt x="1270" y="57150"/>
                  </a:lnTo>
                  <a:lnTo>
                    <a:pt x="0" y="67310"/>
                  </a:lnTo>
                  <a:lnTo>
                    <a:pt x="1270" y="78740"/>
                  </a:lnTo>
                  <a:lnTo>
                    <a:pt x="3810" y="91440"/>
                  </a:lnTo>
                  <a:lnTo>
                    <a:pt x="11430" y="102870"/>
                  </a:lnTo>
                  <a:lnTo>
                    <a:pt x="20320" y="111760"/>
                  </a:lnTo>
                  <a:lnTo>
                    <a:pt x="31750" y="120650"/>
                  </a:lnTo>
                  <a:lnTo>
                    <a:pt x="41910" y="128270"/>
                  </a:lnTo>
                  <a:lnTo>
                    <a:pt x="63500" y="143510"/>
                  </a:lnTo>
                  <a:lnTo>
                    <a:pt x="74930" y="151130"/>
                  </a:lnTo>
                  <a:lnTo>
                    <a:pt x="87630" y="158750"/>
                  </a:lnTo>
                  <a:lnTo>
                    <a:pt x="100330" y="165100"/>
                  </a:lnTo>
                  <a:lnTo>
                    <a:pt x="111760" y="173990"/>
                  </a:lnTo>
                  <a:lnTo>
                    <a:pt x="121920" y="182880"/>
                  </a:lnTo>
                  <a:lnTo>
                    <a:pt x="129540" y="191770"/>
                  </a:lnTo>
                  <a:lnTo>
                    <a:pt x="132080" y="201930"/>
                  </a:lnTo>
                  <a:lnTo>
                    <a:pt x="130810" y="212090"/>
                  </a:lnTo>
                  <a:lnTo>
                    <a:pt x="125730" y="222250"/>
                  </a:lnTo>
                  <a:lnTo>
                    <a:pt x="118110" y="229870"/>
                  </a:lnTo>
                  <a:lnTo>
                    <a:pt x="107950" y="236220"/>
                  </a:lnTo>
                  <a:lnTo>
                    <a:pt x="96520" y="242570"/>
                  </a:lnTo>
                  <a:lnTo>
                    <a:pt x="85090" y="247650"/>
                  </a:lnTo>
                  <a:lnTo>
                    <a:pt x="74930" y="251460"/>
                  </a:lnTo>
                  <a:lnTo>
                    <a:pt x="63500" y="255270"/>
                  </a:lnTo>
                  <a:lnTo>
                    <a:pt x="52070" y="257810"/>
                  </a:lnTo>
                  <a:lnTo>
                    <a:pt x="39370" y="256540"/>
                  </a:lnTo>
                  <a:lnTo>
                    <a:pt x="0" y="2527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6233160" y="6474460"/>
              <a:ext cx="10161" cy="11431"/>
            </a:xfrm>
            <a:custGeom>
              <a:avLst/>
              <a:gdLst/>
              <a:ahLst/>
              <a:cxnLst/>
              <a:rect l="0" t="0" r="0" b="0"/>
              <a:pathLst>
                <a:path w="10161" h="11431">
                  <a:moveTo>
                    <a:pt x="10160" y="1143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Freeform 145"/>
          <p:cNvSpPr/>
          <p:nvPr/>
        </p:nvSpPr>
        <p:spPr>
          <a:xfrm>
            <a:off x="547370" y="6459220"/>
            <a:ext cx="7391401" cy="617221"/>
          </a:xfrm>
          <a:custGeom>
            <a:avLst/>
            <a:gdLst/>
            <a:ahLst/>
            <a:cxnLst/>
            <a:rect l="0" t="0" r="0" b="0"/>
            <a:pathLst>
              <a:path w="7391401" h="617221">
                <a:moveTo>
                  <a:pt x="0" y="0"/>
                </a:moveTo>
                <a:lnTo>
                  <a:pt x="0" y="22860"/>
                </a:lnTo>
                <a:lnTo>
                  <a:pt x="1270" y="33020"/>
                </a:lnTo>
                <a:lnTo>
                  <a:pt x="3810" y="43180"/>
                </a:lnTo>
                <a:lnTo>
                  <a:pt x="5080" y="53340"/>
                </a:lnTo>
                <a:lnTo>
                  <a:pt x="8890" y="63500"/>
                </a:lnTo>
                <a:lnTo>
                  <a:pt x="15240" y="85090"/>
                </a:lnTo>
                <a:lnTo>
                  <a:pt x="19050" y="96520"/>
                </a:lnTo>
                <a:lnTo>
                  <a:pt x="24130" y="109220"/>
                </a:lnTo>
                <a:lnTo>
                  <a:pt x="30480" y="121920"/>
                </a:lnTo>
                <a:lnTo>
                  <a:pt x="36830" y="134620"/>
                </a:lnTo>
                <a:lnTo>
                  <a:pt x="43180" y="146050"/>
                </a:lnTo>
                <a:lnTo>
                  <a:pt x="49530" y="157480"/>
                </a:lnTo>
                <a:lnTo>
                  <a:pt x="58420" y="167640"/>
                </a:lnTo>
                <a:lnTo>
                  <a:pt x="67310" y="179070"/>
                </a:lnTo>
                <a:lnTo>
                  <a:pt x="76200" y="189230"/>
                </a:lnTo>
                <a:lnTo>
                  <a:pt x="86360" y="200660"/>
                </a:lnTo>
                <a:lnTo>
                  <a:pt x="106680" y="220980"/>
                </a:lnTo>
                <a:lnTo>
                  <a:pt x="118110" y="232410"/>
                </a:lnTo>
                <a:lnTo>
                  <a:pt x="129540" y="242570"/>
                </a:lnTo>
                <a:lnTo>
                  <a:pt x="142240" y="252730"/>
                </a:lnTo>
                <a:lnTo>
                  <a:pt x="170180" y="270510"/>
                </a:lnTo>
                <a:lnTo>
                  <a:pt x="198120" y="287020"/>
                </a:lnTo>
                <a:lnTo>
                  <a:pt x="231140" y="302260"/>
                </a:lnTo>
                <a:lnTo>
                  <a:pt x="264160" y="316230"/>
                </a:lnTo>
                <a:lnTo>
                  <a:pt x="299720" y="330200"/>
                </a:lnTo>
                <a:lnTo>
                  <a:pt x="339090" y="344170"/>
                </a:lnTo>
                <a:lnTo>
                  <a:pt x="401320" y="359410"/>
                </a:lnTo>
                <a:lnTo>
                  <a:pt x="485140" y="375920"/>
                </a:lnTo>
                <a:lnTo>
                  <a:pt x="604520" y="393700"/>
                </a:lnTo>
                <a:lnTo>
                  <a:pt x="833120" y="408940"/>
                </a:lnTo>
                <a:lnTo>
                  <a:pt x="1066800" y="416560"/>
                </a:lnTo>
                <a:lnTo>
                  <a:pt x="1296670" y="406400"/>
                </a:lnTo>
                <a:lnTo>
                  <a:pt x="1506220" y="388620"/>
                </a:lnTo>
                <a:lnTo>
                  <a:pt x="1663700" y="367030"/>
                </a:lnTo>
                <a:lnTo>
                  <a:pt x="1884680" y="351790"/>
                </a:lnTo>
                <a:lnTo>
                  <a:pt x="2132330" y="339090"/>
                </a:lnTo>
                <a:lnTo>
                  <a:pt x="2338070" y="339090"/>
                </a:lnTo>
                <a:lnTo>
                  <a:pt x="2611120" y="360680"/>
                </a:lnTo>
                <a:lnTo>
                  <a:pt x="2724150" y="378460"/>
                </a:lnTo>
                <a:lnTo>
                  <a:pt x="2827020" y="396240"/>
                </a:lnTo>
                <a:lnTo>
                  <a:pt x="2946400" y="414020"/>
                </a:lnTo>
                <a:lnTo>
                  <a:pt x="3011170" y="430530"/>
                </a:lnTo>
                <a:lnTo>
                  <a:pt x="3050540" y="443230"/>
                </a:lnTo>
                <a:lnTo>
                  <a:pt x="3087370" y="457200"/>
                </a:lnTo>
                <a:lnTo>
                  <a:pt x="3122930" y="471170"/>
                </a:lnTo>
                <a:lnTo>
                  <a:pt x="3154680" y="485140"/>
                </a:lnTo>
                <a:lnTo>
                  <a:pt x="3185160" y="499110"/>
                </a:lnTo>
                <a:lnTo>
                  <a:pt x="3256280" y="533400"/>
                </a:lnTo>
                <a:lnTo>
                  <a:pt x="3281680" y="551180"/>
                </a:lnTo>
                <a:lnTo>
                  <a:pt x="3303270" y="568960"/>
                </a:lnTo>
                <a:lnTo>
                  <a:pt x="3321050" y="585470"/>
                </a:lnTo>
                <a:lnTo>
                  <a:pt x="3348990" y="613410"/>
                </a:lnTo>
                <a:lnTo>
                  <a:pt x="3359150" y="617220"/>
                </a:lnTo>
                <a:lnTo>
                  <a:pt x="3369310" y="617220"/>
                </a:lnTo>
                <a:lnTo>
                  <a:pt x="3380740" y="615950"/>
                </a:lnTo>
                <a:lnTo>
                  <a:pt x="3390900" y="609600"/>
                </a:lnTo>
                <a:lnTo>
                  <a:pt x="3411220" y="590550"/>
                </a:lnTo>
                <a:lnTo>
                  <a:pt x="3437890" y="563880"/>
                </a:lnTo>
                <a:lnTo>
                  <a:pt x="3455670" y="548640"/>
                </a:lnTo>
                <a:lnTo>
                  <a:pt x="3477260" y="534670"/>
                </a:lnTo>
                <a:lnTo>
                  <a:pt x="3501390" y="520700"/>
                </a:lnTo>
                <a:lnTo>
                  <a:pt x="3536950" y="504190"/>
                </a:lnTo>
                <a:lnTo>
                  <a:pt x="3587750" y="488950"/>
                </a:lnTo>
                <a:lnTo>
                  <a:pt x="3667760" y="471170"/>
                </a:lnTo>
                <a:lnTo>
                  <a:pt x="3873500" y="454660"/>
                </a:lnTo>
                <a:lnTo>
                  <a:pt x="4199890" y="453390"/>
                </a:lnTo>
                <a:lnTo>
                  <a:pt x="4423410" y="443230"/>
                </a:lnTo>
                <a:lnTo>
                  <a:pt x="4629150" y="449580"/>
                </a:lnTo>
                <a:lnTo>
                  <a:pt x="4909820" y="462280"/>
                </a:lnTo>
                <a:lnTo>
                  <a:pt x="5120640" y="478790"/>
                </a:lnTo>
                <a:lnTo>
                  <a:pt x="5336540" y="492760"/>
                </a:lnTo>
                <a:lnTo>
                  <a:pt x="5586730" y="505460"/>
                </a:lnTo>
                <a:lnTo>
                  <a:pt x="5873750" y="521970"/>
                </a:lnTo>
                <a:lnTo>
                  <a:pt x="6094730" y="527050"/>
                </a:lnTo>
                <a:lnTo>
                  <a:pt x="6362700" y="537210"/>
                </a:lnTo>
                <a:lnTo>
                  <a:pt x="6593840" y="553720"/>
                </a:lnTo>
                <a:lnTo>
                  <a:pt x="6840220" y="566420"/>
                </a:lnTo>
                <a:lnTo>
                  <a:pt x="7058660" y="560070"/>
                </a:lnTo>
                <a:lnTo>
                  <a:pt x="7284720" y="549910"/>
                </a:lnTo>
                <a:lnTo>
                  <a:pt x="7338060" y="542290"/>
                </a:lnTo>
                <a:lnTo>
                  <a:pt x="7362190" y="533400"/>
                </a:lnTo>
                <a:lnTo>
                  <a:pt x="7391400" y="5054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221"/>
          <p:cNvGrpSpPr/>
          <p:nvPr/>
        </p:nvGrpSpPr>
        <p:grpSpPr>
          <a:xfrm>
            <a:off x="1168400" y="7545070"/>
            <a:ext cx="8164831" cy="2570481"/>
            <a:chOff x="1168400" y="7545070"/>
            <a:chExt cx="8164831" cy="2570481"/>
          </a:xfrm>
        </p:grpSpPr>
        <p:sp>
          <p:nvSpPr>
            <p:cNvPr id="147" name="Freeform 146"/>
            <p:cNvSpPr/>
            <p:nvPr/>
          </p:nvSpPr>
          <p:spPr>
            <a:xfrm>
              <a:off x="1305560" y="7736840"/>
              <a:ext cx="189231" cy="1"/>
            </a:xfrm>
            <a:custGeom>
              <a:avLst/>
              <a:gdLst/>
              <a:ahLst/>
              <a:cxnLst/>
              <a:rect l="0" t="0" r="0" b="0"/>
              <a:pathLst>
                <a:path w="189231" h="1">
                  <a:moveTo>
                    <a:pt x="0" y="0"/>
                  </a:moveTo>
                  <a:lnTo>
                    <a:pt x="1892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1337310" y="7872730"/>
              <a:ext cx="252731" cy="10161"/>
            </a:xfrm>
            <a:custGeom>
              <a:avLst/>
              <a:gdLst/>
              <a:ahLst/>
              <a:cxnLst/>
              <a:rect l="0" t="0" r="0" b="0"/>
              <a:pathLst>
                <a:path w="252731" h="10161">
                  <a:moveTo>
                    <a:pt x="0" y="0"/>
                  </a:moveTo>
                  <a:lnTo>
                    <a:pt x="21590" y="6350"/>
                  </a:lnTo>
                  <a:lnTo>
                    <a:pt x="36830" y="7620"/>
                  </a:lnTo>
                  <a:lnTo>
                    <a:pt x="54610" y="8890"/>
                  </a:lnTo>
                  <a:lnTo>
                    <a:pt x="74930" y="10160"/>
                  </a:lnTo>
                  <a:lnTo>
                    <a:pt x="93980" y="8890"/>
                  </a:lnTo>
                  <a:lnTo>
                    <a:pt x="110490" y="7620"/>
                  </a:lnTo>
                  <a:lnTo>
                    <a:pt x="125730" y="5080"/>
                  </a:lnTo>
                  <a:lnTo>
                    <a:pt x="142240" y="3810"/>
                  </a:lnTo>
                  <a:lnTo>
                    <a:pt x="158750" y="2540"/>
                  </a:lnTo>
                  <a:lnTo>
                    <a:pt x="191770" y="1270"/>
                  </a:lnTo>
                  <a:lnTo>
                    <a:pt x="2527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1737360" y="7545070"/>
              <a:ext cx="426721" cy="506731"/>
            </a:xfrm>
            <a:custGeom>
              <a:avLst/>
              <a:gdLst/>
              <a:ahLst/>
              <a:cxnLst/>
              <a:rect l="0" t="0" r="0" b="0"/>
              <a:pathLst>
                <a:path w="426721" h="506731">
                  <a:moveTo>
                    <a:pt x="0" y="506730"/>
                  </a:moveTo>
                  <a:lnTo>
                    <a:pt x="29210" y="477520"/>
                  </a:lnTo>
                  <a:lnTo>
                    <a:pt x="36830" y="468630"/>
                  </a:lnTo>
                  <a:lnTo>
                    <a:pt x="45720" y="458470"/>
                  </a:lnTo>
                  <a:lnTo>
                    <a:pt x="54610" y="447040"/>
                  </a:lnTo>
                  <a:lnTo>
                    <a:pt x="67310" y="433070"/>
                  </a:lnTo>
                  <a:lnTo>
                    <a:pt x="81280" y="417830"/>
                  </a:lnTo>
                  <a:lnTo>
                    <a:pt x="96520" y="401320"/>
                  </a:lnTo>
                  <a:lnTo>
                    <a:pt x="111760" y="384810"/>
                  </a:lnTo>
                  <a:lnTo>
                    <a:pt x="144780" y="346710"/>
                  </a:lnTo>
                  <a:lnTo>
                    <a:pt x="162560" y="325120"/>
                  </a:lnTo>
                  <a:lnTo>
                    <a:pt x="214630" y="256540"/>
                  </a:lnTo>
                  <a:lnTo>
                    <a:pt x="266700" y="190500"/>
                  </a:lnTo>
                  <a:lnTo>
                    <a:pt x="334010" y="101600"/>
                  </a:lnTo>
                  <a:lnTo>
                    <a:pt x="386080" y="33020"/>
                  </a:lnTo>
                  <a:lnTo>
                    <a:pt x="397510" y="20320"/>
                  </a:lnTo>
                  <a:lnTo>
                    <a:pt x="406400" y="8890"/>
                  </a:lnTo>
                  <a:lnTo>
                    <a:pt x="414020" y="0"/>
                  </a:lnTo>
                  <a:lnTo>
                    <a:pt x="420370" y="1270"/>
                  </a:lnTo>
                  <a:lnTo>
                    <a:pt x="424180" y="11430"/>
                  </a:lnTo>
                  <a:lnTo>
                    <a:pt x="426720" y="25400"/>
                  </a:lnTo>
                  <a:lnTo>
                    <a:pt x="426720" y="39370"/>
                  </a:lnTo>
                  <a:lnTo>
                    <a:pt x="426720" y="54610"/>
                  </a:lnTo>
                  <a:lnTo>
                    <a:pt x="424180" y="68580"/>
                  </a:lnTo>
                  <a:lnTo>
                    <a:pt x="422910" y="83820"/>
                  </a:lnTo>
                  <a:lnTo>
                    <a:pt x="422910" y="99060"/>
                  </a:lnTo>
                  <a:lnTo>
                    <a:pt x="421640" y="134620"/>
                  </a:lnTo>
                  <a:lnTo>
                    <a:pt x="421640" y="281940"/>
                  </a:lnTo>
                  <a:lnTo>
                    <a:pt x="420370" y="298450"/>
                  </a:lnTo>
                  <a:lnTo>
                    <a:pt x="417830" y="313690"/>
                  </a:lnTo>
                  <a:lnTo>
                    <a:pt x="415290" y="328930"/>
                  </a:lnTo>
                  <a:lnTo>
                    <a:pt x="414020" y="345440"/>
                  </a:lnTo>
                  <a:lnTo>
                    <a:pt x="412750" y="361950"/>
                  </a:lnTo>
                  <a:lnTo>
                    <a:pt x="410210" y="422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1906270" y="7772400"/>
              <a:ext cx="736601" cy="233681"/>
            </a:xfrm>
            <a:custGeom>
              <a:avLst/>
              <a:gdLst/>
              <a:ahLst/>
              <a:cxnLst/>
              <a:rect l="0" t="0" r="0" b="0"/>
              <a:pathLst>
                <a:path w="736601" h="233681">
                  <a:moveTo>
                    <a:pt x="0" y="69850"/>
                  </a:moveTo>
                  <a:lnTo>
                    <a:pt x="114300" y="69850"/>
                  </a:lnTo>
                  <a:lnTo>
                    <a:pt x="130810" y="68580"/>
                  </a:lnTo>
                  <a:lnTo>
                    <a:pt x="147320" y="66040"/>
                  </a:lnTo>
                  <a:lnTo>
                    <a:pt x="165100" y="63500"/>
                  </a:lnTo>
                  <a:lnTo>
                    <a:pt x="199390" y="57150"/>
                  </a:lnTo>
                  <a:lnTo>
                    <a:pt x="269240" y="44450"/>
                  </a:lnTo>
                  <a:lnTo>
                    <a:pt x="284480" y="39370"/>
                  </a:lnTo>
                  <a:lnTo>
                    <a:pt x="298450" y="34290"/>
                  </a:lnTo>
                  <a:lnTo>
                    <a:pt x="311150" y="27940"/>
                  </a:lnTo>
                  <a:lnTo>
                    <a:pt x="323850" y="22860"/>
                  </a:lnTo>
                  <a:lnTo>
                    <a:pt x="337820" y="19050"/>
                  </a:lnTo>
                  <a:lnTo>
                    <a:pt x="351790" y="13970"/>
                  </a:lnTo>
                  <a:lnTo>
                    <a:pt x="361950" y="16510"/>
                  </a:lnTo>
                  <a:lnTo>
                    <a:pt x="369570" y="22860"/>
                  </a:lnTo>
                  <a:lnTo>
                    <a:pt x="375920" y="30480"/>
                  </a:lnTo>
                  <a:lnTo>
                    <a:pt x="379730" y="40640"/>
                  </a:lnTo>
                  <a:lnTo>
                    <a:pt x="379730" y="49530"/>
                  </a:lnTo>
                  <a:lnTo>
                    <a:pt x="379730" y="59690"/>
                  </a:lnTo>
                  <a:lnTo>
                    <a:pt x="378460" y="71120"/>
                  </a:lnTo>
                  <a:lnTo>
                    <a:pt x="375920" y="83820"/>
                  </a:lnTo>
                  <a:lnTo>
                    <a:pt x="373380" y="96520"/>
                  </a:lnTo>
                  <a:lnTo>
                    <a:pt x="370840" y="107950"/>
                  </a:lnTo>
                  <a:lnTo>
                    <a:pt x="367030" y="119380"/>
                  </a:lnTo>
                  <a:lnTo>
                    <a:pt x="364490" y="130810"/>
                  </a:lnTo>
                  <a:lnTo>
                    <a:pt x="360680" y="146050"/>
                  </a:lnTo>
                  <a:lnTo>
                    <a:pt x="353060" y="180340"/>
                  </a:lnTo>
                  <a:lnTo>
                    <a:pt x="351790" y="196850"/>
                  </a:lnTo>
                  <a:lnTo>
                    <a:pt x="349250" y="213360"/>
                  </a:lnTo>
                  <a:lnTo>
                    <a:pt x="349250" y="228600"/>
                  </a:lnTo>
                  <a:lnTo>
                    <a:pt x="349250" y="233680"/>
                  </a:lnTo>
                  <a:lnTo>
                    <a:pt x="350520" y="232410"/>
                  </a:lnTo>
                  <a:lnTo>
                    <a:pt x="353060" y="227330"/>
                  </a:lnTo>
                  <a:lnTo>
                    <a:pt x="355600" y="217170"/>
                  </a:lnTo>
                  <a:lnTo>
                    <a:pt x="358140" y="203200"/>
                  </a:lnTo>
                  <a:lnTo>
                    <a:pt x="361950" y="186690"/>
                  </a:lnTo>
                  <a:lnTo>
                    <a:pt x="368300" y="154940"/>
                  </a:lnTo>
                  <a:lnTo>
                    <a:pt x="382270" y="97790"/>
                  </a:lnTo>
                  <a:lnTo>
                    <a:pt x="386080" y="85090"/>
                  </a:lnTo>
                  <a:lnTo>
                    <a:pt x="392430" y="60960"/>
                  </a:lnTo>
                  <a:lnTo>
                    <a:pt x="397510" y="50800"/>
                  </a:lnTo>
                  <a:lnTo>
                    <a:pt x="402590" y="41910"/>
                  </a:lnTo>
                  <a:lnTo>
                    <a:pt x="408940" y="33020"/>
                  </a:lnTo>
                  <a:lnTo>
                    <a:pt x="415290" y="25400"/>
                  </a:lnTo>
                  <a:lnTo>
                    <a:pt x="421640" y="17780"/>
                  </a:lnTo>
                  <a:lnTo>
                    <a:pt x="427990" y="10160"/>
                  </a:lnTo>
                  <a:lnTo>
                    <a:pt x="436880" y="5080"/>
                  </a:lnTo>
                  <a:lnTo>
                    <a:pt x="459740" y="0"/>
                  </a:lnTo>
                  <a:lnTo>
                    <a:pt x="471170" y="2540"/>
                  </a:lnTo>
                  <a:lnTo>
                    <a:pt x="482600" y="6350"/>
                  </a:lnTo>
                  <a:lnTo>
                    <a:pt x="494030" y="13970"/>
                  </a:lnTo>
                  <a:lnTo>
                    <a:pt x="501650" y="21590"/>
                  </a:lnTo>
                  <a:lnTo>
                    <a:pt x="509270" y="30480"/>
                  </a:lnTo>
                  <a:lnTo>
                    <a:pt x="514350" y="39370"/>
                  </a:lnTo>
                  <a:lnTo>
                    <a:pt x="519430" y="54610"/>
                  </a:lnTo>
                  <a:lnTo>
                    <a:pt x="523240" y="72390"/>
                  </a:lnTo>
                  <a:lnTo>
                    <a:pt x="528320" y="92710"/>
                  </a:lnTo>
                  <a:lnTo>
                    <a:pt x="530860" y="113030"/>
                  </a:lnTo>
                  <a:lnTo>
                    <a:pt x="532130" y="133350"/>
                  </a:lnTo>
                  <a:lnTo>
                    <a:pt x="533400" y="153670"/>
                  </a:lnTo>
                  <a:lnTo>
                    <a:pt x="537210" y="162560"/>
                  </a:lnTo>
                  <a:lnTo>
                    <a:pt x="541020" y="161290"/>
                  </a:lnTo>
                  <a:lnTo>
                    <a:pt x="547370" y="154940"/>
                  </a:lnTo>
                  <a:lnTo>
                    <a:pt x="551180" y="147320"/>
                  </a:lnTo>
                  <a:lnTo>
                    <a:pt x="556260" y="139700"/>
                  </a:lnTo>
                  <a:lnTo>
                    <a:pt x="560070" y="129540"/>
                  </a:lnTo>
                  <a:lnTo>
                    <a:pt x="566420" y="119380"/>
                  </a:lnTo>
                  <a:lnTo>
                    <a:pt x="574040" y="106680"/>
                  </a:lnTo>
                  <a:lnTo>
                    <a:pt x="582930" y="93980"/>
                  </a:lnTo>
                  <a:lnTo>
                    <a:pt x="593090" y="82550"/>
                  </a:lnTo>
                  <a:lnTo>
                    <a:pt x="604520" y="71120"/>
                  </a:lnTo>
                  <a:lnTo>
                    <a:pt x="617220" y="59690"/>
                  </a:lnTo>
                  <a:lnTo>
                    <a:pt x="629920" y="54610"/>
                  </a:lnTo>
                  <a:lnTo>
                    <a:pt x="642620" y="53340"/>
                  </a:lnTo>
                  <a:lnTo>
                    <a:pt x="656590" y="55880"/>
                  </a:lnTo>
                  <a:lnTo>
                    <a:pt x="668020" y="58420"/>
                  </a:lnTo>
                  <a:lnTo>
                    <a:pt x="678180" y="63500"/>
                  </a:lnTo>
                  <a:lnTo>
                    <a:pt x="687070" y="68580"/>
                  </a:lnTo>
                  <a:lnTo>
                    <a:pt x="693420" y="76200"/>
                  </a:lnTo>
                  <a:lnTo>
                    <a:pt x="699770" y="83820"/>
                  </a:lnTo>
                  <a:lnTo>
                    <a:pt x="704850" y="92710"/>
                  </a:lnTo>
                  <a:lnTo>
                    <a:pt x="709930" y="105410"/>
                  </a:lnTo>
                  <a:lnTo>
                    <a:pt x="713740" y="119380"/>
                  </a:lnTo>
                  <a:lnTo>
                    <a:pt x="717550" y="133350"/>
                  </a:lnTo>
                  <a:lnTo>
                    <a:pt x="718820" y="147320"/>
                  </a:lnTo>
                  <a:lnTo>
                    <a:pt x="718820" y="160020"/>
                  </a:lnTo>
                  <a:lnTo>
                    <a:pt x="736600" y="1854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2842260" y="7884160"/>
              <a:ext cx="1" cy="20321"/>
            </a:xfrm>
            <a:custGeom>
              <a:avLst/>
              <a:gdLst/>
              <a:ahLst/>
              <a:cxnLst/>
              <a:rect l="0" t="0" r="0" b="0"/>
              <a:pathLst>
                <a:path w="1" h="20321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094990" y="7573010"/>
              <a:ext cx="284481" cy="445771"/>
            </a:xfrm>
            <a:custGeom>
              <a:avLst/>
              <a:gdLst/>
              <a:ahLst/>
              <a:cxnLst/>
              <a:rect l="0" t="0" r="0" b="0"/>
              <a:pathLst>
                <a:path w="284481" h="445771">
                  <a:moveTo>
                    <a:pt x="284480" y="46990"/>
                  </a:moveTo>
                  <a:lnTo>
                    <a:pt x="250190" y="12700"/>
                  </a:lnTo>
                  <a:lnTo>
                    <a:pt x="237490" y="6350"/>
                  </a:lnTo>
                  <a:lnTo>
                    <a:pt x="224790" y="2540"/>
                  </a:lnTo>
                  <a:lnTo>
                    <a:pt x="209550" y="0"/>
                  </a:lnTo>
                  <a:lnTo>
                    <a:pt x="193040" y="0"/>
                  </a:lnTo>
                  <a:lnTo>
                    <a:pt x="176530" y="0"/>
                  </a:lnTo>
                  <a:lnTo>
                    <a:pt x="160020" y="2540"/>
                  </a:lnTo>
                  <a:lnTo>
                    <a:pt x="146050" y="3810"/>
                  </a:lnTo>
                  <a:lnTo>
                    <a:pt x="132080" y="7620"/>
                  </a:lnTo>
                  <a:lnTo>
                    <a:pt x="119380" y="10160"/>
                  </a:lnTo>
                  <a:lnTo>
                    <a:pt x="107950" y="13970"/>
                  </a:lnTo>
                  <a:lnTo>
                    <a:pt x="96520" y="19050"/>
                  </a:lnTo>
                  <a:lnTo>
                    <a:pt x="85090" y="25400"/>
                  </a:lnTo>
                  <a:lnTo>
                    <a:pt x="77470" y="33020"/>
                  </a:lnTo>
                  <a:lnTo>
                    <a:pt x="69850" y="40640"/>
                  </a:lnTo>
                  <a:lnTo>
                    <a:pt x="64770" y="50800"/>
                  </a:lnTo>
                  <a:lnTo>
                    <a:pt x="62230" y="63500"/>
                  </a:lnTo>
                  <a:lnTo>
                    <a:pt x="60960" y="78740"/>
                  </a:lnTo>
                  <a:lnTo>
                    <a:pt x="62230" y="96520"/>
                  </a:lnTo>
                  <a:lnTo>
                    <a:pt x="64770" y="113030"/>
                  </a:lnTo>
                  <a:lnTo>
                    <a:pt x="68580" y="128270"/>
                  </a:lnTo>
                  <a:lnTo>
                    <a:pt x="73660" y="143510"/>
                  </a:lnTo>
                  <a:lnTo>
                    <a:pt x="81280" y="157480"/>
                  </a:lnTo>
                  <a:lnTo>
                    <a:pt x="88900" y="170180"/>
                  </a:lnTo>
                  <a:lnTo>
                    <a:pt x="128270" y="220980"/>
                  </a:lnTo>
                  <a:lnTo>
                    <a:pt x="138430" y="233680"/>
                  </a:lnTo>
                  <a:lnTo>
                    <a:pt x="148590" y="245110"/>
                  </a:lnTo>
                  <a:lnTo>
                    <a:pt x="158750" y="256540"/>
                  </a:lnTo>
                  <a:lnTo>
                    <a:pt x="167640" y="269240"/>
                  </a:lnTo>
                  <a:lnTo>
                    <a:pt x="176530" y="281940"/>
                  </a:lnTo>
                  <a:lnTo>
                    <a:pt x="184150" y="294640"/>
                  </a:lnTo>
                  <a:lnTo>
                    <a:pt x="190500" y="307340"/>
                  </a:lnTo>
                  <a:lnTo>
                    <a:pt x="196850" y="318770"/>
                  </a:lnTo>
                  <a:lnTo>
                    <a:pt x="200660" y="330200"/>
                  </a:lnTo>
                  <a:lnTo>
                    <a:pt x="203200" y="344170"/>
                  </a:lnTo>
                  <a:lnTo>
                    <a:pt x="203200" y="358140"/>
                  </a:lnTo>
                  <a:lnTo>
                    <a:pt x="201930" y="374650"/>
                  </a:lnTo>
                  <a:lnTo>
                    <a:pt x="198120" y="387350"/>
                  </a:lnTo>
                  <a:lnTo>
                    <a:pt x="191770" y="397510"/>
                  </a:lnTo>
                  <a:lnTo>
                    <a:pt x="184150" y="407670"/>
                  </a:lnTo>
                  <a:lnTo>
                    <a:pt x="173990" y="415290"/>
                  </a:lnTo>
                  <a:lnTo>
                    <a:pt x="163830" y="421640"/>
                  </a:lnTo>
                  <a:lnTo>
                    <a:pt x="151130" y="426720"/>
                  </a:lnTo>
                  <a:lnTo>
                    <a:pt x="139700" y="430530"/>
                  </a:lnTo>
                  <a:lnTo>
                    <a:pt x="116840" y="439420"/>
                  </a:lnTo>
                  <a:lnTo>
                    <a:pt x="105410" y="441960"/>
                  </a:lnTo>
                  <a:lnTo>
                    <a:pt x="92710" y="444500"/>
                  </a:lnTo>
                  <a:lnTo>
                    <a:pt x="78740" y="445770"/>
                  </a:lnTo>
                  <a:lnTo>
                    <a:pt x="67310" y="444500"/>
                  </a:lnTo>
                  <a:lnTo>
                    <a:pt x="55880" y="443230"/>
                  </a:lnTo>
                  <a:lnTo>
                    <a:pt x="44450" y="440690"/>
                  </a:lnTo>
                  <a:lnTo>
                    <a:pt x="33020" y="436880"/>
                  </a:lnTo>
                  <a:lnTo>
                    <a:pt x="21590" y="429260"/>
                  </a:lnTo>
                  <a:lnTo>
                    <a:pt x="11430" y="421640"/>
                  </a:lnTo>
                  <a:lnTo>
                    <a:pt x="5080" y="412750"/>
                  </a:lnTo>
                  <a:lnTo>
                    <a:pt x="2540" y="403860"/>
                  </a:lnTo>
                  <a:lnTo>
                    <a:pt x="0" y="3733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3401060" y="7799070"/>
              <a:ext cx="147321" cy="190501"/>
            </a:xfrm>
            <a:custGeom>
              <a:avLst/>
              <a:gdLst/>
              <a:ahLst/>
              <a:cxnLst/>
              <a:rect l="0" t="0" r="0" b="0"/>
              <a:pathLst>
                <a:path w="147321" h="190501">
                  <a:moveTo>
                    <a:pt x="0" y="0"/>
                  </a:moveTo>
                  <a:lnTo>
                    <a:pt x="11430" y="17780"/>
                  </a:lnTo>
                  <a:lnTo>
                    <a:pt x="16510" y="24130"/>
                  </a:lnTo>
                  <a:lnTo>
                    <a:pt x="22860" y="31750"/>
                  </a:lnTo>
                  <a:lnTo>
                    <a:pt x="29210" y="39370"/>
                  </a:lnTo>
                  <a:lnTo>
                    <a:pt x="34290" y="50800"/>
                  </a:lnTo>
                  <a:lnTo>
                    <a:pt x="39370" y="66040"/>
                  </a:lnTo>
                  <a:lnTo>
                    <a:pt x="43180" y="82550"/>
                  </a:lnTo>
                  <a:lnTo>
                    <a:pt x="48260" y="96520"/>
                  </a:lnTo>
                  <a:lnTo>
                    <a:pt x="54610" y="107950"/>
                  </a:lnTo>
                  <a:lnTo>
                    <a:pt x="60960" y="116840"/>
                  </a:lnTo>
                  <a:lnTo>
                    <a:pt x="66040" y="127000"/>
                  </a:lnTo>
                  <a:lnTo>
                    <a:pt x="71120" y="138430"/>
                  </a:lnTo>
                  <a:lnTo>
                    <a:pt x="74930" y="148590"/>
                  </a:lnTo>
                  <a:lnTo>
                    <a:pt x="81280" y="158750"/>
                  </a:lnTo>
                  <a:lnTo>
                    <a:pt x="88900" y="168910"/>
                  </a:lnTo>
                  <a:lnTo>
                    <a:pt x="97790" y="179070"/>
                  </a:lnTo>
                  <a:lnTo>
                    <a:pt x="107950" y="185420"/>
                  </a:lnTo>
                  <a:lnTo>
                    <a:pt x="116840" y="187960"/>
                  </a:lnTo>
                  <a:lnTo>
                    <a:pt x="14732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3453130" y="7778750"/>
              <a:ext cx="147321" cy="441961"/>
            </a:xfrm>
            <a:custGeom>
              <a:avLst/>
              <a:gdLst/>
              <a:ahLst/>
              <a:cxnLst/>
              <a:rect l="0" t="0" r="0" b="0"/>
              <a:pathLst>
                <a:path w="147321" h="441961">
                  <a:moveTo>
                    <a:pt x="147320" y="0"/>
                  </a:moveTo>
                  <a:lnTo>
                    <a:pt x="142240" y="21590"/>
                  </a:lnTo>
                  <a:lnTo>
                    <a:pt x="139700" y="31750"/>
                  </a:lnTo>
                  <a:lnTo>
                    <a:pt x="129540" y="64770"/>
                  </a:lnTo>
                  <a:lnTo>
                    <a:pt x="123190" y="90170"/>
                  </a:lnTo>
                  <a:lnTo>
                    <a:pt x="118110" y="104140"/>
                  </a:lnTo>
                  <a:lnTo>
                    <a:pt x="113030" y="119380"/>
                  </a:lnTo>
                  <a:lnTo>
                    <a:pt x="106680" y="135890"/>
                  </a:lnTo>
                  <a:lnTo>
                    <a:pt x="101600" y="152400"/>
                  </a:lnTo>
                  <a:lnTo>
                    <a:pt x="96520" y="168910"/>
                  </a:lnTo>
                  <a:lnTo>
                    <a:pt x="92710" y="186690"/>
                  </a:lnTo>
                  <a:lnTo>
                    <a:pt x="87630" y="203200"/>
                  </a:lnTo>
                  <a:lnTo>
                    <a:pt x="82550" y="220980"/>
                  </a:lnTo>
                  <a:lnTo>
                    <a:pt x="76200" y="238760"/>
                  </a:lnTo>
                  <a:lnTo>
                    <a:pt x="68580" y="255270"/>
                  </a:lnTo>
                  <a:lnTo>
                    <a:pt x="59690" y="270510"/>
                  </a:lnTo>
                  <a:lnTo>
                    <a:pt x="50800" y="285750"/>
                  </a:lnTo>
                  <a:lnTo>
                    <a:pt x="43180" y="300990"/>
                  </a:lnTo>
                  <a:lnTo>
                    <a:pt x="36830" y="317500"/>
                  </a:lnTo>
                  <a:lnTo>
                    <a:pt x="31750" y="334010"/>
                  </a:lnTo>
                  <a:lnTo>
                    <a:pt x="25400" y="349250"/>
                  </a:lnTo>
                  <a:lnTo>
                    <a:pt x="19050" y="363220"/>
                  </a:lnTo>
                  <a:lnTo>
                    <a:pt x="12700" y="374650"/>
                  </a:lnTo>
                  <a:lnTo>
                    <a:pt x="7620" y="387350"/>
                  </a:lnTo>
                  <a:lnTo>
                    <a:pt x="2540" y="397510"/>
                  </a:lnTo>
                  <a:lnTo>
                    <a:pt x="0" y="441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3695700" y="7719060"/>
              <a:ext cx="173991" cy="265431"/>
            </a:xfrm>
            <a:custGeom>
              <a:avLst/>
              <a:gdLst/>
              <a:ahLst/>
              <a:cxnLst/>
              <a:rect l="0" t="0" r="0" b="0"/>
              <a:pathLst>
                <a:path w="173991" h="265431">
                  <a:moveTo>
                    <a:pt x="147320" y="27940"/>
                  </a:moveTo>
                  <a:lnTo>
                    <a:pt x="135890" y="11430"/>
                  </a:lnTo>
                  <a:lnTo>
                    <a:pt x="128270" y="6350"/>
                  </a:lnTo>
                  <a:lnTo>
                    <a:pt x="118110" y="2540"/>
                  </a:lnTo>
                  <a:lnTo>
                    <a:pt x="106680" y="0"/>
                  </a:lnTo>
                  <a:lnTo>
                    <a:pt x="96520" y="1270"/>
                  </a:lnTo>
                  <a:lnTo>
                    <a:pt x="87630" y="3810"/>
                  </a:lnTo>
                  <a:lnTo>
                    <a:pt x="80010" y="8890"/>
                  </a:lnTo>
                  <a:lnTo>
                    <a:pt x="71120" y="12700"/>
                  </a:lnTo>
                  <a:lnTo>
                    <a:pt x="60960" y="16510"/>
                  </a:lnTo>
                  <a:lnTo>
                    <a:pt x="50800" y="20320"/>
                  </a:lnTo>
                  <a:lnTo>
                    <a:pt x="41910" y="25400"/>
                  </a:lnTo>
                  <a:lnTo>
                    <a:pt x="34290" y="30480"/>
                  </a:lnTo>
                  <a:lnTo>
                    <a:pt x="26670" y="36830"/>
                  </a:lnTo>
                  <a:lnTo>
                    <a:pt x="19050" y="45720"/>
                  </a:lnTo>
                  <a:lnTo>
                    <a:pt x="13970" y="55880"/>
                  </a:lnTo>
                  <a:lnTo>
                    <a:pt x="8890" y="67310"/>
                  </a:lnTo>
                  <a:lnTo>
                    <a:pt x="11430" y="80010"/>
                  </a:lnTo>
                  <a:lnTo>
                    <a:pt x="16510" y="92710"/>
                  </a:lnTo>
                  <a:lnTo>
                    <a:pt x="25400" y="106680"/>
                  </a:lnTo>
                  <a:lnTo>
                    <a:pt x="33020" y="118110"/>
                  </a:lnTo>
                  <a:lnTo>
                    <a:pt x="40640" y="127000"/>
                  </a:lnTo>
                  <a:lnTo>
                    <a:pt x="48260" y="135890"/>
                  </a:lnTo>
                  <a:lnTo>
                    <a:pt x="57150" y="144780"/>
                  </a:lnTo>
                  <a:lnTo>
                    <a:pt x="66040" y="152400"/>
                  </a:lnTo>
                  <a:lnTo>
                    <a:pt x="74930" y="160020"/>
                  </a:lnTo>
                  <a:lnTo>
                    <a:pt x="85090" y="167640"/>
                  </a:lnTo>
                  <a:lnTo>
                    <a:pt x="105410" y="181610"/>
                  </a:lnTo>
                  <a:lnTo>
                    <a:pt x="137160" y="203200"/>
                  </a:lnTo>
                  <a:lnTo>
                    <a:pt x="147320" y="210820"/>
                  </a:lnTo>
                  <a:lnTo>
                    <a:pt x="157480" y="220980"/>
                  </a:lnTo>
                  <a:lnTo>
                    <a:pt x="168910" y="229870"/>
                  </a:lnTo>
                  <a:lnTo>
                    <a:pt x="172720" y="238760"/>
                  </a:lnTo>
                  <a:lnTo>
                    <a:pt x="173990" y="246380"/>
                  </a:lnTo>
                  <a:lnTo>
                    <a:pt x="171450" y="254000"/>
                  </a:lnTo>
                  <a:lnTo>
                    <a:pt x="163830" y="259080"/>
                  </a:lnTo>
                  <a:lnTo>
                    <a:pt x="151130" y="262890"/>
                  </a:lnTo>
                  <a:lnTo>
                    <a:pt x="135890" y="265430"/>
                  </a:lnTo>
                  <a:lnTo>
                    <a:pt x="118110" y="264160"/>
                  </a:lnTo>
                  <a:lnTo>
                    <a:pt x="100330" y="261620"/>
                  </a:lnTo>
                  <a:lnTo>
                    <a:pt x="81280" y="257810"/>
                  </a:lnTo>
                  <a:lnTo>
                    <a:pt x="64770" y="254000"/>
                  </a:lnTo>
                  <a:lnTo>
                    <a:pt x="49530" y="250190"/>
                  </a:lnTo>
                  <a:lnTo>
                    <a:pt x="36830" y="246380"/>
                  </a:lnTo>
                  <a:lnTo>
                    <a:pt x="26670" y="240030"/>
                  </a:lnTo>
                  <a:lnTo>
                    <a:pt x="19050" y="232410"/>
                  </a:lnTo>
                  <a:lnTo>
                    <a:pt x="0" y="2070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3895090" y="7620000"/>
              <a:ext cx="105411" cy="358141"/>
            </a:xfrm>
            <a:custGeom>
              <a:avLst/>
              <a:gdLst/>
              <a:ahLst/>
              <a:cxnLst/>
              <a:rect l="0" t="0" r="0" b="0"/>
              <a:pathLst>
                <a:path w="105411" h="358141">
                  <a:moveTo>
                    <a:pt x="105410" y="0"/>
                  </a:moveTo>
                  <a:lnTo>
                    <a:pt x="105410" y="27940"/>
                  </a:lnTo>
                  <a:lnTo>
                    <a:pt x="104140" y="40640"/>
                  </a:lnTo>
                  <a:lnTo>
                    <a:pt x="102870" y="52070"/>
                  </a:lnTo>
                  <a:lnTo>
                    <a:pt x="97790" y="74930"/>
                  </a:lnTo>
                  <a:lnTo>
                    <a:pt x="91440" y="100330"/>
                  </a:lnTo>
                  <a:lnTo>
                    <a:pt x="86360" y="115570"/>
                  </a:lnTo>
                  <a:lnTo>
                    <a:pt x="81280" y="130810"/>
                  </a:lnTo>
                  <a:lnTo>
                    <a:pt x="74930" y="147320"/>
                  </a:lnTo>
                  <a:lnTo>
                    <a:pt x="69850" y="162560"/>
                  </a:lnTo>
                  <a:lnTo>
                    <a:pt x="66040" y="177800"/>
                  </a:lnTo>
                  <a:lnTo>
                    <a:pt x="60960" y="191770"/>
                  </a:lnTo>
                  <a:lnTo>
                    <a:pt x="55880" y="207010"/>
                  </a:lnTo>
                  <a:lnTo>
                    <a:pt x="50800" y="220980"/>
                  </a:lnTo>
                  <a:lnTo>
                    <a:pt x="44450" y="234950"/>
                  </a:lnTo>
                  <a:lnTo>
                    <a:pt x="39370" y="248920"/>
                  </a:lnTo>
                  <a:lnTo>
                    <a:pt x="34290" y="264160"/>
                  </a:lnTo>
                  <a:lnTo>
                    <a:pt x="30480" y="278130"/>
                  </a:lnTo>
                  <a:lnTo>
                    <a:pt x="25400" y="292100"/>
                  </a:lnTo>
                  <a:lnTo>
                    <a:pt x="19050" y="306070"/>
                  </a:lnTo>
                  <a:lnTo>
                    <a:pt x="0" y="35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3906520" y="7776210"/>
              <a:ext cx="400051" cy="189231"/>
            </a:xfrm>
            <a:custGeom>
              <a:avLst/>
              <a:gdLst/>
              <a:ahLst/>
              <a:cxnLst/>
              <a:rect l="0" t="0" r="0" b="0"/>
              <a:pathLst>
                <a:path w="400051" h="189231">
                  <a:moveTo>
                    <a:pt x="0" y="2540"/>
                  </a:moveTo>
                  <a:lnTo>
                    <a:pt x="16510" y="13970"/>
                  </a:lnTo>
                  <a:lnTo>
                    <a:pt x="24130" y="19050"/>
                  </a:lnTo>
                  <a:lnTo>
                    <a:pt x="30480" y="25400"/>
                  </a:lnTo>
                  <a:lnTo>
                    <a:pt x="38100" y="31750"/>
                  </a:lnTo>
                  <a:lnTo>
                    <a:pt x="45720" y="38100"/>
                  </a:lnTo>
                  <a:lnTo>
                    <a:pt x="54610" y="44450"/>
                  </a:lnTo>
                  <a:lnTo>
                    <a:pt x="64770" y="52070"/>
                  </a:lnTo>
                  <a:lnTo>
                    <a:pt x="76200" y="57150"/>
                  </a:lnTo>
                  <a:lnTo>
                    <a:pt x="87630" y="62230"/>
                  </a:lnTo>
                  <a:lnTo>
                    <a:pt x="134620" y="78740"/>
                  </a:lnTo>
                  <a:lnTo>
                    <a:pt x="147320" y="82550"/>
                  </a:lnTo>
                  <a:lnTo>
                    <a:pt x="172720" y="90170"/>
                  </a:lnTo>
                  <a:lnTo>
                    <a:pt x="186690" y="92710"/>
                  </a:lnTo>
                  <a:lnTo>
                    <a:pt x="200660" y="93980"/>
                  </a:lnTo>
                  <a:lnTo>
                    <a:pt x="214630" y="95250"/>
                  </a:lnTo>
                  <a:lnTo>
                    <a:pt x="228600" y="93980"/>
                  </a:lnTo>
                  <a:lnTo>
                    <a:pt x="241300" y="92710"/>
                  </a:lnTo>
                  <a:lnTo>
                    <a:pt x="255270" y="90170"/>
                  </a:lnTo>
                  <a:lnTo>
                    <a:pt x="270510" y="87630"/>
                  </a:lnTo>
                  <a:lnTo>
                    <a:pt x="287020" y="82550"/>
                  </a:lnTo>
                  <a:lnTo>
                    <a:pt x="303530" y="76200"/>
                  </a:lnTo>
                  <a:lnTo>
                    <a:pt x="316230" y="69850"/>
                  </a:lnTo>
                  <a:lnTo>
                    <a:pt x="327660" y="60960"/>
                  </a:lnTo>
                  <a:lnTo>
                    <a:pt x="337820" y="52070"/>
                  </a:lnTo>
                  <a:lnTo>
                    <a:pt x="341630" y="41910"/>
                  </a:lnTo>
                  <a:lnTo>
                    <a:pt x="342900" y="33020"/>
                  </a:lnTo>
                  <a:lnTo>
                    <a:pt x="340360" y="22860"/>
                  </a:lnTo>
                  <a:lnTo>
                    <a:pt x="332740" y="13970"/>
                  </a:lnTo>
                  <a:lnTo>
                    <a:pt x="320040" y="7620"/>
                  </a:lnTo>
                  <a:lnTo>
                    <a:pt x="303530" y="2540"/>
                  </a:lnTo>
                  <a:lnTo>
                    <a:pt x="289560" y="0"/>
                  </a:lnTo>
                  <a:lnTo>
                    <a:pt x="274320" y="0"/>
                  </a:lnTo>
                  <a:lnTo>
                    <a:pt x="260350" y="0"/>
                  </a:lnTo>
                  <a:lnTo>
                    <a:pt x="246380" y="2540"/>
                  </a:lnTo>
                  <a:lnTo>
                    <a:pt x="234950" y="5080"/>
                  </a:lnTo>
                  <a:lnTo>
                    <a:pt x="223520" y="7620"/>
                  </a:lnTo>
                  <a:lnTo>
                    <a:pt x="212090" y="11430"/>
                  </a:lnTo>
                  <a:lnTo>
                    <a:pt x="200660" y="16510"/>
                  </a:lnTo>
                  <a:lnTo>
                    <a:pt x="189230" y="22860"/>
                  </a:lnTo>
                  <a:lnTo>
                    <a:pt x="181610" y="29210"/>
                  </a:lnTo>
                  <a:lnTo>
                    <a:pt x="173990" y="38100"/>
                  </a:lnTo>
                  <a:lnTo>
                    <a:pt x="168910" y="46990"/>
                  </a:lnTo>
                  <a:lnTo>
                    <a:pt x="163830" y="57150"/>
                  </a:lnTo>
                  <a:lnTo>
                    <a:pt x="160020" y="66040"/>
                  </a:lnTo>
                  <a:lnTo>
                    <a:pt x="154940" y="76200"/>
                  </a:lnTo>
                  <a:lnTo>
                    <a:pt x="153670" y="87630"/>
                  </a:lnTo>
                  <a:lnTo>
                    <a:pt x="153670" y="97790"/>
                  </a:lnTo>
                  <a:lnTo>
                    <a:pt x="154940" y="107950"/>
                  </a:lnTo>
                  <a:lnTo>
                    <a:pt x="158750" y="118110"/>
                  </a:lnTo>
                  <a:lnTo>
                    <a:pt x="162560" y="128270"/>
                  </a:lnTo>
                  <a:lnTo>
                    <a:pt x="167640" y="139700"/>
                  </a:lnTo>
                  <a:lnTo>
                    <a:pt x="175260" y="148590"/>
                  </a:lnTo>
                  <a:lnTo>
                    <a:pt x="182880" y="157480"/>
                  </a:lnTo>
                  <a:lnTo>
                    <a:pt x="191770" y="165100"/>
                  </a:lnTo>
                  <a:lnTo>
                    <a:pt x="201930" y="171450"/>
                  </a:lnTo>
                  <a:lnTo>
                    <a:pt x="212090" y="177800"/>
                  </a:lnTo>
                  <a:lnTo>
                    <a:pt x="220980" y="181610"/>
                  </a:lnTo>
                  <a:lnTo>
                    <a:pt x="232410" y="185420"/>
                  </a:lnTo>
                  <a:lnTo>
                    <a:pt x="245110" y="187960"/>
                  </a:lnTo>
                  <a:lnTo>
                    <a:pt x="257810" y="189230"/>
                  </a:lnTo>
                  <a:lnTo>
                    <a:pt x="270510" y="189230"/>
                  </a:lnTo>
                  <a:lnTo>
                    <a:pt x="281940" y="187960"/>
                  </a:lnTo>
                  <a:lnTo>
                    <a:pt x="293370" y="185420"/>
                  </a:lnTo>
                  <a:lnTo>
                    <a:pt x="304800" y="181610"/>
                  </a:lnTo>
                  <a:lnTo>
                    <a:pt x="317500" y="176530"/>
                  </a:lnTo>
                  <a:lnTo>
                    <a:pt x="331470" y="171450"/>
                  </a:lnTo>
                  <a:lnTo>
                    <a:pt x="344170" y="165100"/>
                  </a:lnTo>
                  <a:lnTo>
                    <a:pt x="40005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4345940" y="7796530"/>
              <a:ext cx="518161" cy="185421"/>
            </a:xfrm>
            <a:custGeom>
              <a:avLst/>
              <a:gdLst/>
              <a:ahLst/>
              <a:cxnLst/>
              <a:rect l="0" t="0" r="0" b="0"/>
              <a:pathLst>
                <a:path w="518161" h="185421">
                  <a:moveTo>
                    <a:pt x="66040" y="2540"/>
                  </a:moveTo>
                  <a:lnTo>
                    <a:pt x="54610" y="25400"/>
                  </a:lnTo>
                  <a:lnTo>
                    <a:pt x="48260" y="34290"/>
                  </a:lnTo>
                  <a:lnTo>
                    <a:pt x="43180" y="43180"/>
                  </a:lnTo>
                  <a:lnTo>
                    <a:pt x="35560" y="50800"/>
                  </a:lnTo>
                  <a:lnTo>
                    <a:pt x="30480" y="59690"/>
                  </a:lnTo>
                  <a:lnTo>
                    <a:pt x="25400" y="68580"/>
                  </a:lnTo>
                  <a:lnTo>
                    <a:pt x="21590" y="78740"/>
                  </a:lnTo>
                  <a:lnTo>
                    <a:pt x="10160" y="101600"/>
                  </a:lnTo>
                  <a:lnTo>
                    <a:pt x="3810" y="114300"/>
                  </a:lnTo>
                  <a:lnTo>
                    <a:pt x="1270" y="119380"/>
                  </a:lnTo>
                  <a:lnTo>
                    <a:pt x="0" y="119380"/>
                  </a:lnTo>
                  <a:lnTo>
                    <a:pt x="1270" y="115570"/>
                  </a:lnTo>
                  <a:lnTo>
                    <a:pt x="2540" y="109220"/>
                  </a:lnTo>
                  <a:lnTo>
                    <a:pt x="7620" y="93980"/>
                  </a:lnTo>
                  <a:lnTo>
                    <a:pt x="11430" y="85090"/>
                  </a:lnTo>
                  <a:lnTo>
                    <a:pt x="16510" y="74930"/>
                  </a:lnTo>
                  <a:lnTo>
                    <a:pt x="22860" y="64770"/>
                  </a:lnTo>
                  <a:lnTo>
                    <a:pt x="29210" y="54610"/>
                  </a:lnTo>
                  <a:lnTo>
                    <a:pt x="41910" y="34290"/>
                  </a:lnTo>
                  <a:lnTo>
                    <a:pt x="49530" y="26670"/>
                  </a:lnTo>
                  <a:lnTo>
                    <a:pt x="58420" y="19050"/>
                  </a:lnTo>
                  <a:lnTo>
                    <a:pt x="67310" y="13970"/>
                  </a:lnTo>
                  <a:lnTo>
                    <a:pt x="78740" y="8890"/>
                  </a:lnTo>
                  <a:lnTo>
                    <a:pt x="90170" y="5080"/>
                  </a:lnTo>
                  <a:lnTo>
                    <a:pt x="102870" y="1270"/>
                  </a:lnTo>
                  <a:lnTo>
                    <a:pt x="114300" y="0"/>
                  </a:lnTo>
                  <a:lnTo>
                    <a:pt x="123190" y="2540"/>
                  </a:lnTo>
                  <a:lnTo>
                    <a:pt x="132080" y="6350"/>
                  </a:lnTo>
                  <a:lnTo>
                    <a:pt x="142240" y="13970"/>
                  </a:lnTo>
                  <a:lnTo>
                    <a:pt x="151130" y="25400"/>
                  </a:lnTo>
                  <a:lnTo>
                    <a:pt x="161290" y="39370"/>
                  </a:lnTo>
                  <a:lnTo>
                    <a:pt x="168910" y="52070"/>
                  </a:lnTo>
                  <a:lnTo>
                    <a:pt x="175260" y="63500"/>
                  </a:lnTo>
                  <a:lnTo>
                    <a:pt x="181610" y="74930"/>
                  </a:lnTo>
                  <a:lnTo>
                    <a:pt x="185420" y="86360"/>
                  </a:lnTo>
                  <a:lnTo>
                    <a:pt x="190500" y="96520"/>
                  </a:lnTo>
                  <a:lnTo>
                    <a:pt x="198120" y="118110"/>
                  </a:lnTo>
                  <a:lnTo>
                    <a:pt x="205740" y="139700"/>
                  </a:lnTo>
                  <a:lnTo>
                    <a:pt x="208280" y="151130"/>
                  </a:lnTo>
                  <a:lnTo>
                    <a:pt x="209550" y="163830"/>
                  </a:lnTo>
                  <a:lnTo>
                    <a:pt x="210820" y="176530"/>
                  </a:lnTo>
                  <a:lnTo>
                    <a:pt x="213360" y="182880"/>
                  </a:lnTo>
                  <a:lnTo>
                    <a:pt x="218440" y="185420"/>
                  </a:lnTo>
                  <a:lnTo>
                    <a:pt x="223520" y="184150"/>
                  </a:lnTo>
                  <a:lnTo>
                    <a:pt x="229870" y="177800"/>
                  </a:lnTo>
                  <a:lnTo>
                    <a:pt x="238760" y="167640"/>
                  </a:lnTo>
                  <a:lnTo>
                    <a:pt x="247650" y="154940"/>
                  </a:lnTo>
                  <a:lnTo>
                    <a:pt x="255270" y="142240"/>
                  </a:lnTo>
                  <a:lnTo>
                    <a:pt x="260350" y="130810"/>
                  </a:lnTo>
                  <a:lnTo>
                    <a:pt x="265430" y="120650"/>
                  </a:lnTo>
                  <a:lnTo>
                    <a:pt x="271780" y="110490"/>
                  </a:lnTo>
                  <a:lnTo>
                    <a:pt x="278130" y="101600"/>
                  </a:lnTo>
                  <a:lnTo>
                    <a:pt x="284480" y="92710"/>
                  </a:lnTo>
                  <a:lnTo>
                    <a:pt x="292100" y="83820"/>
                  </a:lnTo>
                  <a:lnTo>
                    <a:pt x="300990" y="74930"/>
                  </a:lnTo>
                  <a:lnTo>
                    <a:pt x="309880" y="64770"/>
                  </a:lnTo>
                  <a:lnTo>
                    <a:pt x="322580" y="57150"/>
                  </a:lnTo>
                  <a:lnTo>
                    <a:pt x="336550" y="50800"/>
                  </a:lnTo>
                  <a:lnTo>
                    <a:pt x="350520" y="45720"/>
                  </a:lnTo>
                  <a:lnTo>
                    <a:pt x="365760" y="44450"/>
                  </a:lnTo>
                  <a:lnTo>
                    <a:pt x="381000" y="45720"/>
                  </a:lnTo>
                  <a:lnTo>
                    <a:pt x="394970" y="49530"/>
                  </a:lnTo>
                  <a:lnTo>
                    <a:pt x="406400" y="53340"/>
                  </a:lnTo>
                  <a:lnTo>
                    <a:pt x="416560" y="58420"/>
                  </a:lnTo>
                  <a:lnTo>
                    <a:pt x="426720" y="64770"/>
                  </a:lnTo>
                  <a:lnTo>
                    <a:pt x="435610" y="72390"/>
                  </a:lnTo>
                  <a:lnTo>
                    <a:pt x="445770" y="81280"/>
                  </a:lnTo>
                  <a:lnTo>
                    <a:pt x="455930" y="90170"/>
                  </a:lnTo>
                  <a:lnTo>
                    <a:pt x="464820" y="100330"/>
                  </a:lnTo>
                  <a:lnTo>
                    <a:pt x="473710" y="113030"/>
                  </a:lnTo>
                  <a:lnTo>
                    <a:pt x="481330" y="125730"/>
                  </a:lnTo>
                  <a:lnTo>
                    <a:pt x="488950" y="135890"/>
                  </a:lnTo>
                  <a:lnTo>
                    <a:pt x="496570" y="146050"/>
                  </a:lnTo>
                  <a:lnTo>
                    <a:pt x="518160" y="171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5021580" y="7842250"/>
              <a:ext cx="190501" cy="30481"/>
            </a:xfrm>
            <a:custGeom>
              <a:avLst/>
              <a:gdLst/>
              <a:ahLst/>
              <a:cxnLst/>
              <a:rect l="0" t="0" r="0" b="0"/>
              <a:pathLst>
                <a:path w="190501" h="30481">
                  <a:moveTo>
                    <a:pt x="0" y="30480"/>
                  </a:moveTo>
                  <a:lnTo>
                    <a:pt x="22860" y="20320"/>
                  </a:lnTo>
                  <a:lnTo>
                    <a:pt x="36830" y="15240"/>
                  </a:lnTo>
                  <a:lnTo>
                    <a:pt x="52070" y="11430"/>
                  </a:lnTo>
                  <a:lnTo>
                    <a:pt x="69850" y="7620"/>
                  </a:lnTo>
                  <a:lnTo>
                    <a:pt x="88900" y="5080"/>
                  </a:lnTo>
                  <a:lnTo>
                    <a:pt x="109220" y="2540"/>
                  </a:lnTo>
                  <a:lnTo>
                    <a:pt x="190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4979670" y="7936230"/>
              <a:ext cx="306071" cy="21591"/>
            </a:xfrm>
            <a:custGeom>
              <a:avLst/>
              <a:gdLst/>
              <a:ahLst/>
              <a:cxnLst/>
              <a:rect l="0" t="0" r="0" b="0"/>
              <a:pathLst>
                <a:path w="306071" h="21591">
                  <a:moveTo>
                    <a:pt x="0" y="0"/>
                  </a:moveTo>
                  <a:lnTo>
                    <a:pt x="16510" y="6350"/>
                  </a:lnTo>
                  <a:lnTo>
                    <a:pt x="27940" y="7620"/>
                  </a:lnTo>
                  <a:lnTo>
                    <a:pt x="40640" y="8890"/>
                  </a:lnTo>
                  <a:lnTo>
                    <a:pt x="55880" y="8890"/>
                  </a:lnTo>
                  <a:lnTo>
                    <a:pt x="83820" y="10160"/>
                  </a:lnTo>
                  <a:lnTo>
                    <a:pt x="97790" y="10160"/>
                  </a:lnTo>
                  <a:lnTo>
                    <a:pt x="113030" y="11430"/>
                  </a:lnTo>
                  <a:lnTo>
                    <a:pt x="127000" y="13970"/>
                  </a:lnTo>
                  <a:lnTo>
                    <a:pt x="140970" y="16510"/>
                  </a:lnTo>
                  <a:lnTo>
                    <a:pt x="156210" y="17780"/>
                  </a:lnTo>
                  <a:lnTo>
                    <a:pt x="171450" y="19050"/>
                  </a:lnTo>
                  <a:lnTo>
                    <a:pt x="204470" y="20320"/>
                  </a:lnTo>
                  <a:lnTo>
                    <a:pt x="248920" y="20320"/>
                  </a:lnTo>
                  <a:lnTo>
                    <a:pt x="30607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5624830" y="7862570"/>
              <a:ext cx="309881" cy="441961"/>
            </a:xfrm>
            <a:custGeom>
              <a:avLst/>
              <a:gdLst/>
              <a:ahLst/>
              <a:cxnLst/>
              <a:rect l="0" t="0" r="0" b="0"/>
              <a:pathLst>
                <a:path w="309881" h="441961">
                  <a:moveTo>
                    <a:pt x="92710" y="10160"/>
                  </a:moveTo>
                  <a:lnTo>
                    <a:pt x="92710" y="87630"/>
                  </a:lnTo>
                  <a:lnTo>
                    <a:pt x="91440" y="104140"/>
                  </a:lnTo>
                  <a:lnTo>
                    <a:pt x="88900" y="121920"/>
                  </a:lnTo>
                  <a:lnTo>
                    <a:pt x="83820" y="161290"/>
                  </a:lnTo>
                  <a:lnTo>
                    <a:pt x="67310" y="264160"/>
                  </a:lnTo>
                  <a:lnTo>
                    <a:pt x="62230" y="283210"/>
                  </a:lnTo>
                  <a:lnTo>
                    <a:pt x="57150" y="302260"/>
                  </a:lnTo>
                  <a:lnTo>
                    <a:pt x="50800" y="321310"/>
                  </a:lnTo>
                  <a:lnTo>
                    <a:pt x="41910" y="354330"/>
                  </a:lnTo>
                  <a:lnTo>
                    <a:pt x="36830" y="369570"/>
                  </a:lnTo>
                  <a:lnTo>
                    <a:pt x="31750" y="383540"/>
                  </a:lnTo>
                  <a:lnTo>
                    <a:pt x="26670" y="396240"/>
                  </a:lnTo>
                  <a:lnTo>
                    <a:pt x="20320" y="407670"/>
                  </a:lnTo>
                  <a:lnTo>
                    <a:pt x="15240" y="419100"/>
                  </a:lnTo>
                  <a:lnTo>
                    <a:pt x="10160" y="430530"/>
                  </a:lnTo>
                  <a:lnTo>
                    <a:pt x="6350" y="441960"/>
                  </a:lnTo>
                  <a:lnTo>
                    <a:pt x="2540" y="441960"/>
                  </a:lnTo>
                  <a:lnTo>
                    <a:pt x="1270" y="434340"/>
                  </a:lnTo>
                  <a:lnTo>
                    <a:pt x="0" y="422910"/>
                  </a:lnTo>
                  <a:lnTo>
                    <a:pt x="0" y="410210"/>
                  </a:lnTo>
                  <a:lnTo>
                    <a:pt x="1270" y="394970"/>
                  </a:lnTo>
                  <a:lnTo>
                    <a:pt x="3810" y="379730"/>
                  </a:lnTo>
                  <a:lnTo>
                    <a:pt x="6350" y="363220"/>
                  </a:lnTo>
                  <a:lnTo>
                    <a:pt x="12700" y="328930"/>
                  </a:lnTo>
                  <a:lnTo>
                    <a:pt x="16510" y="311150"/>
                  </a:lnTo>
                  <a:lnTo>
                    <a:pt x="21590" y="294640"/>
                  </a:lnTo>
                  <a:lnTo>
                    <a:pt x="27940" y="276860"/>
                  </a:lnTo>
                  <a:lnTo>
                    <a:pt x="33020" y="257810"/>
                  </a:lnTo>
                  <a:lnTo>
                    <a:pt x="36830" y="238760"/>
                  </a:lnTo>
                  <a:lnTo>
                    <a:pt x="41910" y="218440"/>
                  </a:lnTo>
                  <a:lnTo>
                    <a:pt x="48260" y="199390"/>
                  </a:lnTo>
                  <a:lnTo>
                    <a:pt x="55880" y="181610"/>
                  </a:lnTo>
                  <a:lnTo>
                    <a:pt x="64770" y="162560"/>
                  </a:lnTo>
                  <a:lnTo>
                    <a:pt x="80010" y="127000"/>
                  </a:lnTo>
                  <a:lnTo>
                    <a:pt x="87630" y="109220"/>
                  </a:lnTo>
                  <a:lnTo>
                    <a:pt x="97790" y="93980"/>
                  </a:lnTo>
                  <a:lnTo>
                    <a:pt x="107950" y="80010"/>
                  </a:lnTo>
                  <a:lnTo>
                    <a:pt x="120650" y="67310"/>
                  </a:lnTo>
                  <a:lnTo>
                    <a:pt x="133350" y="55880"/>
                  </a:lnTo>
                  <a:lnTo>
                    <a:pt x="146050" y="44450"/>
                  </a:lnTo>
                  <a:lnTo>
                    <a:pt x="160020" y="33020"/>
                  </a:lnTo>
                  <a:lnTo>
                    <a:pt x="173990" y="22860"/>
                  </a:lnTo>
                  <a:lnTo>
                    <a:pt x="187960" y="13970"/>
                  </a:lnTo>
                  <a:lnTo>
                    <a:pt x="200660" y="6350"/>
                  </a:lnTo>
                  <a:lnTo>
                    <a:pt x="217170" y="1270"/>
                  </a:lnTo>
                  <a:lnTo>
                    <a:pt x="234950" y="0"/>
                  </a:lnTo>
                  <a:lnTo>
                    <a:pt x="254000" y="0"/>
                  </a:lnTo>
                  <a:lnTo>
                    <a:pt x="270510" y="3810"/>
                  </a:lnTo>
                  <a:lnTo>
                    <a:pt x="284480" y="8890"/>
                  </a:lnTo>
                  <a:lnTo>
                    <a:pt x="297180" y="16510"/>
                  </a:lnTo>
                  <a:lnTo>
                    <a:pt x="304800" y="27940"/>
                  </a:lnTo>
                  <a:lnTo>
                    <a:pt x="308610" y="40640"/>
                  </a:lnTo>
                  <a:lnTo>
                    <a:pt x="309880" y="55880"/>
                  </a:lnTo>
                  <a:lnTo>
                    <a:pt x="308610" y="67310"/>
                  </a:lnTo>
                  <a:lnTo>
                    <a:pt x="306070" y="77470"/>
                  </a:lnTo>
                  <a:lnTo>
                    <a:pt x="300990" y="86360"/>
                  </a:lnTo>
                  <a:lnTo>
                    <a:pt x="294640" y="95250"/>
                  </a:lnTo>
                  <a:lnTo>
                    <a:pt x="287020" y="102870"/>
                  </a:lnTo>
                  <a:lnTo>
                    <a:pt x="278130" y="110490"/>
                  </a:lnTo>
                  <a:lnTo>
                    <a:pt x="267970" y="116840"/>
                  </a:lnTo>
                  <a:lnTo>
                    <a:pt x="255270" y="123190"/>
                  </a:lnTo>
                  <a:lnTo>
                    <a:pt x="243840" y="127000"/>
                  </a:lnTo>
                  <a:lnTo>
                    <a:pt x="229870" y="132080"/>
                  </a:lnTo>
                  <a:lnTo>
                    <a:pt x="217170" y="135890"/>
                  </a:lnTo>
                  <a:lnTo>
                    <a:pt x="203200" y="139700"/>
                  </a:lnTo>
                  <a:lnTo>
                    <a:pt x="189230" y="142240"/>
                  </a:lnTo>
                  <a:lnTo>
                    <a:pt x="176530" y="143510"/>
                  </a:lnTo>
                  <a:lnTo>
                    <a:pt x="162560" y="144780"/>
                  </a:lnTo>
                  <a:lnTo>
                    <a:pt x="149860" y="144780"/>
                  </a:lnTo>
                  <a:lnTo>
                    <a:pt x="137160" y="143510"/>
                  </a:lnTo>
                  <a:lnTo>
                    <a:pt x="125730" y="140970"/>
                  </a:lnTo>
                  <a:lnTo>
                    <a:pt x="115570" y="137160"/>
                  </a:lnTo>
                  <a:lnTo>
                    <a:pt x="106680" y="132080"/>
                  </a:lnTo>
                  <a:lnTo>
                    <a:pt x="81280" y="115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6000750" y="7820660"/>
              <a:ext cx="364491" cy="223521"/>
            </a:xfrm>
            <a:custGeom>
              <a:avLst/>
              <a:gdLst/>
              <a:ahLst/>
              <a:cxnLst/>
              <a:rect l="0" t="0" r="0" b="0"/>
              <a:pathLst>
                <a:path w="364491" h="223521">
                  <a:moveTo>
                    <a:pt x="0" y="0"/>
                  </a:moveTo>
                  <a:lnTo>
                    <a:pt x="11430" y="11430"/>
                  </a:lnTo>
                  <a:lnTo>
                    <a:pt x="17780" y="19050"/>
                  </a:lnTo>
                  <a:lnTo>
                    <a:pt x="22860" y="29210"/>
                  </a:lnTo>
                  <a:lnTo>
                    <a:pt x="29210" y="40640"/>
                  </a:lnTo>
                  <a:lnTo>
                    <a:pt x="34290" y="52070"/>
                  </a:lnTo>
                  <a:lnTo>
                    <a:pt x="36830" y="66040"/>
                  </a:lnTo>
                  <a:lnTo>
                    <a:pt x="39370" y="78740"/>
                  </a:lnTo>
                  <a:lnTo>
                    <a:pt x="39370" y="95250"/>
                  </a:lnTo>
                  <a:lnTo>
                    <a:pt x="38100" y="115570"/>
                  </a:lnTo>
                  <a:lnTo>
                    <a:pt x="35560" y="135890"/>
                  </a:lnTo>
                  <a:lnTo>
                    <a:pt x="33020" y="153670"/>
                  </a:lnTo>
                  <a:lnTo>
                    <a:pt x="30480" y="168910"/>
                  </a:lnTo>
                  <a:lnTo>
                    <a:pt x="27940" y="182880"/>
                  </a:lnTo>
                  <a:lnTo>
                    <a:pt x="24130" y="195580"/>
                  </a:lnTo>
                  <a:lnTo>
                    <a:pt x="21590" y="208280"/>
                  </a:lnTo>
                  <a:lnTo>
                    <a:pt x="17780" y="219710"/>
                  </a:lnTo>
                  <a:lnTo>
                    <a:pt x="16510" y="223520"/>
                  </a:lnTo>
                  <a:lnTo>
                    <a:pt x="16510" y="222250"/>
                  </a:lnTo>
                  <a:lnTo>
                    <a:pt x="19050" y="218440"/>
                  </a:lnTo>
                  <a:lnTo>
                    <a:pt x="21590" y="212090"/>
                  </a:lnTo>
                  <a:lnTo>
                    <a:pt x="26670" y="204470"/>
                  </a:lnTo>
                  <a:lnTo>
                    <a:pt x="31750" y="195580"/>
                  </a:lnTo>
                  <a:lnTo>
                    <a:pt x="36830" y="184150"/>
                  </a:lnTo>
                  <a:lnTo>
                    <a:pt x="40640" y="171450"/>
                  </a:lnTo>
                  <a:lnTo>
                    <a:pt x="44450" y="156210"/>
                  </a:lnTo>
                  <a:lnTo>
                    <a:pt x="50800" y="140970"/>
                  </a:lnTo>
                  <a:lnTo>
                    <a:pt x="58420" y="127000"/>
                  </a:lnTo>
                  <a:lnTo>
                    <a:pt x="67310" y="113030"/>
                  </a:lnTo>
                  <a:lnTo>
                    <a:pt x="76200" y="99060"/>
                  </a:lnTo>
                  <a:lnTo>
                    <a:pt x="86360" y="87630"/>
                  </a:lnTo>
                  <a:lnTo>
                    <a:pt x="96520" y="76200"/>
                  </a:lnTo>
                  <a:lnTo>
                    <a:pt x="106680" y="64770"/>
                  </a:lnTo>
                  <a:lnTo>
                    <a:pt x="127000" y="43180"/>
                  </a:lnTo>
                  <a:lnTo>
                    <a:pt x="137160" y="33020"/>
                  </a:lnTo>
                  <a:lnTo>
                    <a:pt x="148590" y="24130"/>
                  </a:lnTo>
                  <a:lnTo>
                    <a:pt x="158750" y="16510"/>
                  </a:lnTo>
                  <a:lnTo>
                    <a:pt x="171450" y="10160"/>
                  </a:lnTo>
                  <a:lnTo>
                    <a:pt x="185420" y="7620"/>
                  </a:lnTo>
                  <a:lnTo>
                    <a:pt x="200660" y="5080"/>
                  </a:lnTo>
                  <a:lnTo>
                    <a:pt x="212090" y="8890"/>
                  </a:lnTo>
                  <a:lnTo>
                    <a:pt x="220980" y="17780"/>
                  </a:lnTo>
                  <a:lnTo>
                    <a:pt x="228600" y="29210"/>
                  </a:lnTo>
                  <a:lnTo>
                    <a:pt x="231140" y="43180"/>
                  </a:lnTo>
                  <a:lnTo>
                    <a:pt x="229870" y="58420"/>
                  </a:lnTo>
                  <a:lnTo>
                    <a:pt x="227330" y="73660"/>
                  </a:lnTo>
                  <a:lnTo>
                    <a:pt x="224790" y="87630"/>
                  </a:lnTo>
                  <a:lnTo>
                    <a:pt x="220980" y="100330"/>
                  </a:lnTo>
                  <a:lnTo>
                    <a:pt x="210820" y="138430"/>
                  </a:lnTo>
                  <a:lnTo>
                    <a:pt x="207010" y="152400"/>
                  </a:lnTo>
                  <a:lnTo>
                    <a:pt x="208280" y="163830"/>
                  </a:lnTo>
                  <a:lnTo>
                    <a:pt x="213360" y="172720"/>
                  </a:lnTo>
                  <a:lnTo>
                    <a:pt x="219710" y="181610"/>
                  </a:lnTo>
                  <a:lnTo>
                    <a:pt x="229870" y="186690"/>
                  </a:lnTo>
                  <a:lnTo>
                    <a:pt x="242570" y="189230"/>
                  </a:lnTo>
                  <a:lnTo>
                    <a:pt x="256540" y="189230"/>
                  </a:lnTo>
                  <a:lnTo>
                    <a:pt x="269240" y="187960"/>
                  </a:lnTo>
                  <a:lnTo>
                    <a:pt x="281940" y="186690"/>
                  </a:lnTo>
                  <a:lnTo>
                    <a:pt x="293370" y="184150"/>
                  </a:lnTo>
                  <a:lnTo>
                    <a:pt x="306070" y="179070"/>
                  </a:lnTo>
                  <a:lnTo>
                    <a:pt x="318770" y="171450"/>
                  </a:lnTo>
                  <a:lnTo>
                    <a:pt x="331470" y="163830"/>
                  </a:lnTo>
                  <a:lnTo>
                    <a:pt x="342900" y="153670"/>
                  </a:lnTo>
                  <a:lnTo>
                    <a:pt x="353060" y="142240"/>
                  </a:lnTo>
                  <a:lnTo>
                    <a:pt x="361950" y="129540"/>
                  </a:lnTo>
                  <a:lnTo>
                    <a:pt x="364490" y="115570"/>
                  </a:lnTo>
                  <a:lnTo>
                    <a:pt x="361950" y="100330"/>
                  </a:lnTo>
                  <a:lnTo>
                    <a:pt x="356870" y="85090"/>
                  </a:lnTo>
                  <a:lnTo>
                    <a:pt x="350520" y="71120"/>
                  </a:lnTo>
                  <a:lnTo>
                    <a:pt x="342900" y="60960"/>
                  </a:lnTo>
                  <a:lnTo>
                    <a:pt x="334010" y="50800"/>
                  </a:lnTo>
                  <a:lnTo>
                    <a:pt x="325120" y="41910"/>
                  </a:lnTo>
                  <a:lnTo>
                    <a:pt x="314960" y="34290"/>
                  </a:lnTo>
                  <a:lnTo>
                    <a:pt x="304800" y="26670"/>
                  </a:lnTo>
                  <a:lnTo>
                    <a:pt x="294640" y="19050"/>
                  </a:lnTo>
                  <a:lnTo>
                    <a:pt x="284480" y="13970"/>
                  </a:lnTo>
                  <a:lnTo>
                    <a:pt x="274320" y="8890"/>
                  </a:lnTo>
                  <a:lnTo>
                    <a:pt x="262890" y="5080"/>
                  </a:lnTo>
                  <a:lnTo>
                    <a:pt x="252730" y="1270"/>
                  </a:lnTo>
                  <a:lnTo>
                    <a:pt x="2425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6366510" y="7825740"/>
              <a:ext cx="330201" cy="342901"/>
            </a:xfrm>
            <a:custGeom>
              <a:avLst/>
              <a:gdLst/>
              <a:ahLst/>
              <a:cxnLst/>
              <a:rect l="0" t="0" r="0" b="0"/>
              <a:pathLst>
                <a:path w="330201" h="342901">
                  <a:moveTo>
                    <a:pt x="107950" y="46990"/>
                  </a:moveTo>
                  <a:lnTo>
                    <a:pt x="107950" y="69850"/>
                  </a:lnTo>
                  <a:lnTo>
                    <a:pt x="106680" y="83820"/>
                  </a:lnTo>
                  <a:lnTo>
                    <a:pt x="102870" y="99060"/>
                  </a:lnTo>
                  <a:lnTo>
                    <a:pt x="97790" y="116840"/>
                  </a:lnTo>
                  <a:lnTo>
                    <a:pt x="91440" y="133350"/>
                  </a:lnTo>
                  <a:lnTo>
                    <a:pt x="85090" y="149860"/>
                  </a:lnTo>
                  <a:lnTo>
                    <a:pt x="78740" y="165100"/>
                  </a:lnTo>
                  <a:lnTo>
                    <a:pt x="73660" y="179070"/>
                  </a:lnTo>
                  <a:lnTo>
                    <a:pt x="68580" y="194310"/>
                  </a:lnTo>
                  <a:lnTo>
                    <a:pt x="64770" y="208280"/>
                  </a:lnTo>
                  <a:lnTo>
                    <a:pt x="59690" y="220980"/>
                  </a:lnTo>
                  <a:lnTo>
                    <a:pt x="53340" y="233680"/>
                  </a:lnTo>
                  <a:lnTo>
                    <a:pt x="46990" y="245110"/>
                  </a:lnTo>
                  <a:lnTo>
                    <a:pt x="40640" y="256540"/>
                  </a:lnTo>
                  <a:lnTo>
                    <a:pt x="34290" y="267970"/>
                  </a:lnTo>
                  <a:lnTo>
                    <a:pt x="27940" y="278130"/>
                  </a:lnTo>
                  <a:lnTo>
                    <a:pt x="21590" y="289560"/>
                  </a:lnTo>
                  <a:lnTo>
                    <a:pt x="16510" y="299720"/>
                  </a:lnTo>
                  <a:lnTo>
                    <a:pt x="12700" y="309880"/>
                  </a:lnTo>
                  <a:lnTo>
                    <a:pt x="7620" y="321310"/>
                  </a:lnTo>
                  <a:lnTo>
                    <a:pt x="0" y="341630"/>
                  </a:lnTo>
                  <a:lnTo>
                    <a:pt x="0" y="342900"/>
                  </a:lnTo>
                  <a:lnTo>
                    <a:pt x="2540" y="337820"/>
                  </a:lnTo>
                  <a:lnTo>
                    <a:pt x="6350" y="328930"/>
                  </a:lnTo>
                  <a:lnTo>
                    <a:pt x="11430" y="318770"/>
                  </a:lnTo>
                  <a:lnTo>
                    <a:pt x="22860" y="293370"/>
                  </a:lnTo>
                  <a:lnTo>
                    <a:pt x="27940" y="280670"/>
                  </a:lnTo>
                  <a:lnTo>
                    <a:pt x="33020" y="266700"/>
                  </a:lnTo>
                  <a:lnTo>
                    <a:pt x="36830" y="254000"/>
                  </a:lnTo>
                  <a:lnTo>
                    <a:pt x="43180" y="238760"/>
                  </a:lnTo>
                  <a:lnTo>
                    <a:pt x="50800" y="223520"/>
                  </a:lnTo>
                  <a:lnTo>
                    <a:pt x="59690" y="207010"/>
                  </a:lnTo>
                  <a:lnTo>
                    <a:pt x="67310" y="189230"/>
                  </a:lnTo>
                  <a:lnTo>
                    <a:pt x="74930" y="172720"/>
                  </a:lnTo>
                  <a:lnTo>
                    <a:pt x="82550" y="154940"/>
                  </a:lnTo>
                  <a:lnTo>
                    <a:pt x="92710" y="139700"/>
                  </a:lnTo>
                  <a:lnTo>
                    <a:pt x="104140" y="124460"/>
                  </a:lnTo>
                  <a:lnTo>
                    <a:pt x="127000" y="93980"/>
                  </a:lnTo>
                  <a:lnTo>
                    <a:pt x="149860" y="66040"/>
                  </a:lnTo>
                  <a:lnTo>
                    <a:pt x="161290" y="53340"/>
                  </a:lnTo>
                  <a:lnTo>
                    <a:pt x="173990" y="43180"/>
                  </a:lnTo>
                  <a:lnTo>
                    <a:pt x="187960" y="34290"/>
                  </a:lnTo>
                  <a:lnTo>
                    <a:pt x="200660" y="25400"/>
                  </a:lnTo>
                  <a:lnTo>
                    <a:pt x="214630" y="17780"/>
                  </a:lnTo>
                  <a:lnTo>
                    <a:pt x="228600" y="10160"/>
                  </a:lnTo>
                  <a:lnTo>
                    <a:pt x="245110" y="5080"/>
                  </a:lnTo>
                  <a:lnTo>
                    <a:pt x="262890" y="1270"/>
                  </a:lnTo>
                  <a:lnTo>
                    <a:pt x="280670" y="0"/>
                  </a:lnTo>
                  <a:lnTo>
                    <a:pt x="297180" y="1270"/>
                  </a:lnTo>
                  <a:lnTo>
                    <a:pt x="311150" y="6350"/>
                  </a:lnTo>
                  <a:lnTo>
                    <a:pt x="325120" y="12700"/>
                  </a:lnTo>
                  <a:lnTo>
                    <a:pt x="330200" y="22860"/>
                  </a:lnTo>
                  <a:lnTo>
                    <a:pt x="330200" y="35560"/>
                  </a:lnTo>
                  <a:lnTo>
                    <a:pt x="326390" y="50800"/>
                  </a:lnTo>
                  <a:lnTo>
                    <a:pt x="321310" y="62230"/>
                  </a:lnTo>
                  <a:lnTo>
                    <a:pt x="316230" y="72390"/>
                  </a:lnTo>
                  <a:lnTo>
                    <a:pt x="309880" y="81280"/>
                  </a:lnTo>
                  <a:lnTo>
                    <a:pt x="300990" y="88900"/>
                  </a:lnTo>
                  <a:lnTo>
                    <a:pt x="290830" y="95250"/>
                  </a:lnTo>
                  <a:lnTo>
                    <a:pt x="279400" y="100330"/>
                  </a:lnTo>
                  <a:lnTo>
                    <a:pt x="266700" y="105410"/>
                  </a:lnTo>
                  <a:lnTo>
                    <a:pt x="254000" y="109220"/>
                  </a:lnTo>
                  <a:lnTo>
                    <a:pt x="228600" y="116840"/>
                  </a:lnTo>
                  <a:lnTo>
                    <a:pt x="215900" y="120650"/>
                  </a:lnTo>
                  <a:lnTo>
                    <a:pt x="161290" y="1206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6758940" y="7819390"/>
              <a:ext cx="168911" cy="163831"/>
            </a:xfrm>
            <a:custGeom>
              <a:avLst/>
              <a:gdLst/>
              <a:ahLst/>
              <a:cxnLst/>
              <a:rect l="0" t="0" r="0" b="0"/>
              <a:pathLst>
                <a:path w="168911" h="163831">
                  <a:moveTo>
                    <a:pt x="73660" y="11430"/>
                  </a:moveTo>
                  <a:lnTo>
                    <a:pt x="63500" y="22860"/>
                  </a:lnTo>
                  <a:lnTo>
                    <a:pt x="54610" y="29210"/>
                  </a:lnTo>
                  <a:lnTo>
                    <a:pt x="33020" y="46990"/>
                  </a:lnTo>
                  <a:lnTo>
                    <a:pt x="24130" y="57150"/>
                  </a:lnTo>
                  <a:lnTo>
                    <a:pt x="15240" y="68580"/>
                  </a:lnTo>
                  <a:lnTo>
                    <a:pt x="6350" y="81280"/>
                  </a:lnTo>
                  <a:lnTo>
                    <a:pt x="2540" y="93980"/>
                  </a:lnTo>
                  <a:lnTo>
                    <a:pt x="0" y="107950"/>
                  </a:lnTo>
                  <a:lnTo>
                    <a:pt x="0" y="121920"/>
                  </a:lnTo>
                  <a:lnTo>
                    <a:pt x="5080" y="133350"/>
                  </a:lnTo>
                  <a:lnTo>
                    <a:pt x="12700" y="142240"/>
                  </a:lnTo>
                  <a:lnTo>
                    <a:pt x="22860" y="151130"/>
                  </a:lnTo>
                  <a:lnTo>
                    <a:pt x="35560" y="157480"/>
                  </a:lnTo>
                  <a:lnTo>
                    <a:pt x="49530" y="161290"/>
                  </a:lnTo>
                  <a:lnTo>
                    <a:pt x="64770" y="163830"/>
                  </a:lnTo>
                  <a:lnTo>
                    <a:pt x="80010" y="163830"/>
                  </a:lnTo>
                  <a:lnTo>
                    <a:pt x="93980" y="161290"/>
                  </a:lnTo>
                  <a:lnTo>
                    <a:pt x="107950" y="157480"/>
                  </a:lnTo>
                  <a:lnTo>
                    <a:pt x="120650" y="152400"/>
                  </a:lnTo>
                  <a:lnTo>
                    <a:pt x="130810" y="146050"/>
                  </a:lnTo>
                  <a:lnTo>
                    <a:pt x="139700" y="139700"/>
                  </a:lnTo>
                  <a:lnTo>
                    <a:pt x="148590" y="130810"/>
                  </a:lnTo>
                  <a:lnTo>
                    <a:pt x="156210" y="120650"/>
                  </a:lnTo>
                  <a:lnTo>
                    <a:pt x="163830" y="109220"/>
                  </a:lnTo>
                  <a:lnTo>
                    <a:pt x="167640" y="97790"/>
                  </a:lnTo>
                  <a:lnTo>
                    <a:pt x="168910" y="86360"/>
                  </a:lnTo>
                  <a:lnTo>
                    <a:pt x="168910" y="76200"/>
                  </a:lnTo>
                  <a:lnTo>
                    <a:pt x="166370" y="62230"/>
                  </a:lnTo>
                  <a:lnTo>
                    <a:pt x="162560" y="48260"/>
                  </a:lnTo>
                  <a:lnTo>
                    <a:pt x="157480" y="31750"/>
                  </a:lnTo>
                  <a:lnTo>
                    <a:pt x="149860" y="20320"/>
                  </a:lnTo>
                  <a:lnTo>
                    <a:pt x="139700" y="11430"/>
                  </a:lnTo>
                  <a:lnTo>
                    <a:pt x="128270" y="5080"/>
                  </a:lnTo>
                  <a:lnTo>
                    <a:pt x="116840" y="1270"/>
                  </a:lnTo>
                  <a:lnTo>
                    <a:pt x="10668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6979920" y="7786370"/>
              <a:ext cx="190501" cy="215901"/>
            </a:xfrm>
            <a:custGeom>
              <a:avLst/>
              <a:gdLst/>
              <a:ahLst/>
              <a:cxnLst/>
              <a:rect l="0" t="0" r="0" b="0"/>
              <a:pathLst>
                <a:path w="190501" h="215901">
                  <a:moveTo>
                    <a:pt x="190500" y="55880"/>
                  </a:moveTo>
                  <a:lnTo>
                    <a:pt x="179070" y="38100"/>
                  </a:lnTo>
                  <a:lnTo>
                    <a:pt x="172720" y="31750"/>
                  </a:lnTo>
                  <a:lnTo>
                    <a:pt x="167640" y="24130"/>
                  </a:lnTo>
                  <a:lnTo>
                    <a:pt x="161290" y="16510"/>
                  </a:lnTo>
                  <a:lnTo>
                    <a:pt x="151130" y="11430"/>
                  </a:lnTo>
                  <a:lnTo>
                    <a:pt x="140970" y="6350"/>
                  </a:lnTo>
                  <a:lnTo>
                    <a:pt x="129540" y="1270"/>
                  </a:lnTo>
                  <a:lnTo>
                    <a:pt x="116840" y="0"/>
                  </a:lnTo>
                  <a:lnTo>
                    <a:pt x="104140" y="2540"/>
                  </a:lnTo>
                  <a:lnTo>
                    <a:pt x="90170" y="6350"/>
                  </a:lnTo>
                  <a:lnTo>
                    <a:pt x="82550" y="13970"/>
                  </a:lnTo>
                  <a:lnTo>
                    <a:pt x="78740" y="25400"/>
                  </a:lnTo>
                  <a:lnTo>
                    <a:pt x="77470" y="39370"/>
                  </a:lnTo>
                  <a:lnTo>
                    <a:pt x="77470" y="50800"/>
                  </a:lnTo>
                  <a:lnTo>
                    <a:pt x="78740" y="63500"/>
                  </a:lnTo>
                  <a:lnTo>
                    <a:pt x="81280" y="74930"/>
                  </a:lnTo>
                  <a:lnTo>
                    <a:pt x="82550" y="85090"/>
                  </a:lnTo>
                  <a:lnTo>
                    <a:pt x="86360" y="96520"/>
                  </a:lnTo>
                  <a:lnTo>
                    <a:pt x="88900" y="107950"/>
                  </a:lnTo>
                  <a:lnTo>
                    <a:pt x="93980" y="116840"/>
                  </a:lnTo>
                  <a:lnTo>
                    <a:pt x="99060" y="125730"/>
                  </a:lnTo>
                  <a:lnTo>
                    <a:pt x="104140" y="133350"/>
                  </a:lnTo>
                  <a:lnTo>
                    <a:pt x="109220" y="142240"/>
                  </a:lnTo>
                  <a:lnTo>
                    <a:pt x="114300" y="152400"/>
                  </a:lnTo>
                  <a:lnTo>
                    <a:pt x="118110" y="162560"/>
                  </a:lnTo>
                  <a:lnTo>
                    <a:pt x="123190" y="171450"/>
                  </a:lnTo>
                  <a:lnTo>
                    <a:pt x="129540" y="181610"/>
                  </a:lnTo>
                  <a:lnTo>
                    <a:pt x="135890" y="193040"/>
                  </a:lnTo>
                  <a:lnTo>
                    <a:pt x="134620" y="200660"/>
                  </a:lnTo>
                  <a:lnTo>
                    <a:pt x="129540" y="207010"/>
                  </a:lnTo>
                  <a:lnTo>
                    <a:pt x="121920" y="212090"/>
                  </a:lnTo>
                  <a:lnTo>
                    <a:pt x="113030" y="214630"/>
                  </a:lnTo>
                  <a:lnTo>
                    <a:pt x="104140" y="215900"/>
                  </a:lnTo>
                  <a:lnTo>
                    <a:pt x="93980" y="214630"/>
                  </a:lnTo>
                  <a:lnTo>
                    <a:pt x="80010" y="212090"/>
                  </a:lnTo>
                  <a:lnTo>
                    <a:pt x="64770" y="208280"/>
                  </a:lnTo>
                  <a:lnTo>
                    <a:pt x="46990" y="201930"/>
                  </a:lnTo>
                  <a:lnTo>
                    <a:pt x="33020" y="195580"/>
                  </a:lnTo>
                  <a:lnTo>
                    <a:pt x="24130" y="187960"/>
                  </a:lnTo>
                  <a:lnTo>
                    <a:pt x="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7296150" y="7750810"/>
              <a:ext cx="262891" cy="234951"/>
            </a:xfrm>
            <a:custGeom>
              <a:avLst/>
              <a:gdLst/>
              <a:ahLst/>
              <a:cxnLst/>
              <a:rect l="0" t="0" r="0" b="0"/>
              <a:pathLst>
                <a:path w="262891" h="234951">
                  <a:moveTo>
                    <a:pt x="0" y="111760"/>
                  </a:moveTo>
                  <a:lnTo>
                    <a:pt x="11430" y="128270"/>
                  </a:lnTo>
                  <a:lnTo>
                    <a:pt x="19050" y="133350"/>
                  </a:lnTo>
                  <a:lnTo>
                    <a:pt x="29210" y="137160"/>
                  </a:lnTo>
                  <a:lnTo>
                    <a:pt x="40640" y="139700"/>
                  </a:lnTo>
                  <a:lnTo>
                    <a:pt x="54610" y="140970"/>
                  </a:lnTo>
                  <a:lnTo>
                    <a:pt x="72390" y="140970"/>
                  </a:lnTo>
                  <a:lnTo>
                    <a:pt x="90170" y="142240"/>
                  </a:lnTo>
                  <a:lnTo>
                    <a:pt x="105410" y="140970"/>
                  </a:lnTo>
                  <a:lnTo>
                    <a:pt x="119380" y="139700"/>
                  </a:lnTo>
                  <a:lnTo>
                    <a:pt x="132080" y="137160"/>
                  </a:lnTo>
                  <a:lnTo>
                    <a:pt x="144780" y="133350"/>
                  </a:lnTo>
                  <a:lnTo>
                    <a:pt x="156210" y="128270"/>
                  </a:lnTo>
                  <a:lnTo>
                    <a:pt x="167640" y="123190"/>
                  </a:lnTo>
                  <a:lnTo>
                    <a:pt x="179070" y="115570"/>
                  </a:lnTo>
                  <a:lnTo>
                    <a:pt x="191770" y="107950"/>
                  </a:lnTo>
                  <a:lnTo>
                    <a:pt x="205740" y="99060"/>
                  </a:lnTo>
                  <a:lnTo>
                    <a:pt x="214630" y="87630"/>
                  </a:lnTo>
                  <a:lnTo>
                    <a:pt x="219710" y="76200"/>
                  </a:lnTo>
                  <a:lnTo>
                    <a:pt x="223520" y="63500"/>
                  </a:lnTo>
                  <a:lnTo>
                    <a:pt x="223520" y="50800"/>
                  </a:lnTo>
                  <a:lnTo>
                    <a:pt x="218440" y="39370"/>
                  </a:lnTo>
                  <a:lnTo>
                    <a:pt x="212090" y="29210"/>
                  </a:lnTo>
                  <a:lnTo>
                    <a:pt x="204470" y="20320"/>
                  </a:lnTo>
                  <a:lnTo>
                    <a:pt x="196850" y="13970"/>
                  </a:lnTo>
                  <a:lnTo>
                    <a:pt x="186690" y="7620"/>
                  </a:lnTo>
                  <a:lnTo>
                    <a:pt x="173990" y="3810"/>
                  </a:lnTo>
                  <a:lnTo>
                    <a:pt x="157480" y="1270"/>
                  </a:lnTo>
                  <a:lnTo>
                    <a:pt x="140970" y="0"/>
                  </a:lnTo>
                  <a:lnTo>
                    <a:pt x="124460" y="1270"/>
                  </a:lnTo>
                  <a:lnTo>
                    <a:pt x="107950" y="3810"/>
                  </a:lnTo>
                  <a:lnTo>
                    <a:pt x="93980" y="7620"/>
                  </a:lnTo>
                  <a:lnTo>
                    <a:pt x="81280" y="13970"/>
                  </a:lnTo>
                  <a:lnTo>
                    <a:pt x="69850" y="19050"/>
                  </a:lnTo>
                  <a:lnTo>
                    <a:pt x="60960" y="25400"/>
                  </a:lnTo>
                  <a:lnTo>
                    <a:pt x="52070" y="33020"/>
                  </a:lnTo>
                  <a:lnTo>
                    <a:pt x="44450" y="41910"/>
                  </a:lnTo>
                  <a:lnTo>
                    <a:pt x="36830" y="50800"/>
                  </a:lnTo>
                  <a:lnTo>
                    <a:pt x="30480" y="62230"/>
                  </a:lnTo>
                  <a:lnTo>
                    <a:pt x="25400" y="73660"/>
                  </a:lnTo>
                  <a:lnTo>
                    <a:pt x="20320" y="86360"/>
                  </a:lnTo>
                  <a:lnTo>
                    <a:pt x="16510" y="101600"/>
                  </a:lnTo>
                  <a:lnTo>
                    <a:pt x="15240" y="119380"/>
                  </a:lnTo>
                  <a:lnTo>
                    <a:pt x="13970" y="138430"/>
                  </a:lnTo>
                  <a:lnTo>
                    <a:pt x="15240" y="153670"/>
                  </a:lnTo>
                  <a:lnTo>
                    <a:pt x="17780" y="167640"/>
                  </a:lnTo>
                  <a:lnTo>
                    <a:pt x="22860" y="180340"/>
                  </a:lnTo>
                  <a:lnTo>
                    <a:pt x="29210" y="190500"/>
                  </a:lnTo>
                  <a:lnTo>
                    <a:pt x="36830" y="198120"/>
                  </a:lnTo>
                  <a:lnTo>
                    <a:pt x="54610" y="210820"/>
                  </a:lnTo>
                  <a:lnTo>
                    <a:pt x="74930" y="224790"/>
                  </a:lnTo>
                  <a:lnTo>
                    <a:pt x="90170" y="228600"/>
                  </a:lnTo>
                  <a:lnTo>
                    <a:pt x="107950" y="232410"/>
                  </a:lnTo>
                  <a:lnTo>
                    <a:pt x="128270" y="233680"/>
                  </a:lnTo>
                  <a:lnTo>
                    <a:pt x="146050" y="234950"/>
                  </a:lnTo>
                  <a:lnTo>
                    <a:pt x="162560" y="233680"/>
                  </a:lnTo>
                  <a:lnTo>
                    <a:pt x="179070" y="231140"/>
                  </a:lnTo>
                  <a:lnTo>
                    <a:pt x="195580" y="228600"/>
                  </a:lnTo>
                  <a:lnTo>
                    <a:pt x="262890" y="2171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7606030" y="7609840"/>
              <a:ext cx="311151" cy="368301"/>
            </a:xfrm>
            <a:custGeom>
              <a:avLst/>
              <a:gdLst/>
              <a:ahLst/>
              <a:cxnLst/>
              <a:rect l="0" t="0" r="0" b="0"/>
              <a:pathLst>
                <a:path w="311151" h="368301">
                  <a:moveTo>
                    <a:pt x="311150" y="0"/>
                  </a:moveTo>
                  <a:lnTo>
                    <a:pt x="306070" y="22860"/>
                  </a:lnTo>
                  <a:lnTo>
                    <a:pt x="303530" y="33020"/>
                  </a:lnTo>
                  <a:lnTo>
                    <a:pt x="293370" y="64770"/>
                  </a:lnTo>
                  <a:lnTo>
                    <a:pt x="287020" y="90170"/>
                  </a:lnTo>
                  <a:lnTo>
                    <a:pt x="279400" y="120650"/>
                  </a:lnTo>
                  <a:lnTo>
                    <a:pt x="273050" y="151130"/>
                  </a:lnTo>
                  <a:lnTo>
                    <a:pt x="265430" y="181610"/>
                  </a:lnTo>
                  <a:lnTo>
                    <a:pt x="262890" y="195580"/>
                  </a:lnTo>
                  <a:lnTo>
                    <a:pt x="261620" y="209550"/>
                  </a:lnTo>
                  <a:lnTo>
                    <a:pt x="260350" y="224790"/>
                  </a:lnTo>
                  <a:lnTo>
                    <a:pt x="259080" y="237490"/>
                  </a:lnTo>
                  <a:lnTo>
                    <a:pt x="256540" y="248920"/>
                  </a:lnTo>
                  <a:lnTo>
                    <a:pt x="254000" y="261620"/>
                  </a:lnTo>
                  <a:lnTo>
                    <a:pt x="251460" y="273050"/>
                  </a:lnTo>
                  <a:lnTo>
                    <a:pt x="250190" y="287020"/>
                  </a:lnTo>
                  <a:lnTo>
                    <a:pt x="250190" y="299720"/>
                  </a:lnTo>
                  <a:lnTo>
                    <a:pt x="247650" y="303530"/>
                  </a:lnTo>
                  <a:lnTo>
                    <a:pt x="246380" y="299720"/>
                  </a:lnTo>
                  <a:lnTo>
                    <a:pt x="233680" y="261620"/>
                  </a:lnTo>
                  <a:lnTo>
                    <a:pt x="228600" y="251460"/>
                  </a:lnTo>
                  <a:lnTo>
                    <a:pt x="223520" y="241300"/>
                  </a:lnTo>
                  <a:lnTo>
                    <a:pt x="218440" y="231140"/>
                  </a:lnTo>
                  <a:lnTo>
                    <a:pt x="209550" y="223520"/>
                  </a:lnTo>
                  <a:lnTo>
                    <a:pt x="199390" y="217170"/>
                  </a:lnTo>
                  <a:lnTo>
                    <a:pt x="186690" y="210820"/>
                  </a:lnTo>
                  <a:lnTo>
                    <a:pt x="176530" y="207010"/>
                  </a:lnTo>
                  <a:lnTo>
                    <a:pt x="165100" y="201930"/>
                  </a:lnTo>
                  <a:lnTo>
                    <a:pt x="153670" y="198120"/>
                  </a:lnTo>
                  <a:lnTo>
                    <a:pt x="142240" y="195580"/>
                  </a:lnTo>
                  <a:lnTo>
                    <a:pt x="129540" y="193040"/>
                  </a:lnTo>
                  <a:lnTo>
                    <a:pt x="116840" y="191770"/>
                  </a:lnTo>
                  <a:lnTo>
                    <a:pt x="102870" y="193040"/>
                  </a:lnTo>
                  <a:lnTo>
                    <a:pt x="88900" y="194310"/>
                  </a:lnTo>
                  <a:lnTo>
                    <a:pt x="76200" y="195580"/>
                  </a:lnTo>
                  <a:lnTo>
                    <a:pt x="63500" y="199390"/>
                  </a:lnTo>
                  <a:lnTo>
                    <a:pt x="50800" y="204470"/>
                  </a:lnTo>
                  <a:lnTo>
                    <a:pt x="39370" y="209550"/>
                  </a:lnTo>
                  <a:lnTo>
                    <a:pt x="29210" y="217170"/>
                  </a:lnTo>
                  <a:lnTo>
                    <a:pt x="20320" y="226060"/>
                  </a:lnTo>
                  <a:lnTo>
                    <a:pt x="12700" y="234950"/>
                  </a:lnTo>
                  <a:lnTo>
                    <a:pt x="6350" y="246380"/>
                  </a:lnTo>
                  <a:lnTo>
                    <a:pt x="2540" y="260350"/>
                  </a:lnTo>
                  <a:lnTo>
                    <a:pt x="0" y="275590"/>
                  </a:lnTo>
                  <a:lnTo>
                    <a:pt x="2540" y="289560"/>
                  </a:lnTo>
                  <a:lnTo>
                    <a:pt x="7620" y="304800"/>
                  </a:lnTo>
                  <a:lnTo>
                    <a:pt x="13970" y="318770"/>
                  </a:lnTo>
                  <a:lnTo>
                    <a:pt x="22860" y="330200"/>
                  </a:lnTo>
                  <a:lnTo>
                    <a:pt x="34290" y="341630"/>
                  </a:lnTo>
                  <a:lnTo>
                    <a:pt x="45720" y="350520"/>
                  </a:lnTo>
                  <a:lnTo>
                    <a:pt x="57150" y="358140"/>
                  </a:lnTo>
                  <a:lnTo>
                    <a:pt x="68580" y="363220"/>
                  </a:lnTo>
                  <a:lnTo>
                    <a:pt x="10033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5168900" y="8041640"/>
              <a:ext cx="266701" cy="500381"/>
            </a:xfrm>
            <a:custGeom>
              <a:avLst/>
              <a:gdLst/>
              <a:ahLst/>
              <a:cxnLst/>
              <a:rect l="0" t="0" r="0" b="0"/>
              <a:pathLst>
                <a:path w="266701" h="500381">
                  <a:moveTo>
                    <a:pt x="158750" y="0"/>
                  </a:moveTo>
                  <a:lnTo>
                    <a:pt x="147320" y="27940"/>
                  </a:lnTo>
                  <a:lnTo>
                    <a:pt x="143510" y="45720"/>
                  </a:lnTo>
                  <a:lnTo>
                    <a:pt x="142240" y="66040"/>
                  </a:lnTo>
                  <a:lnTo>
                    <a:pt x="140970" y="90170"/>
                  </a:lnTo>
                  <a:lnTo>
                    <a:pt x="137160" y="113030"/>
                  </a:lnTo>
                  <a:lnTo>
                    <a:pt x="132080" y="134620"/>
                  </a:lnTo>
                  <a:lnTo>
                    <a:pt x="127000" y="156210"/>
                  </a:lnTo>
                  <a:lnTo>
                    <a:pt x="121920" y="177800"/>
                  </a:lnTo>
                  <a:lnTo>
                    <a:pt x="114300" y="220980"/>
                  </a:lnTo>
                  <a:lnTo>
                    <a:pt x="81280" y="396240"/>
                  </a:lnTo>
                  <a:lnTo>
                    <a:pt x="77470" y="411480"/>
                  </a:lnTo>
                  <a:lnTo>
                    <a:pt x="74930" y="425450"/>
                  </a:lnTo>
                  <a:lnTo>
                    <a:pt x="71120" y="438150"/>
                  </a:lnTo>
                  <a:lnTo>
                    <a:pt x="68580" y="441960"/>
                  </a:lnTo>
                  <a:lnTo>
                    <a:pt x="67310" y="439420"/>
                  </a:lnTo>
                  <a:lnTo>
                    <a:pt x="66040" y="433070"/>
                  </a:lnTo>
                  <a:lnTo>
                    <a:pt x="67310" y="424180"/>
                  </a:lnTo>
                  <a:lnTo>
                    <a:pt x="71120" y="414020"/>
                  </a:lnTo>
                  <a:lnTo>
                    <a:pt x="74930" y="402590"/>
                  </a:lnTo>
                  <a:lnTo>
                    <a:pt x="81280" y="389890"/>
                  </a:lnTo>
                  <a:lnTo>
                    <a:pt x="92710" y="363220"/>
                  </a:lnTo>
                  <a:lnTo>
                    <a:pt x="100330" y="351790"/>
                  </a:lnTo>
                  <a:lnTo>
                    <a:pt x="106680" y="339090"/>
                  </a:lnTo>
                  <a:lnTo>
                    <a:pt x="113030" y="327660"/>
                  </a:lnTo>
                  <a:lnTo>
                    <a:pt x="120650" y="318770"/>
                  </a:lnTo>
                  <a:lnTo>
                    <a:pt x="127000" y="308610"/>
                  </a:lnTo>
                  <a:lnTo>
                    <a:pt x="134620" y="300990"/>
                  </a:lnTo>
                  <a:lnTo>
                    <a:pt x="142240" y="293370"/>
                  </a:lnTo>
                  <a:lnTo>
                    <a:pt x="151130" y="285750"/>
                  </a:lnTo>
                  <a:lnTo>
                    <a:pt x="160020" y="278130"/>
                  </a:lnTo>
                  <a:lnTo>
                    <a:pt x="171450" y="273050"/>
                  </a:lnTo>
                  <a:lnTo>
                    <a:pt x="184150" y="269240"/>
                  </a:lnTo>
                  <a:lnTo>
                    <a:pt x="196850" y="267970"/>
                  </a:lnTo>
                  <a:lnTo>
                    <a:pt x="207010" y="267970"/>
                  </a:lnTo>
                  <a:lnTo>
                    <a:pt x="217170" y="271780"/>
                  </a:lnTo>
                  <a:lnTo>
                    <a:pt x="224790" y="275590"/>
                  </a:lnTo>
                  <a:lnTo>
                    <a:pt x="233680" y="280670"/>
                  </a:lnTo>
                  <a:lnTo>
                    <a:pt x="241300" y="287020"/>
                  </a:lnTo>
                  <a:lnTo>
                    <a:pt x="248920" y="293370"/>
                  </a:lnTo>
                  <a:lnTo>
                    <a:pt x="255270" y="303530"/>
                  </a:lnTo>
                  <a:lnTo>
                    <a:pt x="260350" y="314960"/>
                  </a:lnTo>
                  <a:lnTo>
                    <a:pt x="265430" y="330200"/>
                  </a:lnTo>
                  <a:lnTo>
                    <a:pt x="266700" y="342900"/>
                  </a:lnTo>
                  <a:lnTo>
                    <a:pt x="266700" y="354330"/>
                  </a:lnTo>
                  <a:lnTo>
                    <a:pt x="265430" y="365760"/>
                  </a:lnTo>
                  <a:lnTo>
                    <a:pt x="262890" y="377190"/>
                  </a:lnTo>
                  <a:lnTo>
                    <a:pt x="259080" y="388620"/>
                  </a:lnTo>
                  <a:lnTo>
                    <a:pt x="252730" y="400050"/>
                  </a:lnTo>
                  <a:lnTo>
                    <a:pt x="246380" y="410210"/>
                  </a:lnTo>
                  <a:lnTo>
                    <a:pt x="237490" y="420370"/>
                  </a:lnTo>
                  <a:lnTo>
                    <a:pt x="228600" y="431800"/>
                  </a:lnTo>
                  <a:lnTo>
                    <a:pt x="218440" y="440690"/>
                  </a:lnTo>
                  <a:lnTo>
                    <a:pt x="207010" y="449580"/>
                  </a:lnTo>
                  <a:lnTo>
                    <a:pt x="194310" y="457200"/>
                  </a:lnTo>
                  <a:lnTo>
                    <a:pt x="180340" y="464820"/>
                  </a:lnTo>
                  <a:lnTo>
                    <a:pt x="165100" y="472440"/>
                  </a:lnTo>
                  <a:lnTo>
                    <a:pt x="148590" y="480060"/>
                  </a:lnTo>
                  <a:lnTo>
                    <a:pt x="133350" y="485140"/>
                  </a:lnTo>
                  <a:lnTo>
                    <a:pt x="118110" y="488950"/>
                  </a:lnTo>
                  <a:lnTo>
                    <a:pt x="104140" y="490220"/>
                  </a:lnTo>
                  <a:lnTo>
                    <a:pt x="90170" y="492760"/>
                  </a:lnTo>
                  <a:lnTo>
                    <a:pt x="77470" y="496570"/>
                  </a:lnTo>
                  <a:lnTo>
                    <a:pt x="66040" y="499110"/>
                  </a:lnTo>
                  <a:lnTo>
                    <a:pt x="54610" y="500380"/>
                  </a:lnTo>
                  <a:lnTo>
                    <a:pt x="43180" y="499110"/>
                  </a:lnTo>
                  <a:lnTo>
                    <a:pt x="33020" y="497840"/>
                  </a:lnTo>
                  <a:lnTo>
                    <a:pt x="24130" y="494030"/>
                  </a:lnTo>
                  <a:lnTo>
                    <a:pt x="17780" y="486410"/>
                  </a:lnTo>
                  <a:lnTo>
                    <a:pt x="0" y="463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5443220" y="8420100"/>
              <a:ext cx="125731" cy="168911"/>
            </a:xfrm>
            <a:custGeom>
              <a:avLst/>
              <a:gdLst/>
              <a:ahLst/>
              <a:cxnLst/>
              <a:rect l="0" t="0" r="0" b="0"/>
              <a:pathLst>
                <a:path w="125731" h="168911">
                  <a:moveTo>
                    <a:pt x="0" y="0"/>
                  </a:moveTo>
                  <a:lnTo>
                    <a:pt x="11430" y="11430"/>
                  </a:lnTo>
                  <a:lnTo>
                    <a:pt x="17780" y="20320"/>
                  </a:lnTo>
                  <a:lnTo>
                    <a:pt x="34290" y="40640"/>
                  </a:lnTo>
                  <a:lnTo>
                    <a:pt x="41910" y="54610"/>
                  </a:lnTo>
                  <a:lnTo>
                    <a:pt x="48260" y="69850"/>
                  </a:lnTo>
                  <a:lnTo>
                    <a:pt x="53340" y="85090"/>
                  </a:lnTo>
                  <a:lnTo>
                    <a:pt x="58420" y="97790"/>
                  </a:lnTo>
                  <a:lnTo>
                    <a:pt x="64770" y="109220"/>
                  </a:lnTo>
                  <a:lnTo>
                    <a:pt x="85090" y="138430"/>
                  </a:lnTo>
                  <a:lnTo>
                    <a:pt x="125730" y="168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5509260" y="8399780"/>
              <a:ext cx="154941" cy="452121"/>
            </a:xfrm>
            <a:custGeom>
              <a:avLst/>
              <a:gdLst/>
              <a:ahLst/>
              <a:cxnLst/>
              <a:rect l="0" t="0" r="0" b="0"/>
              <a:pathLst>
                <a:path w="154941" h="452121">
                  <a:moveTo>
                    <a:pt x="154940" y="0"/>
                  </a:moveTo>
                  <a:lnTo>
                    <a:pt x="143510" y="16510"/>
                  </a:lnTo>
                  <a:lnTo>
                    <a:pt x="139700" y="25400"/>
                  </a:lnTo>
                  <a:lnTo>
                    <a:pt x="135890" y="34290"/>
                  </a:lnTo>
                  <a:lnTo>
                    <a:pt x="130810" y="44450"/>
                  </a:lnTo>
                  <a:lnTo>
                    <a:pt x="127000" y="54610"/>
                  </a:lnTo>
                  <a:lnTo>
                    <a:pt x="124460" y="67310"/>
                  </a:lnTo>
                  <a:lnTo>
                    <a:pt x="120650" y="80010"/>
                  </a:lnTo>
                  <a:lnTo>
                    <a:pt x="115570" y="93980"/>
                  </a:lnTo>
                  <a:lnTo>
                    <a:pt x="104140" y="125730"/>
                  </a:lnTo>
                  <a:lnTo>
                    <a:pt x="99060" y="143510"/>
                  </a:lnTo>
                  <a:lnTo>
                    <a:pt x="93980" y="162560"/>
                  </a:lnTo>
                  <a:lnTo>
                    <a:pt x="90170" y="181610"/>
                  </a:lnTo>
                  <a:lnTo>
                    <a:pt x="85090" y="200660"/>
                  </a:lnTo>
                  <a:lnTo>
                    <a:pt x="78740" y="219710"/>
                  </a:lnTo>
                  <a:lnTo>
                    <a:pt x="72390" y="237490"/>
                  </a:lnTo>
                  <a:lnTo>
                    <a:pt x="64770" y="255270"/>
                  </a:lnTo>
                  <a:lnTo>
                    <a:pt x="55880" y="273050"/>
                  </a:lnTo>
                  <a:lnTo>
                    <a:pt x="46990" y="290830"/>
                  </a:lnTo>
                  <a:lnTo>
                    <a:pt x="39370" y="308610"/>
                  </a:lnTo>
                  <a:lnTo>
                    <a:pt x="34290" y="326390"/>
                  </a:lnTo>
                  <a:lnTo>
                    <a:pt x="29210" y="344170"/>
                  </a:lnTo>
                  <a:lnTo>
                    <a:pt x="22860" y="359410"/>
                  </a:lnTo>
                  <a:lnTo>
                    <a:pt x="16510" y="372110"/>
                  </a:lnTo>
                  <a:lnTo>
                    <a:pt x="10160" y="384810"/>
                  </a:lnTo>
                  <a:lnTo>
                    <a:pt x="5080" y="398780"/>
                  </a:lnTo>
                  <a:lnTo>
                    <a:pt x="0" y="411480"/>
                  </a:lnTo>
                  <a:lnTo>
                    <a:pt x="7620" y="452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5875020" y="8389620"/>
              <a:ext cx="73661" cy="346711"/>
            </a:xfrm>
            <a:custGeom>
              <a:avLst/>
              <a:gdLst/>
              <a:ahLst/>
              <a:cxnLst/>
              <a:rect l="0" t="0" r="0" b="0"/>
              <a:pathLst>
                <a:path w="73661" h="346711">
                  <a:moveTo>
                    <a:pt x="73660" y="0"/>
                  </a:moveTo>
                  <a:lnTo>
                    <a:pt x="68580" y="16510"/>
                  </a:lnTo>
                  <a:lnTo>
                    <a:pt x="64770" y="25400"/>
                  </a:lnTo>
                  <a:lnTo>
                    <a:pt x="58420" y="49530"/>
                  </a:lnTo>
                  <a:lnTo>
                    <a:pt x="57150" y="62230"/>
                  </a:lnTo>
                  <a:lnTo>
                    <a:pt x="55880" y="74930"/>
                  </a:lnTo>
                  <a:lnTo>
                    <a:pt x="54610" y="88900"/>
                  </a:lnTo>
                  <a:lnTo>
                    <a:pt x="52070" y="104140"/>
                  </a:lnTo>
                  <a:lnTo>
                    <a:pt x="46990" y="140970"/>
                  </a:lnTo>
                  <a:lnTo>
                    <a:pt x="43180" y="158750"/>
                  </a:lnTo>
                  <a:lnTo>
                    <a:pt x="38100" y="177800"/>
                  </a:lnTo>
                  <a:lnTo>
                    <a:pt x="33020" y="195580"/>
                  </a:lnTo>
                  <a:lnTo>
                    <a:pt x="22860" y="227330"/>
                  </a:lnTo>
                  <a:lnTo>
                    <a:pt x="15240" y="256540"/>
                  </a:lnTo>
                  <a:lnTo>
                    <a:pt x="7620" y="280670"/>
                  </a:lnTo>
                  <a:lnTo>
                    <a:pt x="0" y="303530"/>
                  </a:lnTo>
                  <a:lnTo>
                    <a:pt x="0" y="3467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6096000" y="8389620"/>
              <a:ext cx="52071" cy="346711"/>
            </a:xfrm>
            <a:custGeom>
              <a:avLst/>
              <a:gdLst/>
              <a:ahLst/>
              <a:cxnLst/>
              <a:rect l="0" t="0" r="0" b="0"/>
              <a:pathLst>
                <a:path w="52071" h="346711">
                  <a:moveTo>
                    <a:pt x="52070" y="0"/>
                  </a:moveTo>
                  <a:lnTo>
                    <a:pt x="52070" y="27940"/>
                  </a:lnTo>
                  <a:lnTo>
                    <a:pt x="52070" y="40640"/>
                  </a:lnTo>
                  <a:lnTo>
                    <a:pt x="49530" y="53340"/>
                  </a:lnTo>
                  <a:lnTo>
                    <a:pt x="38100" y="114300"/>
                  </a:lnTo>
                  <a:lnTo>
                    <a:pt x="27940" y="165100"/>
                  </a:lnTo>
                  <a:lnTo>
                    <a:pt x="21590" y="196850"/>
                  </a:lnTo>
                  <a:lnTo>
                    <a:pt x="17780" y="212090"/>
                  </a:lnTo>
                  <a:lnTo>
                    <a:pt x="15240" y="226060"/>
                  </a:lnTo>
                  <a:lnTo>
                    <a:pt x="13970" y="241300"/>
                  </a:lnTo>
                  <a:lnTo>
                    <a:pt x="12700" y="255270"/>
                  </a:lnTo>
                  <a:lnTo>
                    <a:pt x="10160" y="267970"/>
                  </a:lnTo>
                  <a:lnTo>
                    <a:pt x="8890" y="280670"/>
                  </a:lnTo>
                  <a:lnTo>
                    <a:pt x="0" y="3467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948680" y="8557260"/>
              <a:ext cx="189231" cy="16511"/>
            </a:xfrm>
            <a:custGeom>
              <a:avLst/>
              <a:gdLst/>
              <a:ahLst/>
              <a:cxnLst/>
              <a:rect l="0" t="0" r="0" b="0"/>
              <a:pathLst>
                <a:path w="189231" h="16511">
                  <a:moveTo>
                    <a:pt x="0" y="0"/>
                  </a:moveTo>
                  <a:lnTo>
                    <a:pt x="44450" y="15240"/>
                  </a:lnTo>
                  <a:lnTo>
                    <a:pt x="57150" y="16510"/>
                  </a:lnTo>
                  <a:lnTo>
                    <a:pt x="73660" y="15240"/>
                  </a:lnTo>
                  <a:lnTo>
                    <a:pt x="91440" y="13970"/>
                  </a:lnTo>
                  <a:lnTo>
                    <a:pt x="109220" y="12700"/>
                  </a:lnTo>
                  <a:lnTo>
                    <a:pt x="189230" y="114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6191250" y="8491220"/>
              <a:ext cx="191771" cy="227331"/>
            </a:xfrm>
            <a:custGeom>
              <a:avLst/>
              <a:gdLst/>
              <a:ahLst/>
              <a:cxnLst/>
              <a:rect l="0" t="0" r="0" b="0"/>
              <a:pathLst>
                <a:path w="191771" h="227331">
                  <a:moveTo>
                    <a:pt x="0" y="129540"/>
                  </a:moveTo>
                  <a:lnTo>
                    <a:pt x="67310" y="129540"/>
                  </a:lnTo>
                  <a:lnTo>
                    <a:pt x="80010" y="128270"/>
                  </a:lnTo>
                  <a:lnTo>
                    <a:pt x="91440" y="127000"/>
                  </a:lnTo>
                  <a:lnTo>
                    <a:pt x="102870" y="124460"/>
                  </a:lnTo>
                  <a:lnTo>
                    <a:pt x="114300" y="120650"/>
                  </a:lnTo>
                  <a:lnTo>
                    <a:pt x="124460" y="118110"/>
                  </a:lnTo>
                  <a:lnTo>
                    <a:pt x="135890" y="114300"/>
                  </a:lnTo>
                  <a:lnTo>
                    <a:pt x="147320" y="109220"/>
                  </a:lnTo>
                  <a:lnTo>
                    <a:pt x="160020" y="101600"/>
                  </a:lnTo>
                  <a:lnTo>
                    <a:pt x="173990" y="93980"/>
                  </a:lnTo>
                  <a:lnTo>
                    <a:pt x="181610" y="82550"/>
                  </a:lnTo>
                  <a:lnTo>
                    <a:pt x="187960" y="68580"/>
                  </a:lnTo>
                  <a:lnTo>
                    <a:pt x="191770" y="53340"/>
                  </a:lnTo>
                  <a:lnTo>
                    <a:pt x="190500" y="40640"/>
                  </a:lnTo>
                  <a:lnTo>
                    <a:pt x="186690" y="27940"/>
                  </a:lnTo>
                  <a:lnTo>
                    <a:pt x="180340" y="16510"/>
                  </a:lnTo>
                  <a:lnTo>
                    <a:pt x="168910" y="8890"/>
                  </a:lnTo>
                  <a:lnTo>
                    <a:pt x="154940" y="2540"/>
                  </a:lnTo>
                  <a:lnTo>
                    <a:pt x="138430" y="0"/>
                  </a:lnTo>
                  <a:lnTo>
                    <a:pt x="123190" y="0"/>
                  </a:lnTo>
                  <a:lnTo>
                    <a:pt x="110490" y="2540"/>
                  </a:lnTo>
                  <a:lnTo>
                    <a:pt x="97790" y="6350"/>
                  </a:lnTo>
                  <a:lnTo>
                    <a:pt x="86360" y="11430"/>
                  </a:lnTo>
                  <a:lnTo>
                    <a:pt x="74930" y="16510"/>
                  </a:lnTo>
                  <a:lnTo>
                    <a:pt x="63500" y="22860"/>
                  </a:lnTo>
                  <a:lnTo>
                    <a:pt x="54610" y="30480"/>
                  </a:lnTo>
                  <a:lnTo>
                    <a:pt x="45720" y="38100"/>
                  </a:lnTo>
                  <a:lnTo>
                    <a:pt x="36830" y="48260"/>
                  </a:lnTo>
                  <a:lnTo>
                    <a:pt x="29210" y="57150"/>
                  </a:lnTo>
                  <a:lnTo>
                    <a:pt x="21590" y="67310"/>
                  </a:lnTo>
                  <a:lnTo>
                    <a:pt x="13970" y="77470"/>
                  </a:lnTo>
                  <a:lnTo>
                    <a:pt x="8890" y="88900"/>
                  </a:lnTo>
                  <a:lnTo>
                    <a:pt x="6350" y="101600"/>
                  </a:lnTo>
                  <a:lnTo>
                    <a:pt x="3810" y="114300"/>
                  </a:lnTo>
                  <a:lnTo>
                    <a:pt x="3810" y="127000"/>
                  </a:lnTo>
                  <a:lnTo>
                    <a:pt x="5080" y="138430"/>
                  </a:lnTo>
                  <a:lnTo>
                    <a:pt x="6350" y="148590"/>
                  </a:lnTo>
                  <a:lnTo>
                    <a:pt x="8890" y="160020"/>
                  </a:lnTo>
                  <a:lnTo>
                    <a:pt x="11430" y="171450"/>
                  </a:lnTo>
                  <a:lnTo>
                    <a:pt x="13970" y="181610"/>
                  </a:lnTo>
                  <a:lnTo>
                    <a:pt x="20320" y="191770"/>
                  </a:lnTo>
                  <a:lnTo>
                    <a:pt x="26670" y="199390"/>
                  </a:lnTo>
                  <a:lnTo>
                    <a:pt x="35560" y="208280"/>
                  </a:lnTo>
                  <a:lnTo>
                    <a:pt x="44450" y="214630"/>
                  </a:lnTo>
                  <a:lnTo>
                    <a:pt x="54610" y="219710"/>
                  </a:lnTo>
                  <a:lnTo>
                    <a:pt x="63500" y="224790"/>
                  </a:lnTo>
                  <a:lnTo>
                    <a:pt x="77470" y="227330"/>
                  </a:lnTo>
                  <a:lnTo>
                    <a:pt x="93980" y="227330"/>
                  </a:lnTo>
                  <a:lnTo>
                    <a:pt x="111760" y="226060"/>
                  </a:lnTo>
                  <a:lnTo>
                    <a:pt x="128270" y="223520"/>
                  </a:lnTo>
                  <a:lnTo>
                    <a:pt x="143510" y="218440"/>
                  </a:lnTo>
                  <a:lnTo>
                    <a:pt x="18923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6450330" y="8483600"/>
              <a:ext cx="214631" cy="214631"/>
            </a:xfrm>
            <a:custGeom>
              <a:avLst/>
              <a:gdLst/>
              <a:ahLst/>
              <a:cxnLst/>
              <a:rect l="0" t="0" r="0" b="0"/>
              <a:pathLst>
                <a:path w="214631" h="214631">
                  <a:moveTo>
                    <a:pt x="87630" y="0"/>
                  </a:moveTo>
                  <a:lnTo>
                    <a:pt x="71120" y="16510"/>
                  </a:lnTo>
                  <a:lnTo>
                    <a:pt x="63500" y="27940"/>
                  </a:lnTo>
                  <a:lnTo>
                    <a:pt x="57150" y="40640"/>
                  </a:lnTo>
                  <a:lnTo>
                    <a:pt x="49530" y="55880"/>
                  </a:lnTo>
                  <a:lnTo>
                    <a:pt x="43180" y="68580"/>
                  </a:lnTo>
                  <a:lnTo>
                    <a:pt x="38100" y="81280"/>
                  </a:lnTo>
                  <a:lnTo>
                    <a:pt x="34290" y="92710"/>
                  </a:lnTo>
                  <a:lnTo>
                    <a:pt x="25400" y="115570"/>
                  </a:lnTo>
                  <a:lnTo>
                    <a:pt x="21590" y="125730"/>
                  </a:lnTo>
                  <a:lnTo>
                    <a:pt x="17780" y="138430"/>
                  </a:lnTo>
                  <a:lnTo>
                    <a:pt x="13970" y="153670"/>
                  </a:lnTo>
                  <a:lnTo>
                    <a:pt x="11430" y="168910"/>
                  </a:lnTo>
                  <a:lnTo>
                    <a:pt x="7620" y="182880"/>
                  </a:lnTo>
                  <a:lnTo>
                    <a:pt x="3810" y="195580"/>
                  </a:lnTo>
                  <a:lnTo>
                    <a:pt x="0" y="208280"/>
                  </a:lnTo>
                  <a:lnTo>
                    <a:pt x="0" y="213360"/>
                  </a:lnTo>
                  <a:lnTo>
                    <a:pt x="2540" y="214630"/>
                  </a:lnTo>
                  <a:lnTo>
                    <a:pt x="6350" y="213360"/>
                  </a:lnTo>
                  <a:lnTo>
                    <a:pt x="10160" y="209550"/>
                  </a:lnTo>
                  <a:lnTo>
                    <a:pt x="13970" y="203200"/>
                  </a:lnTo>
                  <a:lnTo>
                    <a:pt x="17780" y="194310"/>
                  </a:lnTo>
                  <a:lnTo>
                    <a:pt x="21590" y="186690"/>
                  </a:lnTo>
                  <a:lnTo>
                    <a:pt x="27940" y="176530"/>
                  </a:lnTo>
                  <a:lnTo>
                    <a:pt x="34290" y="167640"/>
                  </a:lnTo>
                  <a:lnTo>
                    <a:pt x="39370" y="156210"/>
                  </a:lnTo>
                  <a:lnTo>
                    <a:pt x="43180" y="143510"/>
                  </a:lnTo>
                  <a:lnTo>
                    <a:pt x="48260" y="130810"/>
                  </a:lnTo>
                  <a:lnTo>
                    <a:pt x="53340" y="118110"/>
                  </a:lnTo>
                  <a:lnTo>
                    <a:pt x="58420" y="104140"/>
                  </a:lnTo>
                  <a:lnTo>
                    <a:pt x="64770" y="90170"/>
                  </a:lnTo>
                  <a:lnTo>
                    <a:pt x="71120" y="78740"/>
                  </a:lnTo>
                  <a:lnTo>
                    <a:pt x="77470" y="66040"/>
                  </a:lnTo>
                  <a:lnTo>
                    <a:pt x="85090" y="54610"/>
                  </a:lnTo>
                  <a:lnTo>
                    <a:pt x="99060" y="33020"/>
                  </a:lnTo>
                  <a:lnTo>
                    <a:pt x="105410" y="21590"/>
                  </a:lnTo>
                  <a:lnTo>
                    <a:pt x="114300" y="13970"/>
                  </a:lnTo>
                  <a:lnTo>
                    <a:pt x="123190" y="6350"/>
                  </a:lnTo>
                  <a:lnTo>
                    <a:pt x="132080" y="1270"/>
                  </a:lnTo>
                  <a:lnTo>
                    <a:pt x="142240" y="0"/>
                  </a:lnTo>
                  <a:lnTo>
                    <a:pt x="152400" y="1270"/>
                  </a:lnTo>
                  <a:lnTo>
                    <a:pt x="162560" y="3810"/>
                  </a:lnTo>
                  <a:lnTo>
                    <a:pt x="170180" y="12700"/>
                  </a:lnTo>
                  <a:lnTo>
                    <a:pt x="176530" y="22860"/>
                  </a:lnTo>
                  <a:lnTo>
                    <a:pt x="181610" y="36830"/>
                  </a:lnTo>
                  <a:lnTo>
                    <a:pt x="186690" y="50800"/>
                  </a:lnTo>
                  <a:lnTo>
                    <a:pt x="191770" y="63500"/>
                  </a:lnTo>
                  <a:lnTo>
                    <a:pt x="195580" y="77470"/>
                  </a:lnTo>
                  <a:lnTo>
                    <a:pt x="196850" y="93980"/>
                  </a:lnTo>
                  <a:lnTo>
                    <a:pt x="196850" y="111760"/>
                  </a:lnTo>
                  <a:lnTo>
                    <a:pt x="195580" y="130810"/>
                  </a:lnTo>
                  <a:lnTo>
                    <a:pt x="194310" y="163830"/>
                  </a:lnTo>
                  <a:lnTo>
                    <a:pt x="214630" y="200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6793230" y="8458200"/>
              <a:ext cx="516891" cy="513081"/>
            </a:xfrm>
            <a:custGeom>
              <a:avLst/>
              <a:gdLst/>
              <a:ahLst/>
              <a:cxnLst/>
              <a:rect l="0" t="0" r="0" b="0"/>
              <a:pathLst>
                <a:path w="516891" h="513081">
                  <a:moveTo>
                    <a:pt x="29210" y="35560"/>
                  </a:moveTo>
                  <a:lnTo>
                    <a:pt x="24130" y="58420"/>
                  </a:lnTo>
                  <a:lnTo>
                    <a:pt x="20320" y="68580"/>
                  </a:lnTo>
                  <a:lnTo>
                    <a:pt x="13970" y="88900"/>
                  </a:lnTo>
                  <a:lnTo>
                    <a:pt x="11430" y="102870"/>
                  </a:lnTo>
                  <a:lnTo>
                    <a:pt x="7620" y="119380"/>
                  </a:lnTo>
                  <a:lnTo>
                    <a:pt x="5080" y="137160"/>
                  </a:lnTo>
                  <a:lnTo>
                    <a:pt x="2540" y="154940"/>
                  </a:lnTo>
                  <a:lnTo>
                    <a:pt x="1270" y="172720"/>
                  </a:lnTo>
                  <a:lnTo>
                    <a:pt x="0" y="190500"/>
                  </a:lnTo>
                  <a:lnTo>
                    <a:pt x="0" y="198120"/>
                  </a:lnTo>
                  <a:lnTo>
                    <a:pt x="1270" y="198120"/>
                  </a:lnTo>
                  <a:lnTo>
                    <a:pt x="7620" y="182880"/>
                  </a:lnTo>
                  <a:lnTo>
                    <a:pt x="31750" y="113030"/>
                  </a:lnTo>
                  <a:lnTo>
                    <a:pt x="38100" y="101600"/>
                  </a:lnTo>
                  <a:lnTo>
                    <a:pt x="45720" y="90170"/>
                  </a:lnTo>
                  <a:lnTo>
                    <a:pt x="54610" y="78740"/>
                  </a:lnTo>
                  <a:lnTo>
                    <a:pt x="63500" y="69850"/>
                  </a:lnTo>
                  <a:lnTo>
                    <a:pt x="73660" y="60960"/>
                  </a:lnTo>
                  <a:lnTo>
                    <a:pt x="82550" y="52070"/>
                  </a:lnTo>
                  <a:lnTo>
                    <a:pt x="92710" y="44450"/>
                  </a:lnTo>
                  <a:lnTo>
                    <a:pt x="102870" y="36830"/>
                  </a:lnTo>
                  <a:lnTo>
                    <a:pt x="114300" y="30480"/>
                  </a:lnTo>
                  <a:lnTo>
                    <a:pt x="124460" y="24130"/>
                  </a:lnTo>
                  <a:lnTo>
                    <a:pt x="134620" y="19050"/>
                  </a:lnTo>
                  <a:lnTo>
                    <a:pt x="144780" y="13970"/>
                  </a:lnTo>
                  <a:lnTo>
                    <a:pt x="156210" y="10160"/>
                  </a:lnTo>
                  <a:lnTo>
                    <a:pt x="166370" y="5080"/>
                  </a:lnTo>
                  <a:lnTo>
                    <a:pt x="176530" y="1270"/>
                  </a:lnTo>
                  <a:lnTo>
                    <a:pt x="186690" y="0"/>
                  </a:lnTo>
                  <a:lnTo>
                    <a:pt x="198120" y="0"/>
                  </a:lnTo>
                  <a:lnTo>
                    <a:pt x="208280" y="2540"/>
                  </a:lnTo>
                  <a:lnTo>
                    <a:pt x="219710" y="5080"/>
                  </a:lnTo>
                  <a:lnTo>
                    <a:pt x="232410" y="10160"/>
                  </a:lnTo>
                  <a:lnTo>
                    <a:pt x="245110" y="15240"/>
                  </a:lnTo>
                  <a:lnTo>
                    <a:pt x="255270" y="22860"/>
                  </a:lnTo>
                  <a:lnTo>
                    <a:pt x="262890" y="33020"/>
                  </a:lnTo>
                  <a:lnTo>
                    <a:pt x="269240" y="44450"/>
                  </a:lnTo>
                  <a:lnTo>
                    <a:pt x="271780" y="59690"/>
                  </a:lnTo>
                  <a:lnTo>
                    <a:pt x="270510" y="76200"/>
                  </a:lnTo>
                  <a:lnTo>
                    <a:pt x="266700" y="93980"/>
                  </a:lnTo>
                  <a:lnTo>
                    <a:pt x="265430" y="111760"/>
                  </a:lnTo>
                  <a:lnTo>
                    <a:pt x="264160" y="127000"/>
                  </a:lnTo>
                  <a:lnTo>
                    <a:pt x="262890" y="142240"/>
                  </a:lnTo>
                  <a:lnTo>
                    <a:pt x="260350" y="156210"/>
                  </a:lnTo>
                  <a:lnTo>
                    <a:pt x="259080" y="168910"/>
                  </a:lnTo>
                  <a:lnTo>
                    <a:pt x="255270" y="180340"/>
                  </a:lnTo>
                  <a:lnTo>
                    <a:pt x="255270" y="193040"/>
                  </a:lnTo>
                  <a:lnTo>
                    <a:pt x="255270" y="207010"/>
                  </a:lnTo>
                  <a:lnTo>
                    <a:pt x="257810" y="219710"/>
                  </a:lnTo>
                  <a:lnTo>
                    <a:pt x="261620" y="232410"/>
                  </a:lnTo>
                  <a:lnTo>
                    <a:pt x="265430" y="243840"/>
                  </a:lnTo>
                  <a:lnTo>
                    <a:pt x="270510" y="255270"/>
                  </a:lnTo>
                  <a:lnTo>
                    <a:pt x="279400" y="262890"/>
                  </a:lnTo>
                  <a:lnTo>
                    <a:pt x="289560" y="267970"/>
                  </a:lnTo>
                  <a:lnTo>
                    <a:pt x="300990" y="271780"/>
                  </a:lnTo>
                  <a:lnTo>
                    <a:pt x="312420" y="273050"/>
                  </a:lnTo>
                  <a:lnTo>
                    <a:pt x="322580" y="271780"/>
                  </a:lnTo>
                  <a:lnTo>
                    <a:pt x="334010" y="270510"/>
                  </a:lnTo>
                  <a:lnTo>
                    <a:pt x="344170" y="269240"/>
                  </a:lnTo>
                  <a:lnTo>
                    <a:pt x="355600" y="265430"/>
                  </a:lnTo>
                  <a:lnTo>
                    <a:pt x="365760" y="262890"/>
                  </a:lnTo>
                  <a:lnTo>
                    <a:pt x="377190" y="257810"/>
                  </a:lnTo>
                  <a:lnTo>
                    <a:pt x="387350" y="250190"/>
                  </a:lnTo>
                  <a:lnTo>
                    <a:pt x="397510" y="242570"/>
                  </a:lnTo>
                  <a:lnTo>
                    <a:pt x="407670" y="233680"/>
                  </a:lnTo>
                  <a:lnTo>
                    <a:pt x="415290" y="223520"/>
                  </a:lnTo>
                  <a:lnTo>
                    <a:pt x="424180" y="213360"/>
                  </a:lnTo>
                  <a:lnTo>
                    <a:pt x="441960" y="190500"/>
                  </a:lnTo>
                  <a:lnTo>
                    <a:pt x="452120" y="177800"/>
                  </a:lnTo>
                  <a:lnTo>
                    <a:pt x="461010" y="163830"/>
                  </a:lnTo>
                  <a:lnTo>
                    <a:pt x="468630" y="151130"/>
                  </a:lnTo>
                  <a:lnTo>
                    <a:pt x="476250" y="137160"/>
                  </a:lnTo>
                  <a:lnTo>
                    <a:pt x="482600" y="123190"/>
                  </a:lnTo>
                  <a:lnTo>
                    <a:pt x="488950" y="109220"/>
                  </a:lnTo>
                  <a:lnTo>
                    <a:pt x="516890" y="26670"/>
                  </a:lnTo>
                  <a:lnTo>
                    <a:pt x="516890" y="24130"/>
                  </a:lnTo>
                  <a:lnTo>
                    <a:pt x="510540" y="33020"/>
                  </a:lnTo>
                  <a:lnTo>
                    <a:pt x="500380" y="49530"/>
                  </a:lnTo>
                  <a:lnTo>
                    <a:pt x="494030" y="59690"/>
                  </a:lnTo>
                  <a:lnTo>
                    <a:pt x="488950" y="69850"/>
                  </a:lnTo>
                  <a:lnTo>
                    <a:pt x="483870" y="82550"/>
                  </a:lnTo>
                  <a:lnTo>
                    <a:pt x="480060" y="95250"/>
                  </a:lnTo>
                  <a:lnTo>
                    <a:pt x="468630" y="124460"/>
                  </a:lnTo>
                  <a:lnTo>
                    <a:pt x="421640" y="243840"/>
                  </a:lnTo>
                  <a:lnTo>
                    <a:pt x="416560" y="260350"/>
                  </a:lnTo>
                  <a:lnTo>
                    <a:pt x="411480" y="278130"/>
                  </a:lnTo>
                  <a:lnTo>
                    <a:pt x="406400" y="295910"/>
                  </a:lnTo>
                  <a:lnTo>
                    <a:pt x="398780" y="331470"/>
                  </a:lnTo>
                  <a:lnTo>
                    <a:pt x="391160" y="364490"/>
                  </a:lnTo>
                  <a:lnTo>
                    <a:pt x="383540" y="394970"/>
                  </a:lnTo>
                  <a:lnTo>
                    <a:pt x="379730" y="408940"/>
                  </a:lnTo>
                  <a:lnTo>
                    <a:pt x="373380" y="421640"/>
                  </a:lnTo>
                  <a:lnTo>
                    <a:pt x="367030" y="433070"/>
                  </a:lnTo>
                  <a:lnTo>
                    <a:pt x="360680" y="444500"/>
                  </a:lnTo>
                  <a:lnTo>
                    <a:pt x="351790" y="455930"/>
                  </a:lnTo>
                  <a:lnTo>
                    <a:pt x="342900" y="467360"/>
                  </a:lnTo>
                  <a:lnTo>
                    <a:pt x="332740" y="476250"/>
                  </a:lnTo>
                  <a:lnTo>
                    <a:pt x="322580" y="485140"/>
                  </a:lnTo>
                  <a:lnTo>
                    <a:pt x="312420" y="494030"/>
                  </a:lnTo>
                  <a:lnTo>
                    <a:pt x="302260" y="500380"/>
                  </a:lnTo>
                  <a:lnTo>
                    <a:pt x="292100" y="505460"/>
                  </a:lnTo>
                  <a:lnTo>
                    <a:pt x="281940" y="510540"/>
                  </a:lnTo>
                  <a:lnTo>
                    <a:pt x="271780" y="513080"/>
                  </a:lnTo>
                  <a:lnTo>
                    <a:pt x="260350" y="513080"/>
                  </a:lnTo>
                  <a:lnTo>
                    <a:pt x="250190" y="511810"/>
                  </a:lnTo>
                  <a:lnTo>
                    <a:pt x="238760" y="506730"/>
                  </a:lnTo>
                  <a:lnTo>
                    <a:pt x="226060" y="497840"/>
                  </a:lnTo>
                  <a:lnTo>
                    <a:pt x="213360" y="487680"/>
                  </a:lnTo>
                  <a:lnTo>
                    <a:pt x="204470" y="476250"/>
                  </a:lnTo>
                  <a:lnTo>
                    <a:pt x="198120" y="464820"/>
                  </a:lnTo>
                  <a:lnTo>
                    <a:pt x="186690" y="425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7753350" y="8266430"/>
              <a:ext cx="440691" cy="477521"/>
            </a:xfrm>
            <a:custGeom>
              <a:avLst/>
              <a:gdLst/>
              <a:ahLst/>
              <a:cxnLst/>
              <a:rect l="0" t="0" r="0" b="0"/>
              <a:pathLst>
                <a:path w="440691" h="477521">
                  <a:moveTo>
                    <a:pt x="269240" y="80010"/>
                  </a:moveTo>
                  <a:lnTo>
                    <a:pt x="274320" y="107950"/>
                  </a:lnTo>
                  <a:lnTo>
                    <a:pt x="276860" y="123190"/>
                  </a:lnTo>
                  <a:lnTo>
                    <a:pt x="278130" y="140970"/>
                  </a:lnTo>
                  <a:lnTo>
                    <a:pt x="279400" y="177800"/>
                  </a:lnTo>
                  <a:lnTo>
                    <a:pt x="279400" y="213360"/>
                  </a:lnTo>
                  <a:lnTo>
                    <a:pt x="278130" y="219710"/>
                  </a:lnTo>
                  <a:lnTo>
                    <a:pt x="276860" y="217170"/>
                  </a:lnTo>
                  <a:lnTo>
                    <a:pt x="274320" y="210820"/>
                  </a:lnTo>
                  <a:lnTo>
                    <a:pt x="271780" y="200660"/>
                  </a:lnTo>
                  <a:lnTo>
                    <a:pt x="261620" y="166370"/>
                  </a:lnTo>
                  <a:lnTo>
                    <a:pt x="255270" y="144780"/>
                  </a:lnTo>
                  <a:lnTo>
                    <a:pt x="245110" y="113030"/>
                  </a:lnTo>
                  <a:lnTo>
                    <a:pt x="240030" y="101600"/>
                  </a:lnTo>
                  <a:lnTo>
                    <a:pt x="234950" y="91440"/>
                  </a:lnTo>
                  <a:lnTo>
                    <a:pt x="228600" y="80010"/>
                  </a:lnTo>
                  <a:lnTo>
                    <a:pt x="219710" y="73660"/>
                  </a:lnTo>
                  <a:lnTo>
                    <a:pt x="209550" y="68580"/>
                  </a:lnTo>
                  <a:lnTo>
                    <a:pt x="198120" y="66040"/>
                  </a:lnTo>
                  <a:lnTo>
                    <a:pt x="186690" y="66040"/>
                  </a:lnTo>
                  <a:lnTo>
                    <a:pt x="175260" y="68580"/>
                  </a:lnTo>
                  <a:lnTo>
                    <a:pt x="165100" y="72390"/>
                  </a:lnTo>
                  <a:lnTo>
                    <a:pt x="153670" y="78740"/>
                  </a:lnTo>
                  <a:lnTo>
                    <a:pt x="143510" y="86360"/>
                  </a:lnTo>
                  <a:lnTo>
                    <a:pt x="132080" y="95250"/>
                  </a:lnTo>
                  <a:lnTo>
                    <a:pt x="120650" y="105410"/>
                  </a:lnTo>
                  <a:lnTo>
                    <a:pt x="95250" y="129540"/>
                  </a:lnTo>
                  <a:lnTo>
                    <a:pt x="82550" y="143510"/>
                  </a:lnTo>
                  <a:lnTo>
                    <a:pt x="71120" y="158750"/>
                  </a:lnTo>
                  <a:lnTo>
                    <a:pt x="59690" y="175260"/>
                  </a:lnTo>
                  <a:lnTo>
                    <a:pt x="50800" y="193040"/>
                  </a:lnTo>
                  <a:lnTo>
                    <a:pt x="41910" y="210820"/>
                  </a:lnTo>
                  <a:lnTo>
                    <a:pt x="10160" y="287020"/>
                  </a:lnTo>
                  <a:lnTo>
                    <a:pt x="5080" y="304800"/>
                  </a:lnTo>
                  <a:lnTo>
                    <a:pt x="2540" y="322580"/>
                  </a:lnTo>
                  <a:lnTo>
                    <a:pt x="0" y="340360"/>
                  </a:lnTo>
                  <a:lnTo>
                    <a:pt x="0" y="356870"/>
                  </a:lnTo>
                  <a:lnTo>
                    <a:pt x="1270" y="372110"/>
                  </a:lnTo>
                  <a:lnTo>
                    <a:pt x="2540" y="387350"/>
                  </a:lnTo>
                  <a:lnTo>
                    <a:pt x="6350" y="401320"/>
                  </a:lnTo>
                  <a:lnTo>
                    <a:pt x="10160" y="412750"/>
                  </a:lnTo>
                  <a:lnTo>
                    <a:pt x="16510" y="425450"/>
                  </a:lnTo>
                  <a:lnTo>
                    <a:pt x="22860" y="435610"/>
                  </a:lnTo>
                  <a:lnTo>
                    <a:pt x="31750" y="444500"/>
                  </a:lnTo>
                  <a:lnTo>
                    <a:pt x="40640" y="453390"/>
                  </a:lnTo>
                  <a:lnTo>
                    <a:pt x="50800" y="459740"/>
                  </a:lnTo>
                  <a:lnTo>
                    <a:pt x="59690" y="466090"/>
                  </a:lnTo>
                  <a:lnTo>
                    <a:pt x="69850" y="471170"/>
                  </a:lnTo>
                  <a:lnTo>
                    <a:pt x="81280" y="473710"/>
                  </a:lnTo>
                  <a:lnTo>
                    <a:pt x="93980" y="476250"/>
                  </a:lnTo>
                  <a:lnTo>
                    <a:pt x="106680" y="477520"/>
                  </a:lnTo>
                  <a:lnTo>
                    <a:pt x="120650" y="476250"/>
                  </a:lnTo>
                  <a:lnTo>
                    <a:pt x="133350" y="473710"/>
                  </a:lnTo>
                  <a:lnTo>
                    <a:pt x="147320" y="468630"/>
                  </a:lnTo>
                  <a:lnTo>
                    <a:pt x="161290" y="463550"/>
                  </a:lnTo>
                  <a:lnTo>
                    <a:pt x="175260" y="457200"/>
                  </a:lnTo>
                  <a:lnTo>
                    <a:pt x="189230" y="450850"/>
                  </a:lnTo>
                  <a:lnTo>
                    <a:pt x="203200" y="443230"/>
                  </a:lnTo>
                  <a:lnTo>
                    <a:pt x="217170" y="434340"/>
                  </a:lnTo>
                  <a:lnTo>
                    <a:pt x="231140" y="425450"/>
                  </a:lnTo>
                  <a:lnTo>
                    <a:pt x="246380" y="414020"/>
                  </a:lnTo>
                  <a:lnTo>
                    <a:pt x="261620" y="400050"/>
                  </a:lnTo>
                  <a:lnTo>
                    <a:pt x="278130" y="384810"/>
                  </a:lnTo>
                  <a:lnTo>
                    <a:pt x="293370" y="367030"/>
                  </a:lnTo>
                  <a:lnTo>
                    <a:pt x="306070" y="349250"/>
                  </a:lnTo>
                  <a:lnTo>
                    <a:pt x="318770" y="330200"/>
                  </a:lnTo>
                  <a:lnTo>
                    <a:pt x="330200" y="308610"/>
                  </a:lnTo>
                  <a:lnTo>
                    <a:pt x="341630" y="287020"/>
                  </a:lnTo>
                  <a:lnTo>
                    <a:pt x="353060" y="262890"/>
                  </a:lnTo>
                  <a:lnTo>
                    <a:pt x="363220" y="238760"/>
                  </a:lnTo>
                  <a:lnTo>
                    <a:pt x="384810" y="186690"/>
                  </a:lnTo>
                  <a:lnTo>
                    <a:pt x="393700" y="160020"/>
                  </a:lnTo>
                  <a:lnTo>
                    <a:pt x="402590" y="134620"/>
                  </a:lnTo>
                  <a:lnTo>
                    <a:pt x="411480" y="109220"/>
                  </a:lnTo>
                  <a:lnTo>
                    <a:pt x="417830" y="87630"/>
                  </a:lnTo>
                  <a:lnTo>
                    <a:pt x="422910" y="66040"/>
                  </a:lnTo>
                  <a:lnTo>
                    <a:pt x="427990" y="46990"/>
                  </a:lnTo>
                  <a:lnTo>
                    <a:pt x="433070" y="29210"/>
                  </a:lnTo>
                  <a:lnTo>
                    <a:pt x="440690" y="1270"/>
                  </a:lnTo>
                  <a:lnTo>
                    <a:pt x="440690" y="0"/>
                  </a:lnTo>
                  <a:lnTo>
                    <a:pt x="438150" y="6350"/>
                  </a:lnTo>
                  <a:lnTo>
                    <a:pt x="434340" y="16510"/>
                  </a:lnTo>
                  <a:lnTo>
                    <a:pt x="430530" y="29210"/>
                  </a:lnTo>
                  <a:lnTo>
                    <a:pt x="427990" y="44450"/>
                  </a:lnTo>
                  <a:lnTo>
                    <a:pt x="424180" y="59690"/>
                  </a:lnTo>
                  <a:lnTo>
                    <a:pt x="416560" y="96520"/>
                  </a:lnTo>
                  <a:lnTo>
                    <a:pt x="392430" y="238760"/>
                  </a:lnTo>
                  <a:lnTo>
                    <a:pt x="389890" y="257810"/>
                  </a:lnTo>
                  <a:lnTo>
                    <a:pt x="388620" y="274320"/>
                  </a:lnTo>
                  <a:lnTo>
                    <a:pt x="387350" y="290830"/>
                  </a:lnTo>
                  <a:lnTo>
                    <a:pt x="386080" y="321310"/>
                  </a:lnTo>
                  <a:lnTo>
                    <a:pt x="386080" y="335280"/>
                  </a:lnTo>
                  <a:lnTo>
                    <a:pt x="387350" y="351790"/>
                  </a:lnTo>
                  <a:lnTo>
                    <a:pt x="388620" y="367030"/>
                  </a:lnTo>
                  <a:lnTo>
                    <a:pt x="416560" y="4279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>
              <a:off x="8199120" y="8432800"/>
              <a:ext cx="1134111" cy="717551"/>
            </a:xfrm>
            <a:custGeom>
              <a:avLst/>
              <a:gdLst/>
              <a:ahLst/>
              <a:cxnLst/>
              <a:rect l="0" t="0" r="0" b="0"/>
              <a:pathLst>
                <a:path w="1134111" h="717551">
                  <a:moveTo>
                    <a:pt x="265430" y="8890"/>
                  </a:moveTo>
                  <a:lnTo>
                    <a:pt x="248920" y="3810"/>
                  </a:lnTo>
                  <a:lnTo>
                    <a:pt x="224790" y="0"/>
                  </a:lnTo>
                  <a:lnTo>
                    <a:pt x="210820" y="0"/>
                  </a:lnTo>
                  <a:lnTo>
                    <a:pt x="181610" y="5080"/>
                  </a:lnTo>
                  <a:lnTo>
                    <a:pt x="153670" y="15240"/>
                  </a:lnTo>
                  <a:lnTo>
                    <a:pt x="125730" y="27940"/>
                  </a:lnTo>
                  <a:lnTo>
                    <a:pt x="97790" y="44450"/>
                  </a:lnTo>
                  <a:lnTo>
                    <a:pt x="69850" y="64770"/>
                  </a:lnTo>
                  <a:lnTo>
                    <a:pt x="58420" y="76200"/>
                  </a:lnTo>
                  <a:lnTo>
                    <a:pt x="46990" y="88900"/>
                  </a:lnTo>
                  <a:lnTo>
                    <a:pt x="36830" y="100330"/>
                  </a:lnTo>
                  <a:lnTo>
                    <a:pt x="27940" y="111760"/>
                  </a:lnTo>
                  <a:lnTo>
                    <a:pt x="19050" y="123190"/>
                  </a:lnTo>
                  <a:lnTo>
                    <a:pt x="12700" y="135890"/>
                  </a:lnTo>
                  <a:lnTo>
                    <a:pt x="6350" y="148590"/>
                  </a:lnTo>
                  <a:lnTo>
                    <a:pt x="2540" y="161290"/>
                  </a:lnTo>
                  <a:lnTo>
                    <a:pt x="0" y="173990"/>
                  </a:lnTo>
                  <a:lnTo>
                    <a:pt x="0" y="185420"/>
                  </a:lnTo>
                  <a:lnTo>
                    <a:pt x="0" y="196850"/>
                  </a:lnTo>
                  <a:lnTo>
                    <a:pt x="6350" y="208280"/>
                  </a:lnTo>
                  <a:lnTo>
                    <a:pt x="24130" y="229870"/>
                  </a:lnTo>
                  <a:lnTo>
                    <a:pt x="38100" y="236220"/>
                  </a:lnTo>
                  <a:lnTo>
                    <a:pt x="72390" y="238760"/>
                  </a:lnTo>
                  <a:lnTo>
                    <a:pt x="104140" y="233680"/>
                  </a:lnTo>
                  <a:lnTo>
                    <a:pt x="119380" y="228600"/>
                  </a:lnTo>
                  <a:lnTo>
                    <a:pt x="146050" y="214630"/>
                  </a:lnTo>
                  <a:lnTo>
                    <a:pt x="168910" y="195580"/>
                  </a:lnTo>
                  <a:lnTo>
                    <a:pt x="191770" y="176530"/>
                  </a:lnTo>
                  <a:lnTo>
                    <a:pt x="200660" y="165100"/>
                  </a:lnTo>
                  <a:lnTo>
                    <a:pt x="209550" y="152400"/>
                  </a:lnTo>
                  <a:lnTo>
                    <a:pt x="218440" y="139700"/>
                  </a:lnTo>
                  <a:lnTo>
                    <a:pt x="226060" y="127000"/>
                  </a:lnTo>
                  <a:lnTo>
                    <a:pt x="233680" y="113030"/>
                  </a:lnTo>
                  <a:lnTo>
                    <a:pt x="240030" y="99060"/>
                  </a:lnTo>
                  <a:lnTo>
                    <a:pt x="246380" y="86360"/>
                  </a:lnTo>
                  <a:lnTo>
                    <a:pt x="251460" y="74930"/>
                  </a:lnTo>
                  <a:lnTo>
                    <a:pt x="256540" y="63500"/>
                  </a:lnTo>
                  <a:lnTo>
                    <a:pt x="257810" y="52070"/>
                  </a:lnTo>
                  <a:lnTo>
                    <a:pt x="257810" y="30480"/>
                  </a:lnTo>
                  <a:lnTo>
                    <a:pt x="254000" y="27940"/>
                  </a:lnTo>
                  <a:lnTo>
                    <a:pt x="250190" y="30480"/>
                  </a:lnTo>
                  <a:lnTo>
                    <a:pt x="238760" y="45720"/>
                  </a:lnTo>
                  <a:lnTo>
                    <a:pt x="226060" y="63500"/>
                  </a:lnTo>
                  <a:lnTo>
                    <a:pt x="220980" y="74930"/>
                  </a:lnTo>
                  <a:lnTo>
                    <a:pt x="215900" y="86360"/>
                  </a:lnTo>
                  <a:lnTo>
                    <a:pt x="199390" y="134620"/>
                  </a:lnTo>
                  <a:lnTo>
                    <a:pt x="196850" y="146050"/>
                  </a:lnTo>
                  <a:lnTo>
                    <a:pt x="195580" y="158750"/>
                  </a:lnTo>
                  <a:lnTo>
                    <a:pt x="194310" y="172720"/>
                  </a:lnTo>
                  <a:lnTo>
                    <a:pt x="195580" y="185420"/>
                  </a:lnTo>
                  <a:lnTo>
                    <a:pt x="199390" y="199390"/>
                  </a:lnTo>
                  <a:lnTo>
                    <a:pt x="204470" y="213360"/>
                  </a:lnTo>
                  <a:lnTo>
                    <a:pt x="212090" y="223520"/>
                  </a:lnTo>
                  <a:lnTo>
                    <a:pt x="220980" y="231140"/>
                  </a:lnTo>
                  <a:lnTo>
                    <a:pt x="232410" y="237490"/>
                  </a:lnTo>
                  <a:lnTo>
                    <a:pt x="245110" y="241300"/>
                  </a:lnTo>
                  <a:lnTo>
                    <a:pt x="270510" y="241300"/>
                  </a:lnTo>
                  <a:lnTo>
                    <a:pt x="294640" y="234950"/>
                  </a:lnTo>
                  <a:lnTo>
                    <a:pt x="317500" y="222250"/>
                  </a:lnTo>
                  <a:lnTo>
                    <a:pt x="339090" y="205740"/>
                  </a:lnTo>
                  <a:lnTo>
                    <a:pt x="360680" y="186690"/>
                  </a:lnTo>
                  <a:lnTo>
                    <a:pt x="379730" y="165100"/>
                  </a:lnTo>
                  <a:lnTo>
                    <a:pt x="388620" y="152400"/>
                  </a:lnTo>
                  <a:lnTo>
                    <a:pt x="397510" y="139700"/>
                  </a:lnTo>
                  <a:lnTo>
                    <a:pt x="403860" y="128270"/>
                  </a:lnTo>
                  <a:lnTo>
                    <a:pt x="408940" y="116840"/>
                  </a:lnTo>
                  <a:lnTo>
                    <a:pt x="417830" y="93980"/>
                  </a:lnTo>
                  <a:lnTo>
                    <a:pt x="426720" y="72390"/>
                  </a:lnTo>
                  <a:lnTo>
                    <a:pt x="425450" y="72390"/>
                  </a:lnTo>
                  <a:lnTo>
                    <a:pt x="415290" y="91440"/>
                  </a:lnTo>
                  <a:lnTo>
                    <a:pt x="405130" y="113030"/>
                  </a:lnTo>
                  <a:lnTo>
                    <a:pt x="401320" y="124460"/>
                  </a:lnTo>
                  <a:lnTo>
                    <a:pt x="397510" y="135890"/>
                  </a:lnTo>
                  <a:lnTo>
                    <a:pt x="396240" y="148590"/>
                  </a:lnTo>
                  <a:lnTo>
                    <a:pt x="394970" y="161290"/>
                  </a:lnTo>
                  <a:lnTo>
                    <a:pt x="392430" y="175260"/>
                  </a:lnTo>
                  <a:lnTo>
                    <a:pt x="389890" y="189230"/>
                  </a:lnTo>
                  <a:lnTo>
                    <a:pt x="387350" y="201930"/>
                  </a:lnTo>
                  <a:lnTo>
                    <a:pt x="388620" y="215900"/>
                  </a:lnTo>
                  <a:lnTo>
                    <a:pt x="393700" y="229870"/>
                  </a:lnTo>
                  <a:lnTo>
                    <a:pt x="400050" y="243840"/>
                  </a:lnTo>
                  <a:lnTo>
                    <a:pt x="407670" y="255270"/>
                  </a:lnTo>
                  <a:lnTo>
                    <a:pt x="425450" y="269240"/>
                  </a:lnTo>
                  <a:lnTo>
                    <a:pt x="441960" y="273050"/>
                  </a:lnTo>
                  <a:lnTo>
                    <a:pt x="461010" y="274320"/>
                  </a:lnTo>
                  <a:lnTo>
                    <a:pt x="483870" y="273050"/>
                  </a:lnTo>
                  <a:lnTo>
                    <a:pt x="504190" y="270510"/>
                  </a:lnTo>
                  <a:lnTo>
                    <a:pt x="524510" y="266700"/>
                  </a:lnTo>
                  <a:lnTo>
                    <a:pt x="543560" y="261620"/>
                  </a:lnTo>
                  <a:lnTo>
                    <a:pt x="577850" y="246380"/>
                  </a:lnTo>
                  <a:lnTo>
                    <a:pt x="607060" y="227330"/>
                  </a:lnTo>
                  <a:lnTo>
                    <a:pt x="631190" y="208280"/>
                  </a:lnTo>
                  <a:lnTo>
                    <a:pt x="642620" y="195580"/>
                  </a:lnTo>
                  <a:lnTo>
                    <a:pt x="654050" y="181610"/>
                  </a:lnTo>
                  <a:lnTo>
                    <a:pt x="665480" y="166370"/>
                  </a:lnTo>
                  <a:lnTo>
                    <a:pt x="675640" y="149860"/>
                  </a:lnTo>
                  <a:lnTo>
                    <a:pt x="697230" y="116840"/>
                  </a:lnTo>
                  <a:lnTo>
                    <a:pt x="706120" y="100330"/>
                  </a:lnTo>
                  <a:lnTo>
                    <a:pt x="715010" y="85090"/>
                  </a:lnTo>
                  <a:lnTo>
                    <a:pt x="723900" y="69850"/>
                  </a:lnTo>
                  <a:lnTo>
                    <a:pt x="728980" y="54610"/>
                  </a:lnTo>
                  <a:lnTo>
                    <a:pt x="732790" y="38100"/>
                  </a:lnTo>
                  <a:lnTo>
                    <a:pt x="735330" y="21590"/>
                  </a:lnTo>
                  <a:lnTo>
                    <a:pt x="734060" y="13970"/>
                  </a:lnTo>
                  <a:lnTo>
                    <a:pt x="731520" y="12700"/>
                  </a:lnTo>
                  <a:lnTo>
                    <a:pt x="726440" y="13970"/>
                  </a:lnTo>
                  <a:lnTo>
                    <a:pt x="716280" y="29210"/>
                  </a:lnTo>
                  <a:lnTo>
                    <a:pt x="709930" y="40640"/>
                  </a:lnTo>
                  <a:lnTo>
                    <a:pt x="703580" y="53340"/>
                  </a:lnTo>
                  <a:lnTo>
                    <a:pt x="697230" y="67310"/>
                  </a:lnTo>
                  <a:lnTo>
                    <a:pt x="689610" y="83820"/>
                  </a:lnTo>
                  <a:lnTo>
                    <a:pt x="683260" y="100330"/>
                  </a:lnTo>
                  <a:lnTo>
                    <a:pt x="669290" y="138430"/>
                  </a:lnTo>
                  <a:lnTo>
                    <a:pt x="647700" y="199390"/>
                  </a:lnTo>
                  <a:lnTo>
                    <a:pt x="642620" y="220980"/>
                  </a:lnTo>
                  <a:lnTo>
                    <a:pt x="637540" y="243840"/>
                  </a:lnTo>
                  <a:lnTo>
                    <a:pt x="632460" y="267970"/>
                  </a:lnTo>
                  <a:lnTo>
                    <a:pt x="621030" y="318770"/>
                  </a:lnTo>
                  <a:lnTo>
                    <a:pt x="614680" y="345440"/>
                  </a:lnTo>
                  <a:lnTo>
                    <a:pt x="609600" y="370840"/>
                  </a:lnTo>
                  <a:lnTo>
                    <a:pt x="600710" y="421640"/>
                  </a:lnTo>
                  <a:lnTo>
                    <a:pt x="595630" y="447040"/>
                  </a:lnTo>
                  <a:lnTo>
                    <a:pt x="589280" y="471170"/>
                  </a:lnTo>
                  <a:lnTo>
                    <a:pt x="582930" y="496570"/>
                  </a:lnTo>
                  <a:lnTo>
                    <a:pt x="576580" y="519430"/>
                  </a:lnTo>
                  <a:lnTo>
                    <a:pt x="563880" y="565150"/>
                  </a:lnTo>
                  <a:lnTo>
                    <a:pt x="554990" y="585470"/>
                  </a:lnTo>
                  <a:lnTo>
                    <a:pt x="546100" y="604520"/>
                  </a:lnTo>
                  <a:lnTo>
                    <a:pt x="537210" y="623570"/>
                  </a:lnTo>
                  <a:lnTo>
                    <a:pt x="527050" y="640080"/>
                  </a:lnTo>
                  <a:lnTo>
                    <a:pt x="516890" y="654050"/>
                  </a:lnTo>
                  <a:lnTo>
                    <a:pt x="506730" y="666750"/>
                  </a:lnTo>
                  <a:lnTo>
                    <a:pt x="486410" y="688340"/>
                  </a:lnTo>
                  <a:lnTo>
                    <a:pt x="476250" y="697230"/>
                  </a:lnTo>
                  <a:lnTo>
                    <a:pt x="452120" y="709930"/>
                  </a:lnTo>
                  <a:lnTo>
                    <a:pt x="439420" y="715010"/>
                  </a:lnTo>
                  <a:lnTo>
                    <a:pt x="406400" y="717550"/>
                  </a:lnTo>
                  <a:lnTo>
                    <a:pt x="387350" y="716280"/>
                  </a:lnTo>
                  <a:lnTo>
                    <a:pt x="370840" y="712470"/>
                  </a:lnTo>
                  <a:lnTo>
                    <a:pt x="344170" y="698500"/>
                  </a:lnTo>
                  <a:lnTo>
                    <a:pt x="334010" y="689610"/>
                  </a:lnTo>
                  <a:lnTo>
                    <a:pt x="320040" y="670560"/>
                  </a:lnTo>
                  <a:lnTo>
                    <a:pt x="317500" y="659130"/>
                  </a:lnTo>
                  <a:lnTo>
                    <a:pt x="316230" y="647700"/>
                  </a:lnTo>
                  <a:lnTo>
                    <a:pt x="317500" y="635000"/>
                  </a:lnTo>
                  <a:lnTo>
                    <a:pt x="320040" y="621030"/>
                  </a:lnTo>
                  <a:lnTo>
                    <a:pt x="323850" y="608330"/>
                  </a:lnTo>
                  <a:lnTo>
                    <a:pt x="328930" y="594360"/>
                  </a:lnTo>
                  <a:lnTo>
                    <a:pt x="339090" y="579120"/>
                  </a:lnTo>
                  <a:lnTo>
                    <a:pt x="350520" y="563880"/>
                  </a:lnTo>
                  <a:lnTo>
                    <a:pt x="364490" y="547370"/>
                  </a:lnTo>
                  <a:lnTo>
                    <a:pt x="381000" y="530860"/>
                  </a:lnTo>
                  <a:lnTo>
                    <a:pt x="398780" y="513080"/>
                  </a:lnTo>
                  <a:lnTo>
                    <a:pt x="417830" y="496570"/>
                  </a:lnTo>
                  <a:lnTo>
                    <a:pt x="436880" y="480060"/>
                  </a:lnTo>
                  <a:lnTo>
                    <a:pt x="457200" y="464820"/>
                  </a:lnTo>
                  <a:lnTo>
                    <a:pt x="477520" y="449580"/>
                  </a:lnTo>
                  <a:lnTo>
                    <a:pt x="500380" y="436880"/>
                  </a:lnTo>
                  <a:lnTo>
                    <a:pt x="525780" y="426720"/>
                  </a:lnTo>
                  <a:lnTo>
                    <a:pt x="551180" y="417830"/>
                  </a:lnTo>
                  <a:lnTo>
                    <a:pt x="576580" y="410210"/>
                  </a:lnTo>
                  <a:lnTo>
                    <a:pt x="601980" y="403860"/>
                  </a:lnTo>
                  <a:lnTo>
                    <a:pt x="626110" y="398780"/>
                  </a:lnTo>
                  <a:lnTo>
                    <a:pt x="651510" y="396240"/>
                  </a:lnTo>
                  <a:lnTo>
                    <a:pt x="675640" y="396240"/>
                  </a:lnTo>
                  <a:lnTo>
                    <a:pt x="701040" y="396240"/>
                  </a:lnTo>
                  <a:lnTo>
                    <a:pt x="726440" y="398780"/>
                  </a:lnTo>
                  <a:lnTo>
                    <a:pt x="779780" y="403860"/>
                  </a:lnTo>
                  <a:lnTo>
                    <a:pt x="806450" y="407670"/>
                  </a:lnTo>
                  <a:lnTo>
                    <a:pt x="831850" y="412750"/>
                  </a:lnTo>
                  <a:lnTo>
                    <a:pt x="857250" y="419100"/>
                  </a:lnTo>
                  <a:lnTo>
                    <a:pt x="906780" y="431800"/>
                  </a:lnTo>
                  <a:lnTo>
                    <a:pt x="932180" y="438150"/>
                  </a:lnTo>
                  <a:lnTo>
                    <a:pt x="977900" y="450850"/>
                  </a:lnTo>
                  <a:lnTo>
                    <a:pt x="1000760" y="458470"/>
                  </a:lnTo>
                  <a:lnTo>
                    <a:pt x="1021080" y="464820"/>
                  </a:lnTo>
                  <a:lnTo>
                    <a:pt x="1059180" y="478790"/>
                  </a:lnTo>
                  <a:lnTo>
                    <a:pt x="1089660" y="492760"/>
                  </a:lnTo>
                  <a:lnTo>
                    <a:pt x="1123950" y="514350"/>
                  </a:lnTo>
                  <a:lnTo>
                    <a:pt x="1132840" y="521970"/>
                  </a:lnTo>
                  <a:lnTo>
                    <a:pt x="1134110" y="525780"/>
                  </a:lnTo>
                  <a:lnTo>
                    <a:pt x="1130300" y="529590"/>
                  </a:lnTo>
                  <a:lnTo>
                    <a:pt x="1122680" y="530860"/>
                  </a:lnTo>
                  <a:lnTo>
                    <a:pt x="1112520" y="530860"/>
                  </a:lnTo>
                  <a:lnTo>
                    <a:pt x="1102360" y="527050"/>
                  </a:lnTo>
                  <a:lnTo>
                    <a:pt x="1045210" y="5143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>
              <a:off x="2129790" y="8925560"/>
              <a:ext cx="49531" cy="516891"/>
            </a:xfrm>
            <a:custGeom>
              <a:avLst/>
              <a:gdLst/>
              <a:ahLst/>
              <a:cxnLst/>
              <a:rect l="0" t="0" r="0" b="0"/>
              <a:pathLst>
                <a:path w="49531" h="516891">
                  <a:moveTo>
                    <a:pt x="49530" y="0"/>
                  </a:moveTo>
                  <a:lnTo>
                    <a:pt x="44450" y="27940"/>
                  </a:lnTo>
                  <a:lnTo>
                    <a:pt x="41910" y="41910"/>
                  </a:lnTo>
                  <a:lnTo>
                    <a:pt x="41910" y="54610"/>
                  </a:lnTo>
                  <a:lnTo>
                    <a:pt x="40640" y="68580"/>
                  </a:lnTo>
                  <a:lnTo>
                    <a:pt x="39370" y="86360"/>
                  </a:lnTo>
                  <a:lnTo>
                    <a:pt x="34290" y="132080"/>
                  </a:lnTo>
                  <a:lnTo>
                    <a:pt x="31750" y="153670"/>
                  </a:lnTo>
                  <a:lnTo>
                    <a:pt x="30480" y="173990"/>
                  </a:lnTo>
                  <a:lnTo>
                    <a:pt x="29210" y="212090"/>
                  </a:lnTo>
                  <a:lnTo>
                    <a:pt x="29210" y="248920"/>
                  </a:lnTo>
                  <a:lnTo>
                    <a:pt x="27940" y="266700"/>
                  </a:lnTo>
                  <a:lnTo>
                    <a:pt x="25400" y="284480"/>
                  </a:lnTo>
                  <a:lnTo>
                    <a:pt x="22860" y="302260"/>
                  </a:lnTo>
                  <a:lnTo>
                    <a:pt x="20320" y="318770"/>
                  </a:lnTo>
                  <a:lnTo>
                    <a:pt x="17780" y="334010"/>
                  </a:lnTo>
                  <a:lnTo>
                    <a:pt x="13970" y="349250"/>
                  </a:lnTo>
                  <a:lnTo>
                    <a:pt x="11430" y="365760"/>
                  </a:lnTo>
                  <a:lnTo>
                    <a:pt x="10160" y="382270"/>
                  </a:lnTo>
                  <a:lnTo>
                    <a:pt x="8890" y="398780"/>
                  </a:lnTo>
                  <a:lnTo>
                    <a:pt x="7620" y="412750"/>
                  </a:lnTo>
                  <a:lnTo>
                    <a:pt x="5080" y="426720"/>
                  </a:lnTo>
                  <a:lnTo>
                    <a:pt x="2540" y="439420"/>
                  </a:lnTo>
                  <a:lnTo>
                    <a:pt x="1270" y="453390"/>
                  </a:lnTo>
                  <a:lnTo>
                    <a:pt x="0" y="468630"/>
                  </a:lnTo>
                  <a:lnTo>
                    <a:pt x="7620" y="516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2232660" y="8841740"/>
              <a:ext cx="52071" cy="483871"/>
            </a:xfrm>
            <a:custGeom>
              <a:avLst/>
              <a:gdLst/>
              <a:ahLst/>
              <a:cxnLst/>
              <a:rect l="0" t="0" r="0" b="0"/>
              <a:pathLst>
                <a:path w="52071" h="483871">
                  <a:moveTo>
                    <a:pt x="52070" y="0"/>
                  </a:moveTo>
                  <a:lnTo>
                    <a:pt x="46990" y="22860"/>
                  </a:lnTo>
                  <a:lnTo>
                    <a:pt x="44450" y="34290"/>
                  </a:lnTo>
                  <a:lnTo>
                    <a:pt x="43180" y="49530"/>
                  </a:lnTo>
                  <a:lnTo>
                    <a:pt x="43180" y="64770"/>
                  </a:lnTo>
                  <a:lnTo>
                    <a:pt x="41910" y="93980"/>
                  </a:lnTo>
                  <a:lnTo>
                    <a:pt x="41910" y="107950"/>
                  </a:lnTo>
                  <a:lnTo>
                    <a:pt x="40640" y="121920"/>
                  </a:lnTo>
                  <a:lnTo>
                    <a:pt x="38100" y="137160"/>
                  </a:lnTo>
                  <a:lnTo>
                    <a:pt x="35560" y="151130"/>
                  </a:lnTo>
                  <a:lnTo>
                    <a:pt x="34290" y="166370"/>
                  </a:lnTo>
                  <a:lnTo>
                    <a:pt x="33020" y="181610"/>
                  </a:lnTo>
                  <a:lnTo>
                    <a:pt x="31750" y="214630"/>
                  </a:lnTo>
                  <a:lnTo>
                    <a:pt x="31750" y="243840"/>
                  </a:lnTo>
                  <a:lnTo>
                    <a:pt x="30480" y="259080"/>
                  </a:lnTo>
                  <a:lnTo>
                    <a:pt x="27940" y="273050"/>
                  </a:lnTo>
                  <a:lnTo>
                    <a:pt x="25400" y="287020"/>
                  </a:lnTo>
                  <a:lnTo>
                    <a:pt x="22860" y="300990"/>
                  </a:lnTo>
                  <a:lnTo>
                    <a:pt x="16510" y="330200"/>
                  </a:lnTo>
                  <a:lnTo>
                    <a:pt x="13970" y="344170"/>
                  </a:lnTo>
                  <a:lnTo>
                    <a:pt x="12700" y="358140"/>
                  </a:lnTo>
                  <a:lnTo>
                    <a:pt x="11430" y="372110"/>
                  </a:lnTo>
                  <a:lnTo>
                    <a:pt x="10160" y="387350"/>
                  </a:lnTo>
                  <a:lnTo>
                    <a:pt x="7620" y="403860"/>
                  </a:lnTo>
                  <a:lnTo>
                    <a:pt x="0" y="483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2336800" y="8768080"/>
              <a:ext cx="85091" cy="557531"/>
            </a:xfrm>
            <a:custGeom>
              <a:avLst/>
              <a:gdLst/>
              <a:ahLst/>
              <a:cxnLst/>
              <a:rect l="0" t="0" r="0" b="0"/>
              <a:pathLst>
                <a:path w="85091" h="557531">
                  <a:moveTo>
                    <a:pt x="85090" y="0"/>
                  </a:moveTo>
                  <a:lnTo>
                    <a:pt x="78740" y="16510"/>
                  </a:lnTo>
                  <a:lnTo>
                    <a:pt x="69850" y="40640"/>
                  </a:lnTo>
                  <a:lnTo>
                    <a:pt x="64770" y="54610"/>
                  </a:lnTo>
                  <a:lnTo>
                    <a:pt x="59690" y="73660"/>
                  </a:lnTo>
                  <a:lnTo>
                    <a:pt x="54610" y="92710"/>
                  </a:lnTo>
                  <a:lnTo>
                    <a:pt x="50800" y="114300"/>
                  </a:lnTo>
                  <a:lnTo>
                    <a:pt x="48260" y="134620"/>
                  </a:lnTo>
                  <a:lnTo>
                    <a:pt x="45720" y="154940"/>
                  </a:lnTo>
                  <a:lnTo>
                    <a:pt x="45720" y="172720"/>
                  </a:lnTo>
                  <a:lnTo>
                    <a:pt x="43180" y="207010"/>
                  </a:lnTo>
                  <a:lnTo>
                    <a:pt x="43180" y="254000"/>
                  </a:lnTo>
                  <a:lnTo>
                    <a:pt x="43180" y="271780"/>
                  </a:lnTo>
                  <a:lnTo>
                    <a:pt x="41910" y="287020"/>
                  </a:lnTo>
                  <a:lnTo>
                    <a:pt x="39370" y="302260"/>
                  </a:lnTo>
                  <a:lnTo>
                    <a:pt x="36830" y="317500"/>
                  </a:lnTo>
                  <a:lnTo>
                    <a:pt x="35560" y="334010"/>
                  </a:lnTo>
                  <a:lnTo>
                    <a:pt x="34290" y="349250"/>
                  </a:lnTo>
                  <a:lnTo>
                    <a:pt x="33020" y="367030"/>
                  </a:lnTo>
                  <a:lnTo>
                    <a:pt x="31750" y="386080"/>
                  </a:lnTo>
                  <a:lnTo>
                    <a:pt x="26670" y="429260"/>
                  </a:lnTo>
                  <a:lnTo>
                    <a:pt x="24130" y="449580"/>
                  </a:lnTo>
                  <a:lnTo>
                    <a:pt x="17780" y="488950"/>
                  </a:lnTo>
                  <a:lnTo>
                    <a:pt x="13970" y="504190"/>
                  </a:lnTo>
                  <a:lnTo>
                    <a:pt x="11430" y="519430"/>
                  </a:lnTo>
                  <a:lnTo>
                    <a:pt x="0" y="5575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484120" y="8799830"/>
              <a:ext cx="85091" cy="441961"/>
            </a:xfrm>
            <a:custGeom>
              <a:avLst/>
              <a:gdLst/>
              <a:ahLst/>
              <a:cxnLst/>
              <a:rect l="0" t="0" r="0" b="0"/>
              <a:pathLst>
                <a:path w="85091" h="441961">
                  <a:moveTo>
                    <a:pt x="85090" y="0"/>
                  </a:moveTo>
                  <a:lnTo>
                    <a:pt x="73660" y="16510"/>
                  </a:lnTo>
                  <a:lnTo>
                    <a:pt x="68580" y="26670"/>
                  </a:lnTo>
                  <a:lnTo>
                    <a:pt x="64770" y="36830"/>
                  </a:lnTo>
                  <a:lnTo>
                    <a:pt x="60960" y="49530"/>
                  </a:lnTo>
                  <a:lnTo>
                    <a:pt x="57150" y="62230"/>
                  </a:lnTo>
                  <a:lnTo>
                    <a:pt x="49530" y="88900"/>
                  </a:lnTo>
                  <a:lnTo>
                    <a:pt x="46990" y="102870"/>
                  </a:lnTo>
                  <a:lnTo>
                    <a:pt x="45720" y="116840"/>
                  </a:lnTo>
                  <a:lnTo>
                    <a:pt x="44450" y="129540"/>
                  </a:lnTo>
                  <a:lnTo>
                    <a:pt x="43180" y="143510"/>
                  </a:lnTo>
                  <a:lnTo>
                    <a:pt x="40640" y="157480"/>
                  </a:lnTo>
                  <a:lnTo>
                    <a:pt x="38100" y="171450"/>
                  </a:lnTo>
                  <a:lnTo>
                    <a:pt x="35560" y="186690"/>
                  </a:lnTo>
                  <a:lnTo>
                    <a:pt x="34290" y="203200"/>
                  </a:lnTo>
                  <a:lnTo>
                    <a:pt x="34290" y="219710"/>
                  </a:lnTo>
                  <a:lnTo>
                    <a:pt x="31750" y="234950"/>
                  </a:lnTo>
                  <a:lnTo>
                    <a:pt x="29210" y="250190"/>
                  </a:lnTo>
                  <a:lnTo>
                    <a:pt x="11430" y="356870"/>
                  </a:lnTo>
                  <a:lnTo>
                    <a:pt x="0" y="441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2579370" y="8736330"/>
              <a:ext cx="105411" cy="547371"/>
            </a:xfrm>
            <a:custGeom>
              <a:avLst/>
              <a:gdLst/>
              <a:ahLst/>
              <a:cxnLst/>
              <a:rect l="0" t="0" r="0" b="0"/>
              <a:pathLst>
                <a:path w="105411" h="547371">
                  <a:moveTo>
                    <a:pt x="105410" y="0"/>
                  </a:moveTo>
                  <a:lnTo>
                    <a:pt x="93980" y="22860"/>
                  </a:lnTo>
                  <a:lnTo>
                    <a:pt x="90170" y="36830"/>
                  </a:lnTo>
                  <a:lnTo>
                    <a:pt x="85090" y="55880"/>
                  </a:lnTo>
                  <a:lnTo>
                    <a:pt x="71120" y="132080"/>
                  </a:lnTo>
                  <a:lnTo>
                    <a:pt x="68580" y="149860"/>
                  </a:lnTo>
                  <a:lnTo>
                    <a:pt x="66040" y="167640"/>
                  </a:lnTo>
                  <a:lnTo>
                    <a:pt x="66040" y="185420"/>
                  </a:lnTo>
                  <a:lnTo>
                    <a:pt x="63500" y="203200"/>
                  </a:lnTo>
                  <a:lnTo>
                    <a:pt x="60960" y="220980"/>
                  </a:lnTo>
                  <a:lnTo>
                    <a:pt x="58420" y="238760"/>
                  </a:lnTo>
                  <a:lnTo>
                    <a:pt x="55880" y="257810"/>
                  </a:lnTo>
                  <a:lnTo>
                    <a:pt x="54610" y="276860"/>
                  </a:lnTo>
                  <a:lnTo>
                    <a:pt x="54610" y="297180"/>
                  </a:lnTo>
                  <a:lnTo>
                    <a:pt x="52070" y="314960"/>
                  </a:lnTo>
                  <a:lnTo>
                    <a:pt x="50800" y="331470"/>
                  </a:lnTo>
                  <a:lnTo>
                    <a:pt x="48260" y="347980"/>
                  </a:lnTo>
                  <a:lnTo>
                    <a:pt x="44450" y="363220"/>
                  </a:lnTo>
                  <a:lnTo>
                    <a:pt x="38100" y="392430"/>
                  </a:lnTo>
                  <a:lnTo>
                    <a:pt x="27940" y="435610"/>
                  </a:lnTo>
                  <a:lnTo>
                    <a:pt x="24130" y="448310"/>
                  </a:lnTo>
                  <a:lnTo>
                    <a:pt x="17780" y="472440"/>
                  </a:lnTo>
                  <a:lnTo>
                    <a:pt x="12700" y="483870"/>
                  </a:lnTo>
                  <a:lnTo>
                    <a:pt x="7620" y="497840"/>
                  </a:lnTo>
                  <a:lnTo>
                    <a:pt x="0" y="547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2674620" y="8746490"/>
              <a:ext cx="125731" cy="610871"/>
            </a:xfrm>
            <a:custGeom>
              <a:avLst/>
              <a:gdLst/>
              <a:ahLst/>
              <a:cxnLst/>
              <a:rect l="0" t="0" r="0" b="0"/>
              <a:pathLst>
                <a:path w="125731" h="610871">
                  <a:moveTo>
                    <a:pt x="125730" y="0"/>
                  </a:moveTo>
                  <a:lnTo>
                    <a:pt x="120650" y="17780"/>
                  </a:lnTo>
                  <a:lnTo>
                    <a:pt x="118110" y="26670"/>
                  </a:lnTo>
                  <a:lnTo>
                    <a:pt x="107950" y="63500"/>
                  </a:lnTo>
                  <a:lnTo>
                    <a:pt x="101600" y="88900"/>
                  </a:lnTo>
                  <a:lnTo>
                    <a:pt x="93980" y="120650"/>
                  </a:lnTo>
                  <a:lnTo>
                    <a:pt x="91440" y="135890"/>
                  </a:lnTo>
                  <a:lnTo>
                    <a:pt x="88900" y="153670"/>
                  </a:lnTo>
                  <a:lnTo>
                    <a:pt x="86360" y="170180"/>
                  </a:lnTo>
                  <a:lnTo>
                    <a:pt x="86360" y="186690"/>
                  </a:lnTo>
                  <a:lnTo>
                    <a:pt x="82550" y="204470"/>
                  </a:lnTo>
                  <a:lnTo>
                    <a:pt x="78740" y="222250"/>
                  </a:lnTo>
                  <a:lnTo>
                    <a:pt x="73660" y="240030"/>
                  </a:lnTo>
                  <a:lnTo>
                    <a:pt x="69850" y="256540"/>
                  </a:lnTo>
                  <a:lnTo>
                    <a:pt x="67310" y="274320"/>
                  </a:lnTo>
                  <a:lnTo>
                    <a:pt x="66040" y="292100"/>
                  </a:lnTo>
                  <a:lnTo>
                    <a:pt x="62230" y="311150"/>
                  </a:lnTo>
                  <a:lnTo>
                    <a:pt x="58420" y="330200"/>
                  </a:lnTo>
                  <a:lnTo>
                    <a:pt x="39370" y="400050"/>
                  </a:lnTo>
                  <a:lnTo>
                    <a:pt x="31750" y="434340"/>
                  </a:lnTo>
                  <a:lnTo>
                    <a:pt x="27940" y="450850"/>
                  </a:lnTo>
                  <a:lnTo>
                    <a:pt x="24130" y="466090"/>
                  </a:lnTo>
                  <a:lnTo>
                    <a:pt x="20320" y="478790"/>
                  </a:lnTo>
                  <a:lnTo>
                    <a:pt x="13970" y="504190"/>
                  </a:lnTo>
                  <a:lnTo>
                    <a:pt x="0" y="558800"/>
                  </a:lnTo>
                  <a:lnTo>
                    <a:pt x="0" y="610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2768600" y="8820150"/>
              <a:ext cx="105411" cy="558801"/>
            </a:xfrm>
            <a:custGeom>
              <a:avLst/>
              <a:gdLst/>
              <a:ahLst/>
              <a:cxnLst/>
              <a:rect l="0" t="0" r="0" b="0"/>
              <a:pathLst>
                <a:path w="105411" h="558801">
                  <a:moveTo>
                    <a:pt x="105410" y="0"/>
                  </a:moveTo>
                  <a:lnTo>
                    <a:pt x="91440" y="59690"/>
                  </a:lnTo>
                  <a:lnTo>
                    <a:pt x="83820" y="88900"/>
                  </a:lnTo>
                  <a:lnTo>
                    <a:pt x="71120" y="156210"/>
                  </a:lnTo>
                  <a:lnTo>
                    <a:pt x="59690" y="213360"/>
                  </a:lnTo>
                  <a:lnTo>
                    <a:pt x="57150" y="232410"/>
                  </a:lnTo>
                  <a:lnTo>
                    <a:pt x="55880" y="251460"/>
                  </a:lnTo>
                  <a:lnTo>
                    <a:pt x="54610" y="269240"/>
                  </a:lnTo>
                  <a:lnTo>
                    <a:pt x="53340" y="287020"/>
                  </a:lnTo>
                  <a:lnTo>
                    <a:pt x="50800" y="304800"/>
                  </a:lnTo>
                  <a:lnTo>
                    <a:pt x="44450" y="340360"/>
                  </a:lnTo>
                  <a:lnTo>
                    <a:pt x="38100" y="375920"/>
                  </a:lnTo>
                  <a:lnTo>
                    <a:pt x="35560" y="391160"/>
                  </a:lnTo>
                  <a:lnTo>
                    <a:pt x="31750" y="405130"/>
                  </a:lnTo>
                  <a:lnTo>
                    <a:pt x="27940" y="417830"/>
                  </a:lnTo>
                  <a:lnTo>
                    <a:pt x="26670" y="430530"/>
                  </a:lnTo>
                  <a:lnTo>
                    <a:pt x="24130" y="444500"/>
                  </a:lnTo>
                  <a:lnTo>
                    <a:pt x="22860" y="457200"/>
                  </a:lnTo>
                  <a:lnTo>
                    <a:pt x="20320" y="469900"/>
                  </a:lnTo>
                  <a:lnTo>
                    <a:pt x="16510" y="482600"/>
                  </a:lnTo>
                  <a:lnTo>
                    <a:pt x="11430" y="494030"/>
                  </a:lnTo>
                  <a:lnTo>
                    <a:pt x="6350" y="505460"/>
                  </a:lnTo>
                  <a:lnTo>
                    <a:pt x="2540" y="519430"/>
                  </a:lnTo>
                  <a:lnTo>
                    <a:pt x="0" y="558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2874010" y="8820150"/>
              <a:ext cx="115571" cy="600711"/>
            </a:xfrm>
            <a:custGeom>
              <a:avLst/>
              <a:gdLst/>
              <a:ahLst/>
              <a:cxnLst/>
              <a:rect l="0" t="0" r="0" b="0"/>
              <a:pathLst>
                <a:path w="115571" h="600711">
                  <a:moveTo>
                    <a:pt x="115570" y="0"/>
                  </a:moveTo>
                  <a:lnTo>
                    <a:pt x="115570" y="27940"/>
                  </a:lnTo>
                  <a:lnTo>
                    <a:pt x="114300" y="43180"/>
                  </a:lnTo>
                  <a:lnTo>
                    <a:pt x="113030" y="58420"/>
                  </a:lnTo>
                  <a:lnTo>
                    <a:pt x="110490" y="73660"/>
                  </a:lnTo>
                  <a:lnTo>
                    <a:pt x="106680" y="90170"/>
                  </a:lnTo>
                  <a:lnTo>
                    <a:pt x="101600" y="106680"/>
                  </a:lnTo>
                  <a:lnTo>
                    <a:pt x="95250" y="124460"/>
                  </a:lnTo>
                  <a:lnTo>
                    <a:pt x="91440" y="142240"/>
                  </a:lnTo>
                  <a:lnTo>
                    <a:pt x="86360" y="162560"/>
                  </a:lnTo>
                  <a:lnTo>
                    <a:pt x="82550" y="181610"/>
                  </a:lnTo>
                  <a:lnTo>
                    <a:pt x="77470" y="201930"/>
                  </a:lnTo>
                  <a:lnTo>
                    <a:pt x="71120" y="222250"/>
                  </a:lnTo>
                  <a:lnTo>
                    <a:pt x="64770" y="243840"/>
                  </a:lnTo>
                  <a:lnTo>
                    <a:pt x="59690" y="262890"/>
                  </a:lnTo>
                  <a:lnTo>
                    <a:pt x="55880" y="281940"/>
                  </a:lnTo>
                  <a:lnTo>
                    <a:pt x="46990" y="318770"/>
                  </a:lnTo>
                  <a:lnTo>
                    <a:pt x="35560" y="370840"/>
                  </a:lnTo>
                  <a:lnTo>
                    <a:pt x="21590" y="431800"/>
                  </a:lnTo>
                  <a:lnTo>
                    <a:pt x="7620" y="487680"/>
                  </a:lnTo>
                  <a:lnTo>
                    <a:pt x="3810" y="504190"/>
                  </a:lnTo>
                  <a:lnTo>
                    <a:pt x="0" y="523240"/>
                  </a:lnTo>
                  <a:lnTo>
                    <a:pt x="0" y="6007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2969260" y="8947150"/>
              <a:ext cx="93981" cy="495301"/>
            </a:xfrm>
            <a:custGeom>
              <a:avLst/>
              <a:gdLst/>
              <a:ahLst/>
              <a:cxnLst/>
              <a:rect l="0" t="0" r="0" b="0"/>
              <a:pathLst>
                <a:path w="93981" h="495301">
                  <a:moveTo>
                    <a:pt x="93980" y="0"/>
                  </a:moveTo>
                  <a:lnTo>
                    <a:pt x="83820" y="16510"/>
                  </a:lnTo>
                  <a:lnTo>
                    <a:pt x="78740" y="25400"/>
                  </a:lnTo>
                  <a:lnTo>
                    <a:pt x="74930" y="34290"/>
                  </a:lnTo>
                  <a:lnTo>
                    <a:pt x="71120" y="44450"/>
                  </a:lnTo>
                  <a:lnTo>
                    <a:pt x="67310" y="54610"/>
                  </a:lnTo>
                  <a:lnTo>
                    <a:pt x="63500" y="67310"/>
                  </a:lnTo>
                  <a:lnTo>
                    <a:pt x="59690" y="80010"/>
                  </a:lnTo>
                  <a:lnTo>
                    <a:pt x="55880" y="93980"/>
                  </a:lnTo>
                  <a:lnTo>
                    <a:pt x="49530" y="125730"/>
                  </a:lnTo>
                  <a:lnTo>
                    <a:pt x="46990" y="140970"/>
                  </a:lnTo>
                  <a:lnTo>
                    <a:pt x="44450" y="156210"/>
                  </a:lnTo>
                  <a:lnTo>
                    <a:pt x="44450" y="170180"/>
                  </a:lnTo>
                  <a:lnTo>
                    <a:pt x="41910" y="186690"/>
                  </a:lnTo>
                  <a:lnTo>
                    <a:pt x="39370" y="203200"/>
                  </a:lnTo>
                  <a:lnTo>
                    <a:pt x="36830" y="219710"/>
                  </a:lnTo>
                  <a:lnTo>
                    <a:pt x="34290" y="234950"/>
                  </a:lnTo>
                  <a:lnTo>
                    <a:pt x="27940" y="265430"/>
                  </a:lnTo>
                  <a:lnTo>
                    <a:pt x="25400" y="280670"/>
                  </a:lnTo>
                  <a:lnTo>
                    <a:pt x="24130" y="297180"/>
                  </a:lnTo>
                  <a:lnTo>
                    <a:pt x="22860" y="313690"/>
                  </a:lnTo>
                  <a:lnTo>
                    <a:pt x="21590" y="332740"/>
                  </a:lnTo>
                  <a:lnTo>
                    <a:pt x="15240" y="377190"/>
                  </a:lnTo>
                  <a:lnTo>
                    <a:pt x="12700" y="394970"/>
                  </a:lnTo>
                  <a:lnTo>
                    <a:pt x="10160" y="410210"/>
                  </a:lnTo>
                  <a:lnTo>
                    <a:pt x="6350" y="424180"/>
                  </a:lnTo>
                  <a:lnTo>
                    <a:pt x="3810" y="438150"/>
                  </a:lnTo>
                  <a:lnTo>
                    <a:pt x="2540" y="452120"/>
                  </a:lnTo>
                  <a:lnTo>
                    <a:pt x="0" y="495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3074670" y="8820150"/>
              <a:ext cx="93981" cy="505461"/>
            </a:xfrm>
            <a:custGeom>
              <a:avLst/>
              <a:gdLst/>
              <a:ahLst/>
              <a:cxnLst/>
              <a:rect l="0" t="0" r="0" b="0"/>
              <a:pathLst>
                <a:path w="93981" h="505461">
                  <a:moveTo>
                    <a:pt x="93980" y="0"/>
                  </a:moveTo>
                  <a:lnTo>
                    <a:pt x="88900" y="22860"/>
                  </a:lnTo>
                  <a:lnTo>
                    <a:pt x="86360" y="33020"/>
                  </a:lnTo>
                  <a:lnTo>
                    <a:pt x="80010" y="53340"/>
                  </a:lnTo>
                  <a:lnTo>
                    <a:pt x="77470" y="66040"/>
                  </a:lnTo>
                  <a:lnTo>
                    <a:pt x="76200" y="81280"/>
                  </a:lnTo>
                  <a:lnTo>
                    <a:pt x="74930" y="96520"/>
                  </a:lnTo>
                  <a:lnTo>
                    <a:pt x="73660" y="110490"/>
                  </a:lnTo>
                  <a:lnTo>
                    <a:pt x="71120" y="125730"/>
                  </a:lnTo>
                  <a:lnTo>
                    <a:pt x="64770" y="156210"/>
                  </a:lnTo>
                  <a:lnTo>
                    <a:pt x="52070" y="231140"/>
                  </a:lnTo>
                  <a:lnTo>
                    <a:pt x="48260" y="248920"/>
                  </a:lnTo>
                  <a:lnTo>
                    <a:pt x="46990" y="266700"/>
                  </a:lnTo>
                  <a:lnTo>
                    <a:pt x="44450" y="284480"/>
                  </a:lnTo>
                  <a:lnTo>
                    <a:pt x="43180" y="302260"/>
                  </a:lnTo>
                  <a:lnTo>
                    <a:pt x="41910" y="318770"/>
                  </a:lnTo>
                  <a:lnTo>
                    <a:pt x="39370" y="334010"/>
                  </a:lnTo>
                  <a:lnTo>
                    <a:pt x="36830" y="349250"/>
                  </a:lnTo>
                  <a:lnTo>
                    <a:pt x="30480" y="378460"/>
                  </a:lnTo>
                  <a:lnTo>
                    <a:pt x="26670" y="392430"/>
                  </a:lnTo>
                  <a:lnTo>
                    <a:pt x="20320" y="427990"/>
                  </a:lnTo>
                  <a:lnTo>
                    <a:pt x="16510" y="447040"/>
                  </a:lnTo>
                  <a:lnTo>
                    <a:pt x="13970" y="463550"/>
                  </a:lnTo>
                  <a:lnTo>
                    <a:pt x="10160" y="477520"/>
                  </a:lnTo>
                  <a:lnTo>
                    <a:pt x="0" y="505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3274060" y="8757920"/>
              <a:ext cx="105411" cy="452121"/>
            </a:xfrm>
            <a:custGeom>
              <a:avLst/>
              <a:gdLst/>
              <a:ahLst/>
              <a:cxnLst/>
              <a:rect l="0" t="0" r="0" b="0"/>
              <a:pathLst>
                <a:path w="105411" h="452121">
                  <a:moveTo>
                    <a:pt x="105410" y="0"/>
                  </a:moveTo>
                  <a:lnTo>
                    <a:pt x="91440" y="43180"/>
                  </a:lnTo>
                  <a:lnTo>
                    <a:pt x="87630" y="55880"/>
                  </a:lnTo>
                  <a:lnTo>
                    <a:pt x="83820" y="69850"/>
                  </a:lnTo>
                  <a:lnTo>
                    <a:pt x="73660" y="114300"/>
                  </a:lnTo>
                  <a:lnTo>
                    <a:pt x="69850" y="128270"/>
                  </a:lnTo>
                  <a:lnTo>
                    <a:pt x="67310" y="146050"/>
                  </a:lnTo>
                  <a:lnTo>
                    <a:pt x="55880" y="199390"/>
                  </a:lnTo>
                  <a:lnTo>
                    <a:pt x="49530" y="232410"/>
                  </a:lnTo>
                  <a:lnTo>
                    <a:pt x="27940" y="318770"/>
                  </a:lnTo>
                  <a:lnTo>
                    <a:pt x="25400" y="335280"/>
                  </a:lnTo>
                  <a:lnTo>
                    <a:pt x="13970" y="389890"/>
                  </a:lnTo>
                  <a:lnTo>
                    <a:pt x="0" y="452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3359150" y="8694420"/>
              <a:ext cx="115571" cy="495301"/>
            </a:xfrm>
            <a:custGeom>
              <a:avLst/>
              <a:gdLst/>
              <a:ahLst/>
              <a:cxnLst/>
              <a:rect l="0" t="0" r="0" b="0"/>
              <a:pathLst>
                <a:path w="115571" h="495301">
                  <a:moveTo>
                    <a:pt x="115570" y="0"/>
                  </a:moveTo>
                  <a:lnTo>
                    <a:pt x="95250" y="60960"/>
                  </a:lnTo>
                  <a:lnTo>
                    <a:pt x="91440" y="76200"/>
                  </a:lnTo>
                  <a:lnTo>
                    <a:pt x="88900" y="92710"/>
                  </a:lnTo>
                  <a:lnTo>
                    <a:pt x="87630" y="106680"/>
                  </a:lnTo>
                  <a:lnTo>
                    <a:pt x="85090" y="123190"/>
                  </a:lnTo>
                  <a:lnTo>
                    <a:pt x="78740" y="156210"/>
                  </a:lnTo>
                  <a:lnTo>
                    <a:pt x="48260" y="312420"/>
                  </a:lnTo>
                  <a:lnTo>
                    <a:pt x="41910" y="344170"/>
                  </a:lnTo>
                  <a:lnTo>
                    <a:pt x="24130" y="417830"/>
                  </a:lnTo>
                  <a:lnTo>
                    <a:pt x="20320" y="431800"/>
                  </a:lnTo>
                  <a:lnTo>
                    <a:pt x="0" y="495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3442970" y="8736330"/>
              <a:ext cx="125731" cy="495301"/>
            </a:xfrm>
            <a:custGeom>
              <a:avLst/>
              <a:gdLst/>
              <a:ahLst/>
              <a:cxnLst/>
              <a:rect l="0" t="0" r="0" b="0"/>
              <a:pathLst>
                <a:path w="125731" h="495301">
                  <a:moveTo>
                    <a:pt x="125730" y="0"/>
                  </a:moveTo>
                  <a:lnTo>
                    <a:pt x="115570" y="11430"/>
                  </a:lnTo>
                  <a:lnTo>
                    <a:pt x="110490" y="17780"/>
                  </a:lnTo>
                  <a:lnTo>
                    <a:pt x="106680" y="26670"/>
                  </a:lnTo>
                  <a:lnTo>
                    <a:pt x="102870" y="35560"/>
                  </a:lnTo>
                  <a:lnTo>
                    <a:pt x="99060" y="44450"/>
                  </a:lnTo>
                  <a:lnTo>
                    <a:pt x="91440" y="64770"/>
                  </a:lnTo>
                  <a:lnTo>
                    <a:pt x="87630" y="77470"/>
                  </a:lnTo>
                  <a:lnTo>
                    <a:pt x="83820" y="91440"/>
                  </a:lnTo>
                  <a:lnTo>
                    <a:pt x="77470" y="121920"/>
                  </a:lnTo>
                  <a:lnTo>
                    <a:pt x="69850" y="156210"/>
                  </a:lnTo>
                  <a:lnTo>
                    <a:pt x="67310" y="172720"/>
                  </a:lnTo>
                  <a:lnTo>
                    <a:pt x="66040" y="190500"/>
                  </a:lnTo>
                  <a:lnTo>
                    <a:pt x="64770" y="208280"/>
                  </a:lnTo>
                  <a:lnTo>
                    <a:pt x="63500" y="224790"/>
                  </a:lnTo>
                  <a:lnTo>
                    <a:pt x="60960" y="242570"/>
                  </a:lnTo>
                  <a:lnTo>
                    <a:pt x="54610" y="278130"/>
                  </a:lnTo>
                  <a:lnTo>
                    <a:pt x="38100" y="365760"/>
                  </a:lnTo>
                  <a:lnTo>
                    <a:pt x="34290" y="381000"/>
                  </a:lnTo>
                  <a:lnTo>
                    <a:pt x="27940" y="393700"/>
                  </a:lnTo>
                  <a:lnTo>
                    <a:pt x="22860" y="406400"/>
                  </a:lnTo>
                  <a:lnTo>
                    <a:pt x="17780" y="419100"/>
                  </a:lnTo>
                  <a:lnTo>
                    <a:pt x="12700" y="430530"/>
                  </a:lnTo>
                  <a:lnTo>
                    <a:pt x="8890" y="440690"/>
                  </a:lnTo>
                  <a:lnTo>
                    <a:pt x="3810" y="453390"/>
                  </a:lnTo>
                  <a:lnTo>
                    <a:pt x="0" y="466090"/>
                  </a:lnTo>
                  <a:lnTo>
                    <a:pt x="0" y="495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3506470" y="8820150"/>
              <a:ext cx="105411" cy="495301"/>
            </a:xfrm>
            <a:custGeom>
              <a:avLst/>
              <a:gdLst/>
              <a:ahLst/>
              <a:cxnLst/>
              <a:rect l="0" t="0" r="0" b="0"/>
              <a:pathLst>
                <a:path w="105411" h="495301">
                  <a:moveTo>
                    <a:pt x="105410" y="0"/>
                  </a:moveTo>
                  <a:lnTo>
                    <a:pt x="99060" y="17780"/>
                  </a:lnTo>
                  <a:lnTo>
                    <a:pt x="96520" y="26670"/>
                  </a:lnTo>
                  <a:lnTo>
                    <a:pt x="86360" y="63500"/>
                  </a:lnTo>
                  <a:lnTo>
                    <a:pt x="80010" y="88900"/>
                  </a:lnTo>
                  <a:lnTo>
                    <a:pt x="73660" y="120650"/>
                  </a:lnTo>
                  <a:lnTo>
                    <a:pt x="59690" y="187960"/>
                  </a:lnTo>
                  <a:lnTo>
                    <a:pt x="57150" y="203200"/>
                  </a:lnTo>
                  <a:lnTo>
                    <a:pt x="55880" y="218440"/>
                  </a:lnTo>
                  <a:lnTo>
                    <a:pt x="54610" y="233680"/>
                  </a:lnTo>
                  <a:lnTo>
                    <a:pt x="52070" y="250190"/>
                  </a:lnTo>
                  <a:lnTo>
                    <a:pt x="49530" y="266700"/>
                  </a:lnTo>
                  <a:lnTo>
                    <a:pt x="46990" y="283210"/>
                  </a:lnTo>
                  <a:lnTo>
                    <a:pt x="44450" y="297180"/>
                  </a:lnTo>
                  <a:lnTo>
                    <a:pt x="40640" y="311150"/>
                  </a:lnTo>
                  <a:lnTo>
                    <a:pt x="24130" y="375920"/>
                  </a:lnTo>
                  <a:lnTo>
                    <a:pt x="16510" y="398780"/>
                  </a:lnTo>
                  <a:lnTo>
                    <a:pt x="13970" y="412750"/>
                  </a:lnTo>
                  <a:lnTo>
                    <a:pt x="2540" y="457200"/>
                  </a:lnTo>
                  <a:lnTo>
                    <a:pt x="0" y="469900"/>
                  </a:lnTo>
                  <a:lnTo>
                    <a:pt x="0" y="495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3548380" y="9030970"/>
              <a:ext cx="93981" cy="421641"/>
            </a:xfrm>
            <a:custGeom>
              <a:avLst/>
              <a:gdLst/>
              <a:ahLst/>
              <a:cxnLst/>
              <a:rect l="0" t="0" r="0" b="0"/>
              <a:pathLst>
                <a:path w="93981" h="421641">
                  <a:moveTo>
                    <a:pt x="93980" y="0"/>
                  </a:moveTo>
                  <a:lnTo>
                    <a:pt x="88900" y="16510"/>
                  </a:lnTo>
                  <a:lnTo>
                    <a:pt x="86360" y="30480"/>
                  </a:lnTo>
                  <a:lnTo>
                    <a:pt x="82550" y="46990"/>
                  </a:lnTo>
                  <a:lnTo>
                    <a:pt x="76200" y="85090"/>
                  </a:lnTo>
                  <a:lnTo>
                    <a:pt x="59690" y="175260"/>
                  </a:lnTo>
                  <a:lnTo>
                    <a:pt x="52070" y="208280"/>
                  </a:lnTo>
                  <a:lnTo>
                    <a:pt x="38100" y="266700"/>
                  </a:lnTo>
                  <a:lnTo>
                    <a:pt x="34290" y="279400"/>
                  </a:lnTo>
                  <a:lnTo>
                    <a:pt x="27940" y="303530"/>
                  </a:lnTo>
                  <a:lnTo>
                    <a:pt x="17780" y="336550"/>
                  </a:lnTo>
                  <a:lnTo>
                    <a:pt x="13970" y="347980"/>
                  </a:lnTo>
                  <a:lnTo>
                    <a:pt x="10160" y="360680"/>
                  </a:lnTo>
                  <a:lnTo>
                    <a:pt x="0" y="421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Freeform 193"/>
            <p:cNvSpPr/>
            <p:nvPr/>
          </p:nvSpPr>
          <p:spPr>
            <a:xfrm>
              <a:off x="3590290" y="9178290"/>
              <a:ext cx="105411" cy="326391"/>
            </a:xfrm>
            <a:custGeom>
              <a:avLst/>
              <a:gdLst/>
              <a:ahLst/>
              <a:cxnLst/>
              <a:rect l="0" t="0" r="0" b="0"/>
              <a:pathLst>
                <a:path w="105411" h="326391">
                  <a:moveTo>
                    <a:pt x="105410" y="0"/>
                  </a:moveTo>
                  <a:lnTo>
                    <a:pt x="93980" y="11430"/>
                  </a:lnTo>
                  <a:lnTo>
                    <a:pt x="90170" y="19050"/>
                  </a:lnTo>
                  <a:lnTo>
                    <a:pt x="85090" y="26670"/>
                  </a:lnTo>
                  <a:lnTo>
                    <a:pt x="81280" y="35560"/>
                  </a:lnTo>
                  <a:lnTo>
                    <a:pt x="77470" y="44450"/>
                  </a:lnTo>
                  <a:lnTo>
                    <a:pt x="69850" y="64770"/>
                  </a:lnTo>
                  <a:lnTo>
                    <a:pt x="59690" y="95250"/>
                  </a:lnTo>
                  <a:lnTo>
                    <a:pt x="55880" y="106680"/>
                  </a:lnTo>
                  <a:lnTo>
                    <a:pt x="49530" y="132080"/>
                  </a:lnTo>
                  <a:lnTo>
                    <a:pt x="35560" y="185420"/>
                  </a:lnTo>
                  <a:lnTo>
                    <a:pt x="27940" y="209550"/>
                  </a:lnTo>
                  <a:lnTo>
                    <a:pt x="10160" y="262890"/>
                  </a:lnTo>
                  <a:lnTo>
                    <a:pt x="0" y="294640"/>
                  </a:lnTo>
                  <a:lnTo>
                    <a:pt x="1016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3649980" y="9221470"/>
              <a:ext cx="87631" cy="346711"/>
            </a:xfrm>
            <a:custGeom>
              <a:avLst/>
              <a:gdLst/>
              <a:ahLst/>
              <a:cxnLst/>
              <a:rect l="0" t="0" r="0" b="0"/>
              <a:pathLst>
                <a:path w="87631" h="346711">
                  <a:moveTo>
                    <a:pt x="87630" y="0"/>
                  </a:moveTo>
                  <a:lnTo>
                    <a:pt x="82550" y="21590"/>
                  </a:lnTo>
                  <a:lnTo>
                    <a:pt x="78740" y="31750"/>
                  </a:lnTo>
                  <a:lnTo>
                    <a:pt x="69850" y="63500"/>
                  </a:lnTo>
                  <a:lnTo>
                    <a:pt x="59690" y="102870"/>
                  </a:lnTo>
                  <a:lnTo>
                    <a:pt x="31750" y="213360"/>
                  </a:lnTo>
                  <a:lnTo>
                    <a:pt x="27940" y="226060"/>
                  </a:lnTo>
                  <a:lnTo>
                    <a:pt x="20320" y="250190"/>
                  </a:lnTo>
                  <a:lnTo>
                    <a:pt x="17780" y="264160"/>
                  </a:lnTo>
                  <a:lnTo>
                    <a:pt x="13970" y="281940"/>
                  </a:lnTo>
                  <a:lnTo>
                    <a:pt x="10160" y="299720"/>
                  </a:lnTo>
                  <a:lnTo>
                    <a:pt x="6350" y="314960"/>
                  </a:lnTo>
                  <a:lnTo>
                    <a:pt x="3810" y="328930"/>
                  </a:lnTo>
                  <a:lnTo>
                    <a:pt x="0" y="341630"/>
                  </a:lnTo>
                  <a:lnTo>
                    <a:pt x="0" y="346710"/>
                  </a:lnTo>
                  <a:lnTo>
                    <a:pt x="2540" y="344170"/>
                  </a:lnTo>
                  <a:lnTo>
                    <a:pt x="1397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3818890" y="8943340"/>
              <a:ext cx="38101" cy="330201"/>
            </a:xfrm>
            <a:custGeom>
              <a:avLst/>
              <a:gdLst/>
              <a:ahLst/>
              <a:cxnLst/>
              <a:rect l="0" t="0" r="0" b="0"/>
              <a:pathLst>
                <a:path w="38101" h="330201">
                  <a:moveTo>
                    <a:pt x="24130" y="25400"/>
                  </a:moveTo>
                  <a:lnTo>
                    <a:pt x="35560" y="2540"/>
                  </a:lnTo>
                  <a:lnTo>
                    <a:pt x="36830" y="0"/>
                  </a:lnTo>
                  <a:lnTo>
                    <a:pt x="38100" y="1270"/>
                  </a:lnTo>
                  <a:lnTo>
                    <a:pt x="36830" y="5080"/>
                  </a:lnTo>
                  <a:lnTo>
                    <a:pt x="34290" y="11430"/>
                  </a:lnTo>
                  <a:lnTo>
                    <a:pt x="29210" y="27940"/>
                  </a:lnTo>
                  <a:lnTo>
                    <a:pt x="22860" y="50800"/>
                  </a:lnTo>
                  <a:lnTo>
                    <a:pt x="20320" y="63500"/>
                  </a:lnTo>
                  <a:lnTo>
                    <a:pt x="17780" y="76200"/>
                  </a:lnTo>
                  <a:lnTo>
                    <a:pt x="16510" y="88900"/>
                  </a:lnTo>
                  <a:lnTo>
                    <a:pt x="15240" y="102870"/>
                  </a:lnTo>
                  <a:lnTo>
                    <a:pt x="15240" y="116840"/>
                  </a:lnTo>
                  <a:lnTo>
                    <a:pt x="13970" y="144780"/>
                  </a:lnTo>
                  <a:lnTo>
                    <a:pt x="13970" y="186690"/>
                  </a:lnTo>
                  <a:lnTo>
                    <a:pt x="12700" y="200660"/>
                  </a:lnTo>
                  <a:lnTo>
                    <a:pt x="10160" y="214630"/>
                  </a:lnTo>
                  <a:lnTo>
                    <a:pt x="7620" y="228600"/>
                  </a:lnTo>
                  <a:lnTo>
                    <a:pt x="6350" y="243840"/>
                  </a:lnTo>
                  <a:lnTo>
                    <a:pt x="5080" y="259080"/>
                  </a:lnTo>
                  <a:lnTo>
                    <a:pt x="3810" y="275590"/>
                  </a:lnTo>
                  <a:lnTo>
                    <a:pt x="2540" y="290830"/>
                  </a:lnTo>
                  <a:lnTo>
                    <a:pt x="0" y="303530"/>
                  </a:lnTo>
                  <a:lnTo>
                    <a:pt x="2540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3938270" y="8831580"/>
              <a:ext cx="52071" cy="336551"/>
            </a:xfrm>
            <a:custGeom>
              <a:avLst/>
              <a:gdLst/>
              <a:ahLst/>
              <a:cxnLst/>
              <a:rect l="0" t="0" r="0" b="0"/>
              <a:pathLst>
                <a:path w="52071" h="336551">
                  <a:moveTo>
                    <a:pt x="52070" y="0"/>
                  </a:moveTo>
                  <a:lnTo>
                    <a:pt x="36830" y="58420"/>
                  </a:lnTo>
                  <a:lnTo>
                    <a:pt x="35560" y="72390"/>
                  </a:lnTo>
                  <a:lnTo>
                    <a:pt x="34290" y="87630"/>
                  </a:lnTo>
                  <a:lnTo>
                    <a:pt x="33020" y="104140"/>
                  </a:lnTo>
                  <a:lnTo>
                    <a:pt x="30480" y="120650"/>
                  </a:lnTo>
                  <a:lnTo>
                    <a:pt x="29210" y="138430"/>
                  </a:lnTo>
                  <a:lnTo>
                    <a:pt x="25400" y="154940"/>
                  </a:lnTo>
                  <a:lnTo>
                    <a:pt x="24130" y="171450"/>
                  </a:lnTo>
                  <a:lnTo>
                    <a:pt x="22860" y="186690"/>
                  </a:lnTo>
                  <a:lnTo>
                    <a:pt x="21590" y="201930"/>
                  </a:lnTo>
                  <a:lnTo>
                    <a:pt x="21590" y="231140"/>
                  </a:lnTo>
                  <a:lnTo>
                    <a:pt x="20320" y="245110"/>
                  </a:lnTo>
                  <a:lnTo>
                    <a:pt x="19050" y="257810"/>
                  </a:lnTo>
                  <a:lnTo>
                    <a:pt x="17780" y="270510"/>
                  </a:lnTo>
                  <a:lnTo>
                    <a:pt x="15240" y="281940"/>
                  </a:lnTo>
                  <a:lnTo>
                    <a:pt x="12700" y="293370"/>
                  </a:lnTo>
                  <a:lnTo>
                    <a:pt x="8890" y="303530"/>
                  </a:lnTo>
                  <a:lnTo>
                    <a:pt x="0" y="336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4074160" y="8662670"/>
              <a:ext cx="85091" cy="400051"/>
            </a:xfrm>
            <a:custGeom>
              <a:avLst/>
              <a:gdLst/>
              <a:ahLst/>
              <a:cxnLst/>
              <a:rect l="0" t="0" r="0" b="0"/>
              <a:pathLst>
                <a:path w="85091" h="400051">
                  <a:moveTo>
                    <a:pt x="85090" y="0"/>
                  </a:moveTo>
                  <a:lnTo>
                    <a:pt x="73660" y="27940"/>
                  </a:lnTo>
                  <a:lnTo>
                    <a:pt x="68580" y="40640"/>
                  </a:lnTo>
                  <a:lnTo>
                    <a:pt x="64770" y="54610"/>
                  </a:lnTo>
                  <a:lnTo>
                    <a:pt x="60960" y="67310"/>
                  </a:lnTo>
                  <a:lnTo>
                    <a:pt x="57150" y="82550"/>
                  </a:lnTo>
                  <a:lnTo>
                    <a:pt x="35560" y="176530"/>
                  </a:lnTo>
                  <a:lnTo>
                    <a:pt x="27940" y="208280"/>
                  </a:lnTo>
                  <a:lnTo>
                    <a:pt x="26670" y="224790"/>
                  </a:lnTo>
                  <a:lnTo>
                    <a:pt x="24130" y="240030"/>
                  </a:lnTo>
                  <a:lnTo>
                    <a:pt x="24130" y="255270"/>
                  </a:lnTo>
                  <a:lnTo>
                    <a:pt x="21590" y="267970"/>
                  </a:lnTo>
                  <a:lnTo>
                    <a:pt x="19050" y="280670"/>
                  </a:lnTo>
                  <a:lnTo>
                    <a:pt x="16510" y="292100"/>
                  </a:lnTo>
                  <a:lnTo>
                    <a:pt x="6350" y="336550"/>
                  </a:lnTo>
                  <a:lnTo>
                    <a:pt x="3810" y="350520"/>
                  </a:lnTo>
                  <a:lnTo>
                    <a:pt x="0" y="364490"/>
                  </a:lnTo>
                  <a:lnTo>
                    <a:pt x="0" y="400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4179570" y="8684260"/>
              <a:ext cx="85091" cy="368301"/>
            </a:xfrm>
            <a:custGeom>
              <a:avLst/>
              <a:gdLst/>
              <a:ahLst/>
              <a:cxnLst/>
              <a:rect l="0" t="0" r="0" b="0"/>
              <a:pathLst>
                <a:path w="85091" h="368301">
                  <a:moveTo>
                    <a:pt x="85090" y="0"/>
                  </a:moveTo>
                  <a:lnTo>
                    <a:pt x="73660" y="21590"/>
                  </a:lnTo>
                  <a:lnTo>
                    <a:pt x="68580" y="31750"/>
                  </a:lnTo>
                  <a:lnTo>
                    <a:pt x="64770" y="41910"/>
                  </a:lnTo>
                  <a:lnTo>
                    <a:pt x="60960" y="52070"/>
                  </a:lnTo>
                  <a:lnTo>
                    <a:pt x="57150" y="64770"/>
                  </a:lnTo>
                  <a:lnTo>
                    <a:pt x="53340" y="76200"/>
                  </a:lnTo>
                  <a:lnTo>
                    <a:pt x="49530" y="90170"/>
                  </a:lnTo>
                  <a:lnTo>
                    <a:pt x="45720" y="104140"/>
                  </a:lnTo>
                  <a:lnTo>
                    <a:pt x="25400" y="195580"/>
                  </a:lnTo>
                  <a:lnTo>
                    <a:pt x="7620" y="266700"/>
                  </a:lnTo>
                  <a:lnTo>
                    <a:pt x="0" y="29718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4274820" y="8642350"/>
              <a:ext cx="125731" cy="410211"/>
            </a:xfrm>
            <a:custGeom>
              <a:avLst/>
              <a:gdLst/>
              <a:ahLst/>
              <a:cxnLst/>
              <a:rect l="0" t="0" r="0" b="0"/>
              <a:pathLst>
                <a:path w="125731" h="410211">
                  <a:moveTo>
                    <a:pt x="125730" y="0"/>
                  </a:moveTo>
                  <a:lnTo>
                    <a:pt x="114300" y="33020"/>
                  </a:lnTo>
                  <a:lnTo>
                    <a:pt x="110490" y="46990"/>
                  </a:lnTo>
                  <a:lnTo>
                    <a:pt x="102870" y="76200"/>
                  </a:lnTo>
                  <a:lnTo>
                    <a:pt x="97790" y="90170"/>
                  </a:lnTo>
                  <a:lnTo>
                    <a:pt x="91440" y="104140"/>
                  </a:lnTo>
                  <a:lnTo>
                    <a:pt x="85090" y="118110"/>
                  </a:lnTo>
                  <a:lnTo>
                    <a:pt x="80010" y="133350"/>
                  </a:lnTo>
                  <a:lnTo>
                    <a:pt x="76200" y="149860"/>
                  </a:lnTo>
                  <a:lnTo>
                    <a:pt x="71120" y="166370"/>
                  </a:lnTo>
                  <a:lnTo>
                    <a:pt x="66040" y="181610"/>
                  </a:lnTo>
                  <a:lnTo>
                    <a:pt x="60960" y="196850"/>
                  </a:lnTo>
                  <a:lnTo>
                    <a:pt x="54610" y="212090"/>
                  </a:lnTo>
                  <a:lnTo>
                    <a:pt x="49530" y="226060"/>
                  </a:lnTo>
                  <a:lnTo>
                    <a:pt x="44450" y="241300"/>
                  </a:lnTo>
                  <a:lnTo>
                    <a:pt x="31750" y="280670"/>
                  </a:lnTo>
                  <a:lnTo>
                    <a:pt x="17780" y="325120"/>
                  </a:lnTo>
                  <a:lnTo>
                    <a:pt x="13970" y="337820"/>
                  </a:lnTo>
                  <a:lnTo>
                    <a:pt x="10160" y="353060"/>
                  </a:lnTo>
                  <a:lnTo>
                    <a:pt x="0" y="4102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4316730" y="8895080"/>
              <a:ext cx="125731" cy="336551"/>
            </a:xfrm>
            <a:custGeom>
              <a:avLst/>
              <a:gdLst/>
              <a:ahLst/>
              <a:cxnLst/>
              <a:rect l="0" t="0" r="0" b="0"/>
              <a:pathLst>
                <a:path w="125731" h="336551">
                  <a:moveTo>
                    <a:pt x="125730" y="0"/>
                  </a:moveTo>
                  <a:lnTo>
                    <a:pt x="115570" y="27940"/>
                  </a:lnTo>
                  <a:lnTo>
                    <a:pt x="106680" y="50800"/>
                  </a:lnTo>
                  <a:lnTo>
                    <a:pt x="91440" y="93980"/>
                  </a:lnTo>
                  <a:lnTo>
                    <a:pt x="87630" y="105410"/>
                  </a:lnTo>
                  <a:lnTo>
                    <a:pt x="81280" y="130810"/>
                  </a:lnTo>
                  <a:lnTo>
                    <a:pt x="76200" y="143510"/>
                  </a:lnTo>
                  <a:lnTo>
                    <a:pt x="71120" y="154940"/>
                  </a:lnTo>
                  <a:lnTo>
                    <a:pt x="64770" y="166370"/>
                  </a:lnTo>
                  <a:lnTo>
                    <a:pt x="59690" y="177800"/>
                  </a:lnTo>
                  <a:lnTo>
                    <a:pt x="54610" y="187960"/>
                  </a:lnTo>
                  <a:lnTo>
                    <a:pt x="50800" y="199390"/>
                  </a:lnTo>
                  <a:lnTo>
                    <a:pt x="43180" y="219710"/>
                  </a:lnTo>
                  <a:lnTo>
                    <a:pt x="39370" y="231140"/>
                  </a:lnTo>
                  <a:lnTo>
                    <a:pt x="29210" y="257810"/>
                  </a:lnTo>
                  <a:lnTo>
                    <a:pt x="17780" y="287020"/>
                  </a:lnTo>
                  <a:lnTo>
                    <a:pt x="0" y="336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274820" y="9168130"/>
              <a:ext cx="73661" cy="189231"/>
            </a:xfrm>
            <a:custGeom>
              <a:avLst/>
              <a:gdLst/>
              <a:ahLst/>
              <a:cxnLst/>
              <a:rect l="0" t="0" r="0" b="0"/>
              <a:pathLst>
                <a:path w="73661" h="189231">
                  <a:moveTo>
                    <a:pt x="73660" y="0"/>
                  </a:moveTo>
                  <a:lnTo>
                    <a:pt x="67310" y="16510"/>
                  </a:lnTo>
                  <a:lnTo>
                    <a:pt x="63500" y="26670"/>
                  </a:lnTo>
                  <a:lnTo>
                    <a:pt x="58420" y="38100"/>
                  </a:lnTo>
                  <a:lnTo>
                    <a:pt x="46990" y="62230"/>
                  </a:lnTo>
                  <a:lnTo>
                    <a:pt x="34290" y="88900"/>
                  </a:lnTo>
                  <a:lnTo>
                    <a:pt x="27940" y="102870"/>
                  </a:lnTo>
                  <a:lnTo>
                    <a:pt x="24130" y="116840"/>
                  </a:lnTo>
                  <a:lnTo>
                    <a:pt x="0" y="189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211320" y="9368790"/>
              <a:ext cx="63501" cy="93981"/>
            </a:xfrm>
            <a:custGeom>
              <a:avLst/>
              <a:gdLst/>
              <a:ahLst/>
              <a:cxnLst/>
              <a:rect l="0" t="0" r="0" b="0"/>
              <a:pathLst>
                <a:path w="63501" h="93981">
                  <a:moveTo>
                    <a:pt x="63500" y="0"/>
                  </a:moveTo>
                  <a:lnTo>
                    <a:pt x="52070" y="10160"/>
                  </a:lnTo>
                  <a:lnTo>
                    <a:pt x="46990" y="17780"/>
                  </a:lnTo>
                  <a:lnTo>
                    <a:pt x="40640" y="25400"/>
                  </a:lnTo>
                  <a:lnTo>
                    <a:pt x="34290" y="34290"/>
                  </a:lnTo>
                  <a:lnTo>
                    <a:pt x="27940" y="43180"/>
                  </a:lnTo>
                  <a:lnTo>
                    <a:pt x="24130" y="53340"/>
                  </a:lnTo>
                  <a:lnTo>
                    <a:pt x="0" y="93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1821180" y="9104630"/>
              <a:ext cx="105411" cy="443231"/>
            </a:xfrm>
            <a:custGeom>
              <a:avLst/>
              <a:gdLst/>
              <a:ahLst/>
              <a:cxnLst/>
              <a:rect l="0" t="0" r="0" b="0"/>
              <a:pathLst>
                <a:path w="105411" h="443231">
                  <a:moveTo>
                    <a:pt x="105410" y="0"/>
                  </a:moveTo>
                  <a:lnTo>
                    <a:pt x="93980" y="11430"/>
                  </a:lnTo>
                  <a:lnTo>
                    <a:pt x="90170" y="20320"/>
                  </a:lnTo>
                  <a:lnTo>
                    <a:pt x="86360" y="33020"/>
                  </a:lnTo>
                  <a:lnTo>
                    <a:pt x="81280" y="46990"/>
                  </a:lnTo>
                  <a:lnTo>
                    <a:pt x="78740" y="63500"/>
                  </a:lnTo>
                  <a:lnTo>
                    <a:pt x="77470" y="83820"/>
                  </a:lnTo>
                  <a:lnTo>
                    <a:pt x="76200" y="105410"/>
                  </a:lnTo>
                  <a:lnTo>
                    <a:pt x="74930" y="124460"/>
                  </a:lnTo>
                  <a:lnTo>
                    <a:pt x="72390" y="140970"/>
                  </a:lnTo>
                  <a:lnTo>
                    <a:pt x="68580" y="157480"/>
                  </a:lnTo>
                  <a:lnTo>
                    <a:pt x="66040" y="172720"/>
                  </a:lnTo>
                  <a:lnTo>
                    <a:pt x="45720" y="266700"/>
                  </a:lnTo>
                  <a:lnTo>
                    <a:pt x="31750" y="326390"/>
                  </a:lnTo>
                  <a:lnTo>
                    <a:pt x="27940" y="340360"/>
                  </a:lnTo>
                  <a:lnTo>
                    <a:pt x="25400" y="353060"/>
                  </a:lnTo>
                  <a:lnTo>
                    <a:pt x="17780" y="377190"/>
                  </a:lnTo>
                  <a:lnTo>
                    <a:pt x="10160" y="400050"/>
                  </a:lnTo>
                  <a:lnTo>
                    <a:pt x="0" y="443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1673860" y="9231630"/>
              <a:ext cx="73661" cy="410211"/>
            </a:xfrm>
            <a:custGeom>
              <a:avLst/>
              <a:gdLst/>
              <a:ahLst/>
              <a:cxnLst/>
              <a:rect l="0" t="0" r="0" b="0"/>
              <a:pathLst>
                <a:path w="73661" h="410211">
                  <a:moveTo>
                    <a:pt x="73660" y="0"/>
                  </a:moveTo>
                  <a:lnTo>
                    <a:pt x="59690" y="43180"/>
                  </a:lnTo>
                  <a:lnTo>
                    <a:pt x="55880" y="55880"/>
                  </a:lnTo>
                  <a:lnTo>
                    <a:pt x="52070" y="69850"/>
                  </a:lnTo>
                  <a:lnTo>
                    <a:pt x="49530" y="85090"/>
                  </a:lnTo>
                  <a:lnTo>
                    <a:pt x="46990" y="100330"/>
                  </a:lnTo>
                  <a:lnTo>
                    <a:pt x="45720" y="114300"/>
                  </a:lnTo>
                  <a:lnTo>
                    <a:pt x="44450" y="129540"/>
                  </a:lnTo>
                  <a:lnTo>
                    <a:pt x="41910" y="143510"/>
                  </a:lnTo>
                  <a:lnTo>
                    <a:pt x="40640" y="157480"/>
                  </a:lnTo>
                  <a:lnTo>
                    <a:pt x="36830" y="171450"/>
                  </a:lnTo>
                  <a:lnTo>
                    <a:pt x="35560" y="185420"/>
                  </a:lnTo>
                  <a:lnTo>
                    <a:pt x="34290" y="199390"/>
                  </a:lnTo>
                  <a:lnTo>
                    <a:pt x="33020" y="213360"/>
                  </a:lnTo>
                  <a:lnTo>
                    <a:pt x="31750" y="227330"/>
                  </a:lnTo>
                  <a:lnTo>
                    <a:pt x="29210" y="241300"/>
                  </a:lnTo>
                  <a:lnTo>
                    <a:pt x="26670" y="256540"/>
                  </a:lnTo>
                  <a:lnTo>
                    <a:pt x="20320" y="284480"/>
                  </a:lnTo>
                  <a:lnTo>
                    <a:pt x="17780" y="298450"/>
                  </a:lnTo>
                  <a:lnTo>
                    <a:pt x="13970" y="314960"/>
                  </a:lnTo>
                  <a:lnTo>
                    <a:pt x="10160" y="332740"/>
                  </a:lnTo>
                  <a:lnTo>
                    <a:pt x="0" y="4102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1558290" y="9337040"/>
              <a:ext cx="83821" cy="400051"/>
            </a:xfrm>
            <a:custGeom>
              <a:avLst/>
              <a:gdLst/>
              <a:ahLst/>
              <a:cxnLst/>
              <a:rect l="0" t="0" r="0" b="0"/>
              <a:pathLst>
                <a:path w="83821" h="400051">
                  <a:moveTo>
                    <a:pt x="83820" y="0"/>
                  </a:moveTo>
                  <a:lnTo>
                    <a:pt x="63500" y="60960"/>
                  </a:lnTo>
                  <a:lnTo>
                    <a:pt x="59690" y="76200"/>
                  </a:lnTo>
                  <a:lnTo>
                    <a:pt x="57150" y="91440"/>
                  </a:lnTo>
                  <a:lnTo>
                    <a:pt x="55880" y="106680"/>
                  </a:lnTo>
                  <a:lnTo>
                    <a:pt x="53340" y="121920"/>
                  </a:lnTo>
                  <a:lnTo>
                    <a:pt x="48260" y="156210"/>
                  </a:lnTo>
                  <a:lnTo>
                    <a:pt x="17780" y="312420"/>
                  </a:lnTo>
                  <a:lnTo>
                    <a:pt x="13970" y="327660"/>
                  </a:lnTo>
                  <a:lnTo>
                    <a:pt x="10160" y="340360"/>
                  </a:lnTo>
                  <a:lnTo>
                    <a:pt x="0" y="400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1463040" y="9462770"/>
              <a:ext cx="63501" cy="336551"/>
            </a:xfrm>
            <a:custGeom>
              <a:avLst/>
              <a:gdLst/>
              <a:ahLst/>
              <a:cxnLst/>
              <a:rect l="0" t="0" r="0" b="0"/>
              <a:pathLst>
                <a:path w="63501" h="336551">
                  <a:moveTo>
                    <a:pt x="63500" y="0"/>
                  </a:moveTo>
                  <a:lnTo>
                    <a:pt x="58420" y="16510"/>
                  </a:lnTo>
                  <a:lnTo>
                    <a:pt x="49530" y="40640"/>
                  </a:lnTo>
                  <a:lnTo>
                    <a:pt x="43180" y="55880"/>
                  </a:lnTo>
                  <a:lnTo>
                    <a:pt x="39370" y="69850"/>
                  </a:lnTo>
                  <a:lnTo>
                    <a:pt x="36830" y="83820"/>
                  </a:lnTo>
                  <a:lnTo>
                    <a:pt x="35560" y="97790"/>
                  </a:lnTo>
                  <a:lnTo>
                    <a:pt x="33020" y="111760"/>
                  </a:lnTo>
                  <a:lnTo>
                    <a:pt x="30480" y="123190"/>
                  </a:lnTo>
                  <a:lnTo>
                    <a:pt x="27940" y="134620"/>
                  </a:lnTo>
                  <a:lnTo>
                    <a:pt x="25400" y="148590"/>
                  </a:lnTo>
                  <a:lnTo>
                    <a:pt x="24130" y="163830"/>
                  </a:lnTo>
                  <a:lnTo>
                    <a:pt x="22860" y="179070"/>
                  </a:lnTo>
                  <a:lnTo>
                    <a:pt x="21590" y="193040"/>
                  </a:lnTo>
                  <a:lnTo>
                    <a:pt x="19050" y="205740"/>
                  </a:lnTo>
                  <a:lnTo>
                    <a:pt x="16510" y="218440"/>
                  </a:lnTo>
                  <a:lnTo>
                    <a:pt x="13970" y="231140"/>
                  </a:lnTo>
                  <a:lnTo>
                    <a:pt x="13970" y="243840"/>
                  </a:lnTo>
                  <a:lnTo>
                    <a:pt x="12700" y="257810"/>
                  </a:lnTo>
                  <a:lnTo>
                    <a:pt x="11430" y="271780"/>
                  </a:lnTo>
                  <a:lnTo>
                    <a:pt x="0" y="336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1337310" y="9578340"/>
              <a:ext cx="73661" cy="306071"/>
            </a:xfrm>
            <a:custGeom>
              <a:avLst/>
              <a:gdLst/>
              <a:ahLst/>
              <a:cxnLst/>
              <a:rect l="0" t="0" r="0" b="0"/>
              <a:pathLst>
                <a:path w="73661" h="306071">
                  <a:moveTo>
                    <a:pt x="73660" y="0"/>
                  </a:moveTo>
                  <a:lnTo>
                    <a:pt x="62230" y="11430"/>
                  </a:lnTo>
                  <a:lnTo>
                    <a:pt x="58420" y="20320"/>
                  </a:lnTo>
                  <a:lnTo>
                    <a:pt x="53340" y="33020"/>
                  </a:lnTo>
                  <a:lnTo>
                    <a:pt x="45720" y="59690"/>
                  </a:lnTo>
                  <a:lnTo>
                    <a:pt x="38100" y="82550"/>
                  </a:lnTo>
                  <a:lnTo>
                    <a:pt x="36830" y="95250"/>
                  </a:lnTo>
                  <a:lnTo>
                    <a:pt x="34290" y="107950"/>
                  </a:lnTo>
                  <a:lnTo>
                    <a:pt x="33020" y="121920"/>
                  </a:lnTo>
                  <a:lnTo>
                    <a:pt x="31750" y="134620"/>
                  </a:lnTo>
                  <a:lnTo>
                    <a:pt x="29210" y="148590"/>
                  </a:lnTo>
                  <a:lnTo>
                    <a:pt x="26670" y="162560"/>
                  </a:lnTo>
                  <a:lnTo>
                    <a:pt x="22860" y="175260"/>
                  </a:lnTo>
                  <a:lnTo>
                    <a:pt x="20320" y="186690"/>
                  </a:lnTo>
                  <a:lnTo>
                    <a:pt x="16510" y="198120"/>
                  </a:lnTo>
                  <a:lnTo>
                    <a:pt x="15240" y="212090"/>
                  </a:lnTo>
                  <a:lnTo>
                    <a:pt x="12700" y="227330"/>
                  </a:lnTo>
                  <a:lnTo>
                    <a:pt x="12700" y="242570"/>
                  </a:lnTo>
                  <a:lnTo>
                    <a:pt x="10160" y="256540"/>
                  </a:lnTo>
                  <a:lnTo>
                    <a:pt x="7620" y="269240"/>
                  </a:lnTo>
                  <a:lnTo>
                    <a:pt x="0" y="306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1189990" y="9663430"/>
              <a:ext cx="93981" cy="294641"/>
            </a:xfrm>
            <a:custGeom>
              <a:avLst/>
              <a:gdLst/>
              <a:ahLst/>
              <a:cxnLst/>
              <a:rect l="0" t="0" r="0" b="0"/>
              <a:pathLst>
                <a:path w="93981" h="294641">
                  <a:moveTo>
                    <a:pt x="93980" y="0"/>
                  </a:moveTo>
                  <a:lnTo>
                    <a:pt x="83820" y="11430"/>
                  </a:lnTo>
                  <a:lnTo>
                    <a:pt x="78740" y="20320"/>
                  </a:lnTo>
                  <a:lnTo>
                    <a:pt x="74930" y="31750"/>
                  </a:lnTo>
                  <a:lnTo>
                    <a:pt x="67310" y="58420"/>
                  </a:lnTo>
                  <a:lnTo>
                    <a:pt x="55880" y="92710"/>
                  </a:lnTo>
                  <a:lnTo>
                    <a:pt x="49530" y="114300"/>
                  </a:lnTo>
                  <a:lnTo>
                    <a:pt x="45720" y="127000"/>
                  </a:lnTo>
                  <a:lnTo>
                    <a:pt x="34290" y="165100"/>
                  </a:lnTo>
                  <a:lnTo>
                    <a:pt x="27940" y="187960"/>
                  </a:lnTo>
                  <a:lnTo>
                    <a:pt x="17780" y="219710"/>
                  </a:lnTo>
                  <a:lnTo>
                    <a:pt x="13970" y="232410"/>
                  </a:lnTo>
                  <a:lnTo>
                    <a:pt x="10160" y="245110"/>
                  </a:lnTo>
                  <a:lnTo>
                    <a:pt x="0" y="294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1168400" y="9862820"/>
              <a:ext cx="21591" cy="220981"/>
            </a:xfrm>
            <a:custGeom>
              <a:avLst/>
              <a:gdLst/>
              <a:ahLst/>
              <a:cxnLst/>
              <a:rect l="0" t="0" r="0" b="0"/>
              <a:pathLst>
                <a:path w="21591" h="220981">
                  <a:moveTo>
                    <a:pt x="21590" y="0"/>
                  </a:moveTo>
                  <a:lnTo>
                    <a:pt x="15240" y="16510"/>
                  </a:lnTo>
                  <a:lnTo>
                    <a:pt x="13970" y="27940"/>
                  </a:lnTo>
                  <a:lnTo>
                    <a:pt x="12700" y="40640"/>
                  </a:lnTo>
                  <a:lnTo>
                    <a:pt x="12700" y="55880"/>
                  </a:lnTo>
                  <a:lnTo>
                    <a:pt x="10160" y="68580"/>
                  </a:lnTo>
                  <a:lnTo>
                    <a:pt x="8890" y="81280"/>
                  </a:lnTo>
                  <a:lnTo>
                    <a:pt x="5080" y="92710"/>
                  </a:lnTo>
                  <a:lnTo>
                    <a:pt x="3810" y="106680"/>
                  </a:lnTo>
                  <a:lnTo>
                    <a:pt x="2540" y="120650"/>
                  </a:lnTo>
                  <a:lnTo>
                    <a:pt x="1270" y="137160"/>
                  </a:lnTo>
                  <a:lnTo>
                    <a:pt x="1270" y="167640"/>
                  </a:lnTo>
                  <a:lnTo>
                    <a:pt x="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1168400" y="9989820"/>
              <a:ext cx="41911" cy="125731"/>
            </a:xfrm>
            <a:custGeom>
              <a:avLst/>
              <a:gdLst/>
              <a:ahLst/>
              <a:cxnLst/>
              <a:rect l="0" t="0" r="0" b="0"/>
              <a:pathLst>
                <a:path w="41911" h="125731">
                  <a:moveTo>
                    <a:pt x="41910" y="0"/>
                  </a:moveTo>
                  <a:lnTo>
                    <a:pt x="12700" y="58420"/>
                  </a:lnTo>
                  <a:lnTo>
                    <a:pt x="8890" y="71120"/>
                  </a:lnTo>
                  <a:lnTo>
                    <a:pt x="6350" y="85090"/>
                  </a:lnTo>
                  <a:lnTo>
                    <a:pt x="0" y="1257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2000250" y="9084310"/>
              <a:ext cx="83821" cy="441961"/>
            </a:xfrm>
            <a:custGeom>
              <a:avLst/>
              <a:gdLst/>
              <a:ahLst/>
              <a:cxnLst/>
              <a:rect l="0" t="0" r="0" b="0"/>
              <a:pathLst>
                <a:path w="83821" h="441961">
                  <a:moveTo>
                    <a:pt x="83820" y="0"/>
                  </a:moveTo>
                  <a:lnTo>
                    <a:pt x="73660" y="21590"/>
                  </a:lnTo>
                  <a:lnTo>
                    <a:pt x="68580" y="33020"/>
                  </a:lnTo>
                  <a:lnTo>
                    <a:pt x="64770" y="45720"/>
                  </a:lnTo>
                  <a:lnTo>
                    <a:pt x="60960" y="58420"/>
                  </a:lnTo>
                  <a:lnTo>
                    <a:pt x="58420" y="73660"/>
                  </a:lnTo>
                  <a:lnTo>
                    <a:pt x="55880" y="91440"/>
                  </a:lnTo>
                  <a:lnTo>
                    <a:pt x="54610" y="109220"/>
                  </a:lnTo>
                  <a:lnTo>
                    <a:pt x="53340" y="125730"/>
                  </a:lnTo>
                  <a:lnTo>
                    <a:pt x="50800" y="139700"/>
                  </a:lnTo>
                  <a:lnTo>
                    <a:pt x="44450" y="166370"/>
                  </a:lnTo>
                  <a:lnTo>
                    <a:pt x="38100" y="193040"/>
                  </a:lnTo>
                  <a:lnTo>
                    <a:pt x="35560" y="208280"/>
                  </a:lnTo>
                  <a:lnTo>
                    <a:pt x="34290" y="224790"/>
                  </a:lnTo>
                  <a:lnTo>
                    <a:pt x="34290" y="240030"/>
                  </a:lnTo>
                  <a:lnTo>
                    <a:pt x="31750" y="256540"/>
                  </a:lnTo>
                  <a:lnTo>
                    <a:pt x="29210" y="271780"/>
                  </a:lnTo>
                  <a:lnTo>
                    <a:pt x="26670" y="285750"/>
                  </a:lnTo>
                  <a:lnTo>
                    <a:pt x="20320" y="314960"/>
                  </a:lnTo>
                  <a:lnTo>
                    <a:pt x="17780" y="328930"/>
                  </a:lnTo>
                  <a:lnTo>
                    <a:pt x="10160" y="363220"/>
                  </a:lnTo>
                  <a:lnTo>
                    <a:pt x="7620" y="382270"/>
                  </a:lnTo>
                  <a:lnTo>
                    <a:pt x="3810" y="398780"/>
                  </a:lnTo>
                  <a:lnTo>
                    <a:pt x="0" y="412750"/>
                  </a:lnTo>
                  <a:lnTo>
                    <a:pt x="10160" y="441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2424430" y="9779000"/>
              <a:ext cx="147321" cy="163831"/>
            </a:xfrm>
            <a:custGeom>
              <a:avLst/>
              <a:gdLst/>
              <a:ahLst/>
              <a:cxnLst/>
              <a:rect l="0" t="0" r="0" b="0"/>
              <a:pathLst>
                <a:path w="147321" h="163831">
                  <a:moveTo>
                    <a:pt x="39370" y="10160"/>
                  </a:moveTo>
                  <a:lnTo>
                    <a:pt x="22860" y="21590"/>
                  </a:lnTo>
                  <a:lnTo>
                    <a:pt x="16510" y="27940"/>
                  </a:lnTo>
                  <a:lnTo>
                    <a:pt x="11430" y="36830"/>
                  </a:lnTo>
                  <a:lnTo>
                    <a:pt x="6350" y="45720"/>
                  </a:lnTo>
                  <a:lnTo>
                    <a:pt x="3810" y="57150"/>
                  </a:lnTo>
                  <a:lnTo>
                    <a:pt x="1270" y="71120"/>
                  </a:lnTo>
                  <a:lnTo>
                    <a:pt x="0" y="86360"/>
                  </a:lnTo>
                  <a:lnTo>
                    <a:pt x="1270" y="99060"/>
                  </a:lnTo>
                  <a:lnTo>
                    <a:pt x="5080" y="111760"/>
                  </a:lnTo>
                  <a:lnTo>
                    <a:pt x="8890" y="123190"/>
                  </a:lnTo>
                  <a:lnTo>
                    <a:pt x="13970" y="133350"/>
                  </a:lnTo>
                  <a:lnTo>
                    <a:pt x="20320" y="143510"/>
                  </a:lnTo>
                  <a:lnTo>
                    <a:pt x="26670" y="151130"/>
                  </a:lnTo>
                  <a:lnTo>
                    <a:pt x="35560" y="157480"/>
                  </a:lnTo>
                  <a:lnTo>
                    <a:pt x="45720" y="161290"/>
                  </a:lnTo>
                  <a:lnTo>
                    <a:pt x="58420" y="163830"/>
                  </a:lnTo>
                  <a:lnTo>
                    <a:pt x="68580" y="162560"/>
                  </a:lnTo>
                  <a:lnTo>
                    <a:pt x="80010" y="160020"/>
                  </a:lnTo>
                  <a:lnTo>
                    <a:pt x="91440" y="156210"/>
                  </a:lnTo>
                  <a:lnTo>
                    <a:pt x="101600" y="149860"/>
                  </a:lnTo>
                  <a:lnTo>
                    <a:pt x="113030" y="142240"/>
                  </a:lnTo>
                  <a:lnTo>
                    <a:pt x="123190" y="133350"/>
                  </a:lnTo>
                  <a:lnTo>
                    <a:pt x="132080" y="123190"/>
                  </a:lnTo>
                  <a:lnTo>
                    <a:pt x="138430" y="114300"/>
                  </a:lnTo>
                  <a:lnTo>
                    <a:pt x="143510" y="104140"/>
                  </a:lnTo>
                  <a:lnTo>
                    <a:pt x="146050" y="93980"/>
                  </a:lnTo>
                  <a:lnTo>
                    <a:pt x="147320" y="83820"/>
                  </a:lnTo>
                  <a:lnTo>
                    <a:pt x="146050" y="73660"/>
                  </a:lnTo>
                  <a:lnTo>
                    <a:pt x="143510" y="63500"/>
                  </a:lnTo>
                  <a:lnTo>
                    <a:pt x="138430" y="55880"/>
                  </a:lnTo>
                  <a:lnTo>
                    <a:pt x="133350" y="46990"/>
                  </a:lnTo>
                  <a:lnTo>
                    <a:pt x="127000" y="39370"/>
                  </a:lnTo>
                  <a:lnTo>
                    <a:pt x="118110" y="31750"/>
                  </a:lnTo>
                  <a:lnTo>
                    <a:pt x="109220" y="25400"/>
                  </a:lnTo>
                  <a:lnTo>
                    <a:pt x="99060" y="21590"/>
                  </a:lnTo>
                  <a:lnTo>
                    <a:pt x="87630" y="20320"/>
                  </a:lnTo>
                  <a:lnTo>
                    <a:pt x="74930" y="20320"/>
                  </a:lnTo>
                  <a:lnTo>
                    <a:pt x="68580" y="17780"/>
                  </a:lnTo>
                  <a:lnTo>
                    <a:pt x="67310" y="13970"/>
                  </a:lnTo>
                  <a:lnTo>
                    <a:pt x="914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2611120" y="9806940"/>
              <a:ext cx="341631" cy="149861"/>
            </a:xfrm>
            <a:custGeom>
              <a:avLst/>
              <a:gdLst/>
              <a:ahLst/>
              <a:cxnLst/>
              <a:rect l="0" t="0" r="0" b="0"/>
              <a:pathLst>
                <a:path w="341631" h="149861">
                  <a:moveTo>
                    <a:pt x="0" y="13970"/>
                  </a:moveTo>
                  <a:lnTo>
                    <a:pt x="16510" y="19050"/>
                  </a:lnTo>
                  <a:lnTo>
                    <a:pt x="26670" y="21590"/>
                  </a:lnTo>
                  <a:lnTo>
                    <a:pt x="36830" y="22860"/>
                  </a:lnTo>
                  <a:lnTo>
                    <a:pt x="49530" y="22860"/>
                  </a:lnTo>
                  <a:lnTo>
                    <a:pt x="62230" y="22860"/>
                  </a:lnTo>
                  <a:lnTo>
                    <a:pt x="74930" y="20320"/>
                  </a:lnTo>
                  <a:lnTo>
                    <a:pt x="88900" y="19050"/>
                  </a:lnTo>
                  <a:lnTo>
                    <a:pt x="102870" y="16510"/>
                  </a:lnTo>
                  <a:lnTo>
                    <a:pt x="116840" y="16510"/>
                  </a:lnTo>
                  <a:lnTo>
                    <a:pt x="129540" y="15240"/>
                  </a:lnTo>
                  <a:lnTo>
                    <a:pt x="157480" y="15240"/>
                  </a:lnTo>
                  <a:lnTo>
                    <a:pt x="214630" y="13970"/>
                  </a:lnTo>
                  <a:lnTo>
                    <a:pt x="222250" y="17780"/>
                  </a:lnTo>
                  <a:lnTo>
                    <a:pt x="226060" y="22860"/>
                  </a:lnTo>
                  <a:lnTo>
                    <a:pt x="228600" y="30480"/>
                  </a:lnTo>
                  <a:lnTo>
                    <a:pt x="229870" y="41910"/>
                  </a:lnTo>
                  <a:lnTo>
                    <a:pt x="229870" y="54610"/>
                  </a:lnTo>
                  <a:lnTo>
                    <a:pt x="231140" y="68580"/>
                  </a:lnTo>
                  <a:lnTo>
                    <a:pt x="232410" y="83820"/>
                  </a:lnTo>
                  <a:lnTo>
                    <a:pt x="233680" y="97790"/>
                  </a:lnTo>
                  <a:lnTo>
                    <a:pt x="237490" y="111760"/>
                  </a:lnTo>
                  <a:lnTo>
                    <a:pt x="242570" y="123190"/>
                  </a:lnTo>
                  <a:lnTo>
                    <a:pt x="248920" y="134620"/>
                  </a:lnTo>
                  <a:lnTo>
                    <a:pt x="257810" y="143510"/>
                  </a:lnTo>
                  <a:lnTo>
                    <a:pt x="266700" y="148590"/>
                  </a:lnTo>
                  <a:lnTo>
                    <a:pt x="275590" y="149860"/>
                  </a:lnTo>
                  <a:lnTo>
                    <a:pt x="285750" y="149860"/>
                  </a:lnTo>
                  <a:lnTo>
                    <a:pt x="294640" y="147320"/>
                  </a:lnTo>
                  <a:lnTo>
                    <a:pt x="302260" y="140970"/>
                  </a:lnTo>
                  <a:lnTo>
                    <a:pt x="311150" y="134620"/>
                  </a:lnTo>
                  <a:lnTo>
                    <a:pt x="317500" y="125730"/>
                  </a:lnTo>
                  <a:lnTo>
                    <a:pt x="322580" y="116840"/>
                  </a:lnTo>
                  <a:lnTo>
                    <a:pt x="327660" y="106680"/>
                  </a:lnTo>
                  <a:lnTo>
                    <a:pt x="331470" y="96520"/>
                  </a:lnTo>
                  <a:lnTo>
                    <a:pt x="335280" y="86360"/>
                  </a:lnTo>
                  <a:lnTo>
                    <a:pt x="339090" y="76200"/>
                  </a:lnTo>
                  <a:lnTo>
                    <a:pt x="341630" y="66040"/>
                  </a:lnTo>
                  <a:lnTo>
                    <a:pt x="340360" y="55880"/>
                  </a:lnTo>
                  <a:lnTo>
                    <a:pt x="339090" y="45720"/>
                  </a:lnTo>
                  <a:lnTo>
                    <a:pt x="336550" y="35560"/>
                  </a:lnTo>
                  <a:lnTo>
                    <a:pt x="331470" y="27940"/>
                  </a:lnTo>
                  <a:lnTo>
                    <a:pt x="326390" y="19050"/>
                  </a:lnTo>
                  <a:lnTo>
                    <a:pt x="318770" y="12700"/>
                  </a:lnTo>
                  <a:lnTo>
                    <a:pt x="311150" y="7620"/>
                  </a:lnTo>
                  <a:lnTo>
                    <a:pt x="302260" y="2540"/>
                  </a:lnTo>
                  <a:lnTo>
                    <a:pt x="292100" y="0"/>
                  </a:lnTo>
                  <a:lnTo>
                    <a:pt x="283210" y="0"/>
                  </a:lnTo>
                  <a:lnTo>
                    <a:pt x="262890" y="38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2527300" y="9695180"/>
              <a:ext cx="31751" cy="125731"/>
            </a:xfrm>
            <a:custGeom>
              <a:avLst/>
              <a:gdLst/>
              <a:ahLst/>
              <a:cxnLst/>
              <a:rect l="0" t="0" r="0" b="0"/>
              <a:pathLst>
                <a:path w="31751" h="125731">
                  <a:moveTo>
                    <a:pt x="31750" y="125730"/>
                  </a:moveTo>
                  <a:lnTo>
                    <a:pt x="25400" y="109220"/>
                  </a:lnTo>
                  <a:lnTo>
                    <a:pt x="22860" y="99060"/>
                  </a:lnTo>
                  <a:lnTo>
                    <a:pt x="16510" y="76200"/>
                  </a:lnTo>
                  <a:lnTo>
                    <a:pt x="6350" y="36830"/>
                  </a:lnTo>
                  <a:lnTo>
                    <a:pt x="2540" y="24130"/>
                  </a:ln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2589530" y="9652000"/>
              <a:ext cx="63501" cy="105411"/>
            </a:xfrm>
            <a:custGeom>
              <a:avLst/>
              <a:gdLst/>
              <a:ahLst/>
              <a:cxnLst/>
              <a:rect l="0" t="0" r="0" b="0"/>
              <a:pathLst>
                <a:path w="63501" h="105411">
                  <a:moveTo>
                    <a:pt x="0" y="105410"/>
                  </a:moveTo>
                  <a:lnTo>
                    <a:pt x="15240" y="62230"/>
                  </a:lnTo>
                  <a:lnTo>
                    <a:pt x="20320" y="53340"/>
                  </a:lnTo>
                  <a:lnTo>
                    <a:pt x="27940" y="44450"/>
                  </a:lnTo>
                  <a:lnTo>
                    <a:pt x="44450" y="29210"/>
                  </a:lnTo>
                  <a:lnTo>
                    <a:pt x="52070" y="22860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2484120" y="9926320"/>
              <a:ext cx="53341" cy="73661"/>
            </a:xfrm>
            <a:custGeom>
              <a:avLst/>
              <a:gdLst/>
              <a:ahLst/>
              <a:cxnLst/>
              <a:rect l="0" t="0" r="0" b="0"/>
              <a:pathLst>
                <a:path w="53341" h="73661">
                  <a:moveTo>
                    <a:pt x="53340" y="0"/>
                  </a:moveTo>
                  <a:lnTo>
                    <a:pt x="41910" y="11430"/>
                  </a:lnTo>
                  <a:lnTo>
                    <a:pt x="36830" y="17780"/>
                  </a:lnTo>
                  <a:lnTo>
                    <a:pt x="30480" y="25400"/>
                  </a:lnTo>
                  <a:lnTo>
                    <a:pt x="24130" y="34290"/>
                  </a:lnTo>
                  <a:lnTo>
                    <a:pt x="17780" y="43180"/>
                  </a:lnTo>
                  <a:lnTo>
                    <a:pt x="10160" y="50800"/>
                  </a:lnTo>
                  <a:lnTo>
                    <a:pt x="0" y="73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2559050" y="9894570"/>
              <a:ext cx="20321" cy="83821"/>
            </a:xfrm>
            <a:custGeom>
              <a:avLst/>
              <a:gdLst/>
              <a:ahLst/>
              <a:cxnLst/>
              <a:rect l="0" t="0" r="0" b="0"/>
              <a:pathLst>
                <a:path w="20321" h="83821">
                  <a:moveTo>
                    <a:pt x="0" y="0"/>
                  </a:moveTo>
                  <a:lnTo>
                    <a:pt x="0" y="22860"/>
                  </a:lnTo>
                  <a:lnTo>
                    <a:pt x="0" y="33020"/>
                  </a:lnTo>
                  <a:lnTo>
                    <a:pt x="2540" y="43180"/>
                  </a:lnTo>
                  <a:lnTo>
                    <a:pt x="20320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2611120" y="9926320"/>
              <a:ext cx="41911" cy="31751"/>
            </a:xfrm>
            <a:custGeom>
              <a:avLst/>
              <a:gdLst/>
              <a:ahLst/>
              <a:cxnLst/>
              <a:rect l="0" t="0" r="0" b="0"/>
              <a:pathLst>
                <a:path w="41911" h="31751">
                  <a:moveTo>
                    <a:pt x="0" y="0"/>
                  </a:moveTo>
                  <a:lnTo>
                    <a:pt x="6350" y="6350"/>
                  </a:lnTo>
                  <a:lnTo>
                    <a:pt x="4191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3021330" y="993648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0" y="0"/>
                  </a:moveTo>
                  <a:lnTo>
                    <a:pt x="0" y="22860"/>
                  </a:lnTo>
                  <a:lnTo>
                    <a:pt x="1270" y="33020"/>
                  </a:lnTo>
                  <a:lnTo>
                    <a:pt x="3810" y="43180"/>
                  </a:lnTo>
                  <a:lnTo>
                    <a:pt x="6350" y="53340"/>
                  </a:lnTo>
                  <a:lnTo>
                    <a:pt x="10160" y="57150"/>
                  </a:lnTo>
                  <a:lnTo>
                    <a:pt x="15240" y="55880"/>
                  </a:lnTo>
                  <a:lnTo>
                    <a:pt x="20320" y="50800"/>
                  </a:lnTo>
                  <a:lnTo>
                    <a:pt x="26670" y="45720"/>
                  </a:lnTo>
                  <a:lnTo>
                    <a:pt x="33020" y="40640"/>
                  </a:lnTo>
                  <a:lnTo>
                    <a:pt x="39370" y="34290"/>
                  </a:lnTo>
                  <a:lnTo>
                    <a:pt x="41910" y="31750"/>
                  </a:lnTo>
                  <a:lnTo>
                    <a:pt x="40640" y="33020"/>
                  </a:lnTo>
                  <a:lnTo>
                    <a:pt x="38100" y="36830"/>
                  </a:lnTo>
                  <a:lnTo>
                    <a:pt x="39370" y="39370"/>
                  </a:lnTo>
                  <a:lnTo>
                    <a:pt x="44450" y="43180"/>
                  </a:lnTo>
                  <a:lnTo>
                    <a:pt x="50800" y="45720"/>
                  </a:lnTo>
                  <a:lnTo>
                    <a:pt x="58420" y="46990"/>
                  </a:lnTo>
                  <a:lnTo>
                    <a:pt x="67310" y="46990"/>
                  </a:lnTo>
                  <a:lnTo>
                    <a:pt x="9525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3094990" y="9958070"/>
              <a:ext cx="21591" cy="20321"/>
            </a:xfrm>
            <a:custGeom>
              <a:avLst/>
              <a:gdLst/>
              <a:ahLst/>
              <a:cxnLst/>
              <a:rect l="0" t="0" r="0" b="0"/>
              <a:pathLst>
                <a:path w="21591" h="20321">
                  <a:moveTo>
                    <a:pt x="0" y="0"/>
                  </a:moveTo>
                  <a:lnTo>
                    <a:pt x="21590" y="20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821430" y="9283700"/>
            <a:ext cx="558801" cy="694691"/>
            <a:chOff x="3821430" y="9283700"/>
            <a:chExt cx="558801" cy="694691"/>
          </a:xfrm>
        </p:grpSpPr>
        <p:sp>
          <p:nvSpPr>
            <p:cNvPr id="223" name="Freeform 222"/>
            <p:cNvSpPr/>
            <p:nvPr/>
          </p:nvSpPr>
          <p:spPr>
            <a:xfrm>
              <a:off x="3821430" y="9715500"/>
              <a:ext cx="127001" cy="242571"/>
            </a:xfrm>
            <a:custGeom>
              <a:avLst/>
              <a:gdLst/>
              <a:ahLst/>
              <a:cxnLst/>
              <a:rect l="0" t="0" r="0" b="0"/>
              <a:pathLst>
                <a:path w="127001" h="242571">
                  <a:moveTo>
                    <a:pt x="0" y="242570"/>
                  </a:moveTo>
                  <a:lnTo>
                    <a:pt x="0" y="214630"/>
                  </a:lnTo>
                  <a:lnTo>
                    <a:pt x="1270" y="203200"/>
                  </a:lnTo>
                  <a:lnTo>
                    <a:pt x="3810" y="191770"/>
                  </a:lnTo>
                  <a:lnTo>
                    <a:pt x="6350" y="180340"/>
                  </a:lnTo>
                  <a:lnTo>
                    <a:pt x="10160" y="168910"/>
                  </a:lnTo>
                  <a:lnTo>
                    <a:pt x="15240" y="158750"/>
                  </a:lnTo>
                  <a:lnTo>
                    <a:pt x="20320" y="147320"/>
                  </a:lnTo>
                  <a:lnTo>
                    <a:pt x="27940" y="137160"/>
                  </a:lnTo>
                  <a:lnTo>
                    <a:pt x="36830" y="127000"/>
                  </a:lnTo>
                  <a:lnTo>
                    <a:pt x="45720" y="115570"/>
                  </a:lnTo>
                  <a:lnTo>
                    <a:pt x="53340" y="104140"/>
                  </a:lnTo>
                  <a:lnTo>
                    <a:pt x="62230" y="91440"/>
                  </a:lnTo>
                  <a:lnTo>
                    <a:pt x="69850" y="78740"/>
                  </a:lnTo>
                  <a:lnTo>
                    <a:pt x="83820" y="54610"/>
                  </a:lnTo>
                  <a:lnTo>
                    <a:pt x="105410" y="2159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3916680" y="9673590"/>
              <a:ext cx="189231" cy="304801"/>
            </a:xfrm>
            <a:custGeom>
              <a:avLst/>
              <a:gdLst/>
              <a:ahLst/>
              <a:cxnLst/>
              <a:rect l="0" t="0" r="0" b="0"/>
              <a:pathLst>
                <a:path w="189231" h="304801">
                  <a:moveTo>
                    <a:pt x="0" y="304800"/>
                  </a:moveTo>
                  <a:lnTo>
                    <a:pt x="22860" y="283210"/>
                  </a:lnTo>
                  <a:lnTo>
                    <a:pt x="30480" y="273050"/>
                  </a:lnTo>
                  <a:lnTo>
                    <a:pt x="36830" y="262890"/>
                  </a:lnTo>
                  <a:lnTo>
                    <a:pt x="41910" y="252730"/>
                  </a:lnTo>
                  <a:lnTo>
                    <a:pt x="48260" y="241300"/>
                  </a:lnTo>
                  <a:lnTo>
                    <a:pt x="54610" y="231140"/>
                  </a:lnTo>
                  <a:lnTo>
                    <a:pt x="60960" y="220980"/>
                  </a:lnTo>
                  <a:lnTo>
                    <a:pt x="68580" y="209550"/>
                  </a:lnTo>
                  <a:lnTo>
                    <a:pt x="86360" y="184150"/>
                  </a:lnTo>
                  <a:lnTo>
                    <a:pt x="95250" y="170180"/>
                  </a:lnTo>
                  <a:lnTo>
                    <a:pt x="102870" y="157480"/>
                  </a:lnTo>
                  <a:lnTo>
                    <a:pt x="110490" y="143510"/>
                  </a:lnTo>
                  <a:lnTo>
                    <a:pt x="118110" y="130810"/>
                  </a:lnTo>
                  <a:lnTo>
                    <a:pt x="133350" y="106680"/>
                  </a:lnTo>
                  <a:lnTo>
                    <a:pt x="139700" y="95250"/>
                  </a:lnTo>
                  <a:lnTo>
                    <a:pt x="153670" y="68580"/>
                  </a:lnTo>
                  <a:lnTo>
                    <a:pt x="161290" y="55880"/>
                  </a:lnTo>
                  <a:lnTo>
                    <a:pt x="168910" y="44450"/>
                  </a:lnTo>
                  <a:lnTo>
                    <a:pt x="1892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085590" y="9610090"/>
              <a:ext cx="167641" cy="284481"/>
            </a:xfrm>
            <a:custGeom>
              <a:avLst/>
              <a:gdLst/>
              <a:ahLst/>
              <a:cxnLst/>
              <a:rect l="0" t="0" r="0" b="0"/>
              <a:pathLst>
                <a:path w="167641" h="284481">
                  <a:moveTo>
                    <a:pt x="0" y="284480"/>
                  </a:moveTo>
                  <a:lnTo>
                    <a:pt x="5080" y="267970"/>
                  </a:lnTo>
                  <a:lnTo>
                    <a:pt x="8890" y="257810"/>
                  </a:lnTo>
                  <a:lnTo>
                    <a:pt x="13970" y="247650"/>
                  </a:lnTo>
                  <a:lnTo>
                    <a:pt x="20320" y="234950"/>
                  </a:lnTo>
                  <a:lnTo>
                    <a:pt x="25400" y="223520"/>
                  </a:lnTo>
                  <a:lnTo>
                    <a:pt x="31750" y="212090"/>
                  </a:lnTo>
                  <a:lnTo>
                    <a:pt x="39370" y="200660"/>
                  </a:lnTo>
                  <a:lnTo>
                    <a:pt x="52070" y="180340"/>
                  </a:lnTo>
                  <a:lnTo>
                    <a:pt x="59690" y="168910"/>
                  </a:lnTo>
                  <a:lnTo>
                    <a:pt x="66040" y="157480"/>
                  </a:lnTo>
                  <a:lnTo>
                    <a:pt x="73660" y="144780"/>
                  </a:lnTo>
                  <a:lnTo>
                    <a:pt x="80010" y="132080"/>
                  </a:lnTo>
                  <a:lnTo>
                    <a:pt x="87630" y="119380"/>
                  </a:lnTo>
                  <a:lnTo>
                    <a:pt x="93980" y="107950"/>
                  </a:lnTo>
                  <a:lnTo>
                    <a:pt x="107950" y="85090"/>
                  </a:lnTo>
                  <a:lnTo>
                    <a:pt x="121920" y="63500"/>
                  </a:lnTo>
                  <a:lnTo>
                    <a:pt x="130810" y="53340"/>
                  </a:lnTo>
                  <a:lnTo>
                    <a:pt x="139700" y="43180"/>
                  </a:lnTo>
                  <a:lnTo>
                    <a:pt x="1676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4274820" y="9599930"/>
              <a:ext cx="105411" cy="294641"/>
            </a:xfrm>
            <a:custGeom>
              <a:avLst/>
              <a:gdLst/>
              <a:ahLst/>
              <a:cxnLst/>
              <a:rect l="0" t="0" r="0" b="0"/>
              <a:pathLst>
                <a:path w="105411" h="294641">
                  <a:moveTo>
                    <a:pt x="0" y="294640"/>
                  </a:moveTo>
                  <a:lnTo>
                    <a:pt x="5080" y="266700"/>
                  </a:lnTo>
                  <a:lnTo>
                    <a:pt x="8890" y="252730"/>
                  </a:lnTo>
                  <a:lnTo>
                    <a:pt x="13970" y="237490"/>
                  </a:lnTo>
                  <a:lnTo>
                    <a:pt x="20320" y="220980"/>
                  </a:lnTo>
                  <a:lnTo>
                    <a:pt x="26670" y="205740"/>
                  </a:lnTo>
                  <a:lnTo>
                    <a:pt x="33020" y="191770"/>
                  </a:lnTo>
                  <a:lnTo>
                    <a:pt x="39370" y="176530"/>
                  </a:lnTo>
                  <a:lnTo>
                    <a:pt x="44450" y="163830"/>
                  </a:lnTo>
                  <a:lnTo>
                    <a:pt x="49530" y="151130"/>
                  </a:lnTo>
                  <a:lnTo>
                    <a:pt x="54610" y="139700"/>
                  </a:lnTo>
                  <a:lnTo>
                    <a:pt x="58420" y="127000"/>
                  </a:lnTo>
                  <a:lnTo>
                    <a:pt x="62230" y="114300"/>
                  </a:lnTo>
                  <a:lnTo>
                    <a:pt x="66040" y="100330"/>
                  </a:lnTo>
                  <a:lnTo>
                    <a:pt x="71120" y="87630"/>
                  </a:lnTo>
                  <a:lnTo>
                    <a:pt x="76200" y="76200"/>
                  </a:lnTo>
                  <a:lnTo>
                    <a:pt x="82550" y="64770"/>
                  </a:lnTo>
                  <a:lnTo>
                    <a:pt x="87630" y="52070"/>
                  </a:lnTo>
                  <a:lnTo>
                    <a:pt x="92710" y="39370"/>
                  </a:lnTo>
                  <a:lnTo>
                    <a:pt x="10541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4211320" y="9431020"/>
              <a:ext cx="83821" cy="220981"/>
            </a:xfrm>
            <a:custGeom>
              <a:avLst/>
              <a:gdLst/>
              <a:ahLst/>
              <a:cxnLst/>
              <a:rect l="0" t="0" r="0" b="0"/>
              <a:pathLst>
                <a:path w="83821" h="220981">
                  <a:moveTo>
                    <a:pt x="0" y="220980"/>
                  </a:moveTo>
                  <a:lnTo>
                    <a:pt x="0" y="199390"/>
                  </a:lnTo>
                  <a:lnTo>
                    <a:pt x="1270" y="189230"/>
                  </a:lnTo>
                  <a:lnTo>
                    <a:pt x="3810" y="179070"/>
                  </a:lnTo>
                  <a:lnTo>
                    <a:pt x="5080" y="168910"/>
                  </a:lnTo>
                  <a:lnTo>
                    <a:pt x="15240" y="125730"/>
                  </a:lnTo>
                  <a:lnTo>
                    <a:pt x="19050" y="113030"/>
                  </a:lnTo>
                  <a:lnTo>
                    <a:pt x="24130" y="102870"/>
                  </a:lnTo>
                  <a:lnTo>
                    <a:pt x="30480" y="92710"/>
                  </a:lnTo>
                  <a:lnTo>
                    <a:pt x="36830" y="82550"/>
                  </a:lnTo>
                  <a:lnTo>
                    <a:pt x="49530" y="57150"/>
                  </a:lnTo>
                  <a:lnTo>
                    <a:pt x="57150" y="45720"/>
                  </a:lnTo>
                  <a:lnTo>
                    <a:pt x="63500" y="34290"/>
                  </a:lnTo>
                  <a:lnTo>
                    <a:pt x="838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4105910" y="9283700"/>
              <a:ext cx="147321" cy="220981"/>
            </a:xfrm>
            <a:custGeom>
              <a:avLst/>
              <a:gdLst/>
              <a:ahLst/>
              <a:cxnLst/>
              <a:rect l="0" t="0" r="0" b="0"/>
              <a:pathLst>
                <a:path w="147321" h="220981">
                  <a:moveTo>
                    <a:pt x="0" y="220980"/>
                  </a:moveTo>
                  <a:lnTo>
                    <a:pt x="6350" y="204470"/>
                  </a:lnTo>
                  <a:lnTo>
                    <a:pt x="8890" y="195580"/>
                  </a:lnTo>
                  <a:lnTo>
                    <a:pt x="15240" y="171450"/>
                  </a:lnTo>
                  <a:lnTo>
                    <a:pt x="19050" y="160020"/>
                  </a:lnTo>
                  <a:lnTo>
                    <a:pt x="24130" y="148590"/>
                  </a:lnTo>
                  <a:lnTo>
                    <a:pt x="30480" y="138430"/>
                  </a:lnTo>
                  <a:lnTo>
                    <a:pt x="36830" y="128270"/>
                  </a:lnTo>
                  <a:lnTo>
                    <a:pt x="43180" y="119380"/>
                  </a:lnTo>
                  <a:lnTo>
                    <a:pt x="49530" y="111760"/>
                  </a:lnTo>
                  <a:lnTo>
                    <a:pt x="57150" y="102870"/>
                  </a:lnTo>
                  <a:lnTo>
                    <a:pt x="96520" y="46990"/>
                  </a:lnTo>
                  <a:lnTo>
                    <a:pt x="105410" y="35560"/>
                  </a:lnTo>
                  <a:lnTo>
                    <a:pt x="114300" y="26670"/>
                  </a:lnTo>
                  <a:lnTo>
                    <a:pt x="1473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4099560" y="9357360"/>
              <a:ext cx="31751" cy="220981"/>
            </a:xfrm>
            <a:custGeom>
              <a:avLst/>
              <a:gdLst/>
              <a:ahLst/>
              <a:cxnLst/>
              <a:rect l="0" t="0" r="0" b="0"/>
              <a:pathLst>
                <a:path w="31751" h="220981">
                  <a:moveTo>
                    <a:pt x="6350" y="220980"/>
                  </a:moveTo>
                  <a:lnTo>
                    <a:pt x="1270" y="204470"/>
                  </a:lnTo>
                  <a:lnTo>
                    <a:pt x="0" y="196850"/>
                  </a:lnTo>
                  <a:lnTo>
                    <a:pt x="1270" y="186690"/>
                  </a:lnTo>
                  <a:lnTo>
                    <a:pt x="2540" y="177800"/>
                  </a:lnTo>
                  <a:lnTo>
                    <a:pt x="6350" y="163830"/>
                  </a:lnTo>
                  <a:lnTo>
                    <a:pt x="11430" y="148590"/>
                  </a:lnTo>
                  <a:lnTo>
                    <a:pt x="16510" y="130810"/>
                  </a:lnTo>
                  <a:lnTo>
                    <a:pt x="21590" y="113030"/>
                  </a:lnTo>
                  <a:lnTo>
                    <a:pt x="25400" y="95250"/>
                  </a:lnTo>
                  <a:lnTo>
                    <a:pt x="30480" y="77470"/>
                  </a:lnTo>
                  <a:lnTo>
                    <a:pt x="31750" y="60960"/>
                  </a:lnTo>
                  <a:lnTo>
                    <a:pt x="31750" y="45720"/>
                  </a:lnTo>
                  <a:lnTo>
                    <a:pt x="279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3884930" y="9399270"/>
              <a:ext cx="168911" cy="127001"/>
            </a:xfrm>
            <a:custGeom>
              <a:avLst/>
              <a:gdLst/>
              <a:ahLst/>
              <a:cxnLst/>
              <a:rect l="0" t="0" r="0" b="0"/>
              <a:pathLst>
                <a:path w="168911" h="127001">
                  <a:moveTo>
                    <a:pt x="0" y="127000"/>
                  </a:moveTo>
                  <a:lnTo>
                    <a:pt x="44450" y="97790"/>
                  </a:lnTo>
                  <a:lnTo>
                    <a:pt x="53340" y="90170"/>
                  </a:lnTo>
                  <a:lnTo>
                    <a:pt x="63500" y="81280"/>
                  </a:lnTo>
                  <a:lnTo>
                    <a:pt x="74930" y="72390"/>
                  </a:lnTo>
                  <a:lnTo>
                    <a:pt x="95250" y="52070"/>
                  </a:lnTo>
                  <a:lnTo>
                    <a:pt x="105410" y="41910"/>
                  </a:lnTo>
                  <a:lnTo>
                    <a:pt x="116840" y="33020"/>
                  </a:lnTo>
                  <a:lnTo>
                    <a:pt x="129540" y="24130"/>
                  </a:lnTo>
                  <a:lnTo>
                    <a:pt x="16891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4000500" y="9599930"/>
              <a:ext cx="1" cy="10161"/>
            </a:xfrm>
            <a:custGeom>
              <a:avLst/>
              <a:gdLst/>
              <a:ahLst/>
              <a:cxnLst/>
              <a:rect l="0" t="0" r="0" b="0"/>
              <a:pathLst>
                <a:path w="1" h="10161">
                  <a:moveTo>
                    <a:pt x="0" y="1016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017520" y="9610090"/>
            <a:ext cx="720091" cy="400051"/>
            <a:chOff x="3017520" y="9610090"/>
            <a:chExt cx="720091" cy="400051"/>
          </a:xfrm>
        </p:grpSpPr>
        <p:sp>
          <p:nvSpPr>
            <p:cNvPr id="233" name="Freeform 232"/>
            <p:cNvSpPr/>
            <p:nvPr/>
          </p:nvSpPr>
          <p:spPr>
            <a:xfrm>
              <a:off x="3337560" y="9725660"/>
              <a:ext cx="31751" cy="85091"/>
            </a:xfrm>
            <a:custGeom>
              <a:avLst/>
              <a:gdLst/>
              <a:ahLst/>
              <a:cxnLst/>
              <a:rect l="0" t="0" r="0" b="0"/>
              <a:pathLst>
                <a:path w="31751" h="85091">
                  <a:moveTo>
                    <a:pt x="0" y="85090"/>
                  </a:moveTo>
                  <a:lnTo>
                    <a:pt x="5080" y="62230"/>
                  </a:lnTo>
                  <a:lnTo>
                    <a:pt x="10160" y="50800"/>
                  </a:lnTo>
                  <a:lnTo>
                    <a:pt x="13970" y="39370"/>
                  </a:lnTo>
                  <a:lnTo>
                    <a:pt x="317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3116580" y="9610090"/>
              <a:ext cx="10161" cy="179071"/>
            </a:xfrm>
            <a:custGeom>
              <a:avLst/>
              <a:gdLst/>
              <a:ahLst/>
              <a:cxnLst/>
              <a:rect l="0" t="0" r="0" b="0"/>
              <a:pathLst>
                <a:path w="10161" h="179071">
                  <a:moveTo>
                    <a:pt x="10160" y="179070"/>
                  </a:moveTo>
                  <a:lnTo>
                    <a:pt x="5080" y="157480"/>
                  </a:lnTo>
                  <a:lnTo>
                    <a:pt x="2540" y="146050"/>
                  </a:lnTo>
                  <a:lnTo>
                    <a:pt x="2540" y="133350"/>
                  </a:lnTo>
                  <a:lnTo>
                    <a:pt x="1270" y="120650"/>
                  </a:lnTo>
                  <a:lnTo>
                    <a:pt x="0" y="87630"/>
                  </a:lnTo>
                  <a:lnTo>
                    <a:pt x="0" y="68580"/>
                  </a:lnTo>
                  <a:lnTo>
                    <a:pt x="1270" y="53340"/>
                  </a:lnTo>
                  <a:lnTo>
                    <a:pt x="2540" y="39370"/>
                  </a:lnTo>
                  <a:lnTo>
                    <a:pt x="101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017520" y="9610090"/>
              <a:ext cx="25401" cy="158751"/>
            </a:xfrm>
            <a:custGeom>
              <a:avLst/>
              <a:gdLst/>
              <a:ahLst/>
              <a:cxnLst/>
              <a:rect l="0" t="0" r="0" b="0"/>
              <a:pathLst>
                <a:path w="25401" h="158751">
                  <a:moveTo>
                    <a:pt x="25400" y="158750"/>
                  </a:moveTo>
                  <a:lnTo>
                    <a:pt x="13970" y="147320"/>
                  </a:lnTo>
                  <a:lnTo>
                    <a:pt x="10160" y="139700"/>
                  </a:lnTo>
                  <a:lnTo>
                    <a:pt x="5080" y="129540"/>
                  </a:lnTo>
                  <a:lnTo>
                    <a:pt x="1270" y="118110"/>
                  </a:lnTo>
                  <a:lnTo>
                    <a:pt x="0" y="104140"/>
                  </a:lnTo>
                  <a:lnTo>
                    <a:pt x="0" y="90170"/>
                  </a:lnTo>
                  <a:lnTo>
                    <a:pt x="1270" y="73660"/>
                  </a:lnTo>
                  <a:lnTo>
                    <a:pt x="2540" y="58420"/>
                  </a:lnTo>
                  <a:lnTo>
                    <a:pt x="381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Freeform 235"/>
            <p:cNvSpPr/>
            <p:nvPr/>
          </p:nvSpPr>
          <p:spPr>
            <a:xfrm>
              <a:off x="3116580" y="9673590"/>
              <a:ext cx="20321" cy="115571"/>
            </a:xfrm>
            <a:custGeom>
              <a:avLst/>
              <a:gdLst/>
              <a:ahLst/>
              <a:cxnLst/>
              <a:rect l="0" t="0" r="0" b="0"/>
              <a:pathLst>
                <a:path w="20321" h="115571">
                  <a:moveTo>
                    <a:pt x="0" y="115570"/>
                  </a:moveTo>
                  <a:lnTo>
                    <a:pt x="0" y="57150"/>
                  </a:lnTo>
                  <a:lnTo>
                    <a:pt x="2540" y="45720"/>
                  </a:lnTo>
                  <a:lnTo>
                    <a:pt x="6350" y="33020"/>
                  </a:lnTo>
                  <a:lnTo>
                    <a:pt x="203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3158490" y="9652000"/>
              <a:ext cx="127001" cy="179071"/>
            </a:xfrm>
            <a:custGeom>
              <a:avLst/>
              <a:gdLst/>
              <a:ahLst/>
              <a:cxnLst/>
              <a:rect l="0" t="0" r="0" b="0"/>
              <a:pathLst>
                <a:path w="127001" h="179071">
                  <a:moveTo>
                    <a:pt x="0" y="179070"/>
                  </a:moveTo>
                  <a:lnTo>
                    <a:pt x="11430" y="157480"/>
                  </a:lnTo>
                  <a:lnTo>
                    <a:pt x="17780" y="146050"/>
                  </a:lnTo>
                  <a:lnTo>
                    <a:pt x="26670" y="133350"/>
                  </a:lnTo>
                  <a:lnTo>
                    <a:pt x="58420" y="86360"/>
                  </a:lnTo>
                  <a:lnTo>
                    <a:pt x="66040" y="76200"/>
                  </a:lnTo>
                  <a:lnTo>
                    <a:pt x="73660" y="67310"/>
                  </a:lnTo>
                  <a:lnTo>
                    <a:pt x="80010" y="59690"/>
                  </a:lnTo>
                  <a:lnTo>
                    <a:pt x="87630" y="50800"/>
                  </a:lnTo>
                  <a:lnTo>
                    <a:pt x="95250" y="4318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3210560" y="9715500"/>
              <a:ext cx="85091" cy="127001"/>
            </a:xfrm>
            <a:custGeom>
              <a:avLst/>
              <a:gdLst/>
              <a:ahLst/>
              <a:cxnLst/>
              <a:rect l="0" t="0" r="0" b="0"/>
              <a:pathLst>
                <a:path w="85091" h="127001">
                  <a:moveTo>
                    <a:pt x="0" y="127000"/>
                  </a:moveTo>
                  <a:lnTo>
                    <a:pt x="11430" y="109220"/>
                  </a:lnTo>
                  <a:lnTo>
                    <a:pt x="26670" y="88900"/>
                  </a:lnTo>
                  <a:lnTo>
                    <a:pt x="43180" y="66040"/>
                  </a:lnTo>
                  <a:lnTo>
                    <a:pt x="52070" y="54610"/>
                  </a:lnTo>
                  <a:lnTo>
                    <a:pt x="850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69310" y="9799320"/>
              <a:ext cx="20321" cy="137161"/>
            </a:xfrm>
            <a:custGeom>
              <a:avLst/>
              <a:gdLst/>
              <a:ahLst/>
              <a:cxnLst/>
              <a:rect l="0" t="0" r="0" b="0"/>
              <a:pathLst>
                <a:path w="20321" h="137161">
                  <a:moveTo>
                    <a:pt x="0" y="137160"/>
                  </a:moveTo>
                  <a:lnTo>
                    <a:pt x="5080" y="109220"/>
                  </a:lnTo>
                  <a:lnTo>
                    <a:pt x="7620" y="95250"/>
                  </a:lnTo>
                  <a:lnTo>
                    <a:pt x="7620" y="80010"/>
                  </a:lnTo>
                  <a:lnTo>
                    <a:pt x="8890" y="64770"/>
                  </a:lnTo>
                  <a:lnTo>
                    <a:pt x="10160" y="49530"/>
                  </a:lnTo>
                  <a:lnTo>
                    <a:pt x="12700" y="36830"/>
                  </a:lnTo>
                  <a:lnTo>
                    <a:pt x="203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3526790" y="9862820"/>
              <a:ext cx="53341" cy="147321"/>
            </a:xfrm>
            <a:custGeom>
              <a:avLst/>
              <a:gdLst/>
              <a:ahLst/>
              <a:cxnLst/>
              <a:rect l="0" t="0" r="0" b="0"/>
              <a:pathLst>
                <a:path w="53341" h="147321">
                  <a:moveTo>
                    <a:pt x="0" y="147320"/>
                  </a:moveTo>
                  <a:lnTo>
                    <a:pt x="0" y="125730"/>
                  </a:lnTo>
                  <a:lnTo>
                    <a:pt x="2540" y="113030"/>
                  </a:lnTo>
                  <a:lnTo>
                    <a:pt x="6350" y="99060"/>
                  </a:lnTo>
                  <a:lnTo>
                    <a:pt x="11430" y="83820"/>
                  </a:lnTo>
                  <a:lnTo>
                    <a:pt x="17780" y="67310"/>
                  </a:lnTo>
                  <a:lnTo>
                    <a:pt x="26670" y="50800"/>
                  </a:lnTo>
                  <a:lnTo>
                    <a:pt x="533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3642360" y="9862820"/>
              <a:ext cx="95251" cy="115571"/>
            </a:xfrm>
            <a:custGeom>
              <a:avLst/>
              <a:gdLst/>
              <a:ahLst/>
              <a:cxnLst/>
              <a:rect l="0" t="0" r="0" b="0"/>
              <a:pathLst>
                <a:path w="95251" h="115571">
                  <a:moveTo>
                    <a:pt x="0" y="115570"/>
                  </a:moveTo>
                  <a:lnTo>
                    <a:pt x="11430" y="99060"/>
                  </a:lnTo>
                  <a:lnTo>
                    <a:pt x="26670" y="78740"/>
                  </a:lnTo>
                  <a:lnTo>
                    <a:pt x="35560" y="66040"/>
                  </a:lnTo>
                  <a:lnTo>
                    <a:pt x="45720" y="53340"/>
                  </a:lnTo>
                  <a:lnTo>
                    <a:pt x="57150" y="40640"/>
                  </a:lnTo>
                  <a:lnTo>
                    <a:pt x="952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1421130" y="9357360"/>
            <a:ext cx="1285241" cy="694691"/>
            <a:chOff x="1421130" y="9357360"/>
            <a:chExt cx="1285241" cy="694691"/>
          </a:xfrm>
        </p:grpSpPr>
        <p:sp>
          <p:nvSpPr>
            <p:cNvPr id="243" name="Freeform 242"/>
            <p:cNvSpPr/>
            <p:nvPr/>
          </p:nvSpPr>
          <p:spPr>
            <a:xfrm>
              <a:off x="1779270" y="9705340"/>
              <a:ext cx="83821" cy="179071"/>
            </a:xfrm>
            <a:custGeom>
              <a:avLst/>
              <a:gdLst/>
              <a:ahLst/>
              <a:cxnLst/>
              <a:rect l="0" t="0" r="0" b="0"/>
              <a:pathLst>
                <a:path w="83821" h="179071">
                  <a:moveTo>
                    <a:pt x="83820" y="179070"/>
                  </a:moveTo>
                  <a:lnTo>
                    <a:pt x="67310" y="167640"/>
                  </a:lnTo>
                  <a:lnTo>
                    <a:pt x="59690" y="160020"/>
                  </a:lnTo>
                  <a:lnTo>
                    <a:pt x="53340" y="149860"/>
                  </a:lnTo>
                  <a:lnTo>
                    <a:pt x="45720" y="138430"/>
                  </a:lnTo>
                  <a:lnTo>
                    <a:pt x="39370" y="127000"/>
                  </a:lnTo>
                  <a:lnTo>
                    <a:pt x="34290" y="116840"/>
                  </a:lnTo>
                  <a:lnTo>
                    <a:pt x="30480" y="105410"/>
                  </a:lnTo>
                  <a:lnTo>
                    <a:pt x="26670" y="92710"/>
                  </a:lnTo>
                  <a:lnTo>
                    <a:pt x="21590" y="77470"/>
                  </a:lnTo>
                  <a:lnTo>
                    <a:pt x="17780" y="62230"/>
                  </a:lnTo>
                  <a:lnTo>
                    <a:pt x="13970" y="4826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1884680" y="9715500"/>
              <a:ext cx="73661" cy="210821"/>
            </a:xfrm>
            <a:custGeom>
              <a:avLst/>
              <a:gdLst/>
              <a:ahLst/>
              <a:cxnLst/>
              <a:rect l="0" t="0" r="0" b="0"/>
              <a:pathLst>
                <a:path w="73661" h="210821">
                  <a:moveTo>
                    <a:pt x="0" y="210820"/>
                  </a:moveTo>
                  <a:lnTo>
                    <a:pt x="5080" y="187960"/>
                  </a:lnTo>
                  <a:lnTo>
                    <a:pt x="8890" y="177800"/>
                  </a:lnTo>
                  <a:lnTo>
                    <a:pt x="13970" y="157480"/>
                  </a:lnTo>
                  <a:lnTo>
                    <a:pt x="19050" y="144780"/>
                  </a:lnTo>
                  <a:lnTo>
                    <a:pt x="30480" y="115570"/>
                  </a:lnTo>
                  <a:lnTo>
                    <a:pt x="35560" y="100330"/>
                  </a:lnTo>
                  <a:lnTo>
                    <a:pt x="39370" y="85090"/>
                  </a:lnTo>
                  <a:lnTo>
                    <a:pt x="44450" y="71120"/>
                  </a:lnTo>
                  <a:lnTo>
                    <a:pt x="49530" y="57150"/>
                  </a:lnTo>
                  <a:lnTo>
                    <a:pt x="54610" y="43180"/>
                  </a:lnTo>
                  <a:lnTo>
                    <a:pt x="736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1926590" y="9820910"/>
              <a:ext cx="95251" cy="73661"/>
            </a:xfrm>
            <a:custGeom>
              <a:avLst/>
              <a:gdLst/>
              <a:ahLst/>
              <a:cxnLst/>
              <a:rect l="0" t="0" r="0" b="0"/>
              <a:pathLst>
                <a:path w="95251" h="73661">
                  <a:moveTo>
                    <a:pt x="0" y="73660"/>
                  </a:moveTo>
                  <a:lnTo>
                    <a:pt x="16510" y="68580"/>
                  </a:lnTo>
                  <a:lnTo>
                    <a:pt x="24130" y="64770"/>
                  </a:lnTo>
                  <a:lnTo>
                    <a:pt x="31750" y="59690"/>
                  </a:lnTo>
                  <a:lnTo>
                    <a:pt x="38100" y="53340"/>
                  </a:lnTo>
                  <a:lnTo>
                    <a:pt x="45720" y="46990"/>
                  </a:lnTo>
                  <a:lnTo>
                    <a:pt x="52070" y="40640"/>
                  </a:lnTo>
                  <a:lnTo>
                    <a:pt x="67310" y="27940"/>
                  </a:lnTo>
                  <a:lnTo>
                    <a:pt x="952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2073910" y="9810750"/>
              <a:ext cx="63501" cy="105411"/>
            </a:xfrm>
            <a:custGeom>
              <a:avLst/>
              <a:gdLst/>
              <a:ahLst/>
              <a:cxnLst/>
              <a:rect l="0" t="0" r="0" b="0"/>
              <a:pathLst>
                <a:path w="63501" h="105411">
                  <a:moveTo>
                    <a:pt x="0" y="105410"/>
                  </a:moveTo>
                  <a:lnTo>
                    <a:pt x="11430" y="82550"/>
                  </a:lnTo>
                  <a:lnTo>
                    <a:pt x="16510" y="72390"/>
                  </a:lnTo>
                  <a:lnTo>
                    <a:pt x="22860" y="62230"/>
                  </a:lnTo>
                  <a:lnTo>
                    <a:pt x="35560" y="41910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2211070" y="9442450"/>
              <a:ext cx="31751" cy="231141"/>
            </a:xfrm>
            <a:custGeom>
              <a:avLst/>
              <a:gdLst/>
              <a:ahLst/>
              <a:cxnLst/>
              <a:rect l="0" t="0" r="0" b="0"/>
              <a:pathLst>
                <a:path w="31751" h="231141">
                  <a:moveTo>
                    <a:pt x="31750" y="231140"/>
                  </a:moveTo>
                  <a:lnTo>
                    <a:pt x="25400" y="214630"/>
                  </a:lnTo>
                  <a:lnTo>
                    <a:pt x="22860" y="204470"/>
                  </a:lnTo>
                  <a:lnTo>
                    <a:pt x="16510" y="181610"/>
                  </a:lnTo>
                  <a:lnTo>
                    <a:pt x="15240" y="168910"/>
                  </a:lnTo>
                  <a:lnTo>
                    <a:pt x="12700" y="156210"/>
                  </a:lnTo>
                  <a:lnTo>
                    <a:pt x="12700" y="142240"/>
                  </a:lnTo>
                  <a:lnTo>
                    <a:pt x="11430" y="128270"/>
                  </a:lnTo>
                  <a:lnTo>
                    <a:pt x="11430" y="100330"/>
                  </a:lnTo>
                  <a:lnTo>
                    <a:pt x="10160" y="59690"/>
                  </a:lnTo>
                  <a:lnTo>
                    <a:pt x="8890" y="45720"/>
                  </a:lnTo>
                  <a:lnTo>
                    <a:pt x="7620" y="342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2358390" y="9452610"/>
              <a:ext cx="21591" cy="137161"/>
            </a:xfrm>
            <a:custGeom>
              <a:avLst/>
              <a:gdLst/>
              <a:ahLst/>
              <a:cxnLst/>
              <a:rect l="0" t="0" r="0" b="0"/>
              <a:pathLst>
                <a:path w="21591" h="137161">
                  <a:moveTo>
                    <a:pt x="0" y="137160"/>
                  </a:moveTo>
                  <a:lnTo>
                    <a:pt x="0" y="109220"/>
                  </a:lnTo>
                  <a:lnTo>
                    <a:pt x="1270" y="96520"/>
                  </a:lnTo>
                  <a:lnTo>
                    <a:pt x="2540" y="82550"/>
                  </a:lnTo>
                  <a:lnTo>
                    <a:pt x="5080" y="68580"/>
                  </a:lnTo>
                  <a:lnTo>
                    <a:pt x="8890" y="55880"/>
                  </a:lnTo>
                  <a:lnTo>
                    <a:pt x="215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2442210" y="9357360"/>
              <a:ext cx="168911" cy="158751"/>
            </a:xfrm>
            <a:custGeom>
              <a:avLst/>
              <a:gdLst/>
              <a:ahLst/>
              <a:cxnLst/>
              <a:rect l="0" t="0" r="0" b="0"/>
              <a:pathLst>
                <a:path w="168911" h="158751">
                  <a:moveTo>
                    <a:pt x="0" y="158750"/>
                  </a:moveTo>
                  <a:lnTo>
                    <a:pt x="11430" y="140970"/>
                  </a:lnTo>
                  <a:lnTo>
                    <a:pt x="16510" y="133350"/>
                  </a:lnTo>
                  <a:lnTo>
                    <a:pt x="20320" y="124460"/>
                  </a:lnTo>
                  <a:lnTo>
                    <a:pt x="24130" y="114300"/>
                  </a:lnTo>
                  <a:lnTo>
                    <a:pt x="29210" y="105410"/>
                  </a:lnTo>
                  <a:lnTo>
                    <a:pt x="34290" y="97790"/>
                  </a:lnTo>
                  <a:lnTo>
                    <a:pt x="40640" y="90170"/>
                  </a:lnTo>
                  <a:lnTo>
                    <a:pt x="48260" y="82550"/>
                  </a:lnTo>
                  <a:lnTo>
                    <a:pt x="57150" y="74930"/>
                  </a:lnTo>
                  <a:lnTo>
                    <a:pt x="66040" y="67310"/>
                  </a:lnTo>
                  <a:lnTo>
                    <a:pt x="76200" y="60960"/>
                  </a:lnTo>
                  <a:lnTo>
                    <a:pt x="96520" y="45720"/>
                  </a:lnTo>
                  <a:lnTo>
                    <a:pt x="105410" y="39370"/>
                  </a:lnTo>
                  <a:lnTo>
                    <a:pt x="113030" y="31750"/>
                  </a:lnTo>
                  <a:lnTo>
                    <a:pt x="121920" y="25400"/>
                  </a:lnTo>
                  <a:lnTo>
                    <a:pt x="130810" y="19050"/>
                  </a:lnTo>
                  <a:lnTo>
                    <a:pt x="139700" y="13970"/>
                  </a:lnTo>
                  <a:lnTo>
                    <a:pt x="16891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2642870" y="9494520"/>
              <a:ext cx="63501" cy="63501"/>
            </a:xfrm>
            <a:custGeom>
              <a:avLst/>
              <a:gdLst/>
              <a:ahLst/>
              <a:cxnLst/>
              <a:rect l="0" t="0" r="0" b="0"/>
              <a:pathLst>
                <a:path w="63501" h="63501">
                  <a:moveTo>
                    <a:pt x="0" y="63500"/>
                  </a:moveTo>
                  <a:lnTo>
                    <a:pt x="11430" y="46990"/>
                  </a:lnTo>
                  <a:lnTo>
                    <a:pt x="19050" y="38100"/>
                  </a:lnTo>
                  <a:lnTo>
                    <a:pt x="29210" y="29210"/>
                  </a:lnTo>
                  <a:lnTo>
                    <a:pt x="635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1421130" y="9842500"/>
              <a:ext cx="147321" cy="179071"/>
            </a:xfrm>
            <a:custGeom>
              <a:avLst/>
              <a:gdLst/>
              <a:ahLst/>
              <a:cxnLst/>
              <a:rect l="0" t="0" r="0" b="0"/>
              <a:pathLst>
                <a:path w="147321" h="179071">
                  <a:moveTo>
                    <a:pt x="147320" y="179070"/>
                  </a:moveTo>
                  <a:lnTo>
                    <a:pt x="119380" y="172720"/>
                  </a:lnTo>
                  <a:lnTo>
                    <a:pt x="107950" y="166370"/>
                  </a:lnTo>
                  <a:lnTo>
                    <a:pt x="96520" y="157480"/>
                  </a:lnTo>
                  <a:lnTo>
                    <a:pt x="85090" y="147320"/>
                  </a:lnTo>
                  <a:lnTo>
                    <a:pt x="76200" y="134620"/>
                  </a:lnTo>
                  <a:lnTo>
                    <a:pt x="67310" y="119380"/>
                  </a:lnTo>
                  <a:lnTo>
                    <a:pt x="58420" y="10414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1558290" y="9894570"/>
              <a:ext cx="21591" cy="157481"/>
            </a:xfrm>
            <a:custGeom>
              <a:avLst/>
              <a:gdLst/>
              <a:ahLst/>
              <a:cxnLst/>
              <a:rect l="0" t="0" r="0" b="0"/>
              <a:pathLst>
                <a:path w="21591" h="157481">
                  <a:moveTo>
                    <a:pt x="0" y="157480"/>
                  </a:moveTo>
                  <a:lnTo>
                    <a:pt x="0" y="129540"/>
                  </a:lnTo>
                  <a:lnTo>
                    <a:pt x="1270" y="114300"/>
                  </a:lnTo>
                  <a:lnTo>
                    <a:pt x="2540" y="97790"/>
                  </a:lnTo>
                  <a:lnTo>
                    <a:pt x="5080" y="78740"/>
                  </a:lnTo>
                  <a:lnTo>
                    <a:pt x="8890" y="62230"/>
                  </a:lnTo>
                  <a:lnTo>
                    <a:pt x="11430" y="45720"/>
                  </a:lnTo>
                  <a:lnTo>
                    <a:pt x="215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1747520" y="9810750"/>
              <a:ext cx="95251" cy="189231"/>
            </a:xfrm>
            <a:custGeom>
              <a:avLst/>
              <a:gdLst/>
              <a:ahLst/>
              <a:cxnLst/>
              <a:rect l="0" t="0" r="0" b="0"/>
              <a:pathLst>
                <a:path w="95251" h="189231">
                  <a:moveTo>
                    <a:pt x="0" y="189230"/>
                  </a:moveTo>
                  <a:lnTo>
                    <a:pt x="6350" y="161290"/>
                  </a:lnTo>
                  <a:lnTo>
                    <a:pt x="8890" y="149860"/>
                  </a:lnTo>
                  <a:lnTo>
                    <a:pt x="11430" y="138430"/>
                  </a:lnTo>
                  <a:lnTo>
                    <a:pt x="15240" y="127000"/>
                  </a:lnTo>
                  <a:lnTo>
                    <a:pt x="19050" y="116840"/>
                  </a:lnTo>
                  <a:lnTo>
                    <a:pt x="24130" y="105410"/>
                  </a:lnTo>
                  <a:lnTo>
                    <a:pt x="30480" y="95250"/>
                  </a:lnTo>
                  <a:lnTo>
                    <a:pt x="38100" y="82550"/>
                  </a:lnTo>
                  <a:lnTo>
                    <a:pt x="46990" y="69850"/>
                  </a:lnTo>
                  <a:lnTo>
                    <a:pt x="72390" y="33020"/>
                  </a:lnTo>
                  <a:lnTo>
                    <a:pt x="952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2329180" y="9263380"/>
            <a:ext cx="1178561" cy="673101"/>
            <a:chOff x="2329180" y="9263380"/>
            <a:chExt cx="1178561" cy="673101"/>
          </a:xfrm>
        </p:grpSpPr>
        <p:sp>
          <p:nvSpPr>
            <p:cNvPr id="255" name="Freeform 254"/>
            <p:cNvSpPr/>
            <p:nvPr/>
          </p:nvSpPr>
          <p:spPr>
            <a:xfrm>
              <a:off x="3495040" y="926338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2329180" y="9458960"/>
              <a:ext cx="822961" cy="477521"/>
            </a:xfrm>
            <a:custGeom>
              <a:avLst/>
              <a:gdLst/>
              <a:ahLst/>
              <a:cxnLst/>
              <a:rect l="0" t="0" r="0" b="0"/>
              <a:pathLst>
                <a:path w="822961" h="477521">
                  <a:moveTo>
                    <a:pt x="524510" y="119380"/>
                  </a:moveTo>
                  <a:lnTo>
                    <a:pt x="506730" y="109220"/>
                  </a:lnTo>
                  <a:lnTo>
                    <a:pt x="483870" y="93980"/>
                  </a:lnTo>
                  <a:lnTo>
                    <a:pt x="468630" y="85090"/>
                  </a:lnTo>
                  <a:lnTo>
                    <a:pt x="443230" y="72390"/>
                  </a:lnTo>
                  <a:lnTo>
                    <a:pt x="419100" y="62230"/>
                  </a:lnTo>
                  <a:lnTo>
                    <a:pt x="406400" y="58420"/>
                  </a:lnTo>
                  <a:lnTo>
                    <a:pt x="381000" y="50800"/>
                  </a:lnTo>
                  <a:lnTo>
                    <a:pt x="356870" y="43180"/>
                  </a:lnTo>
                  <a:lnTo>
                    <a:pt x="332740" y="39370"/>
                  </a:lnTo>
                  <a:lnTo>
                    <a:pt x="318770" y="38100"/>
                  </a:lnTo>
                  <a:lnTo>
                    <a:pt x="304800" y="36830"/>
                  </a:lnTo>
                  <a:lnTo>
                    <a:pt x="278130" y="36830"/>
                  </a:lnTo>
                  <a:lnTo>
                    <a:pt x="264160" y="36830"/>
                  </a:lnTo>
                  <a:lnTo>
                    <a:pt x="250190" y="39370"/>
                  </a:lnTo>
                  <a:lnTo>
                    <a:pt x="236220" y="41910"/>
                  </a:lnTo>
                  <a:lnTo>
                    <a:pt x="222250" y="44450"/>
                  </a:lnTo>
                  <a:lnTo>
                    <a:pt x="194310" y="50800"/>
                  </a:lnTo>
                  <a:lnTo>
                    <a:pt x="168910" y="57150"/>
                  </a:lnTo>
                  <a:lnTo>
                    <a:pt x="146050" y="64770"/>
                  </a:lnTo>
                  <a:lnTo>
                    <a:pt x="124460" y="76200"/>
                  </a:lnTo>
                  <a:lnTo>
                    <a:pt x="113030" y="83820"/>
                  </a:lnTo>
                  <a:lnTo>
                    <a:pt x="100330" y="92710"/>
                  </a:lnTo>
                  <a:lnTo>
                    <a:pt x="86360" y="101600"/>
                  </a:lnTo>
                  <a:lnTo>
                    <a:pt x="76200" y="111760"/>
                  </a:lnTo>
                  <a:lnTo>
                    <a:pt x="66040" y="120650"/>
                  </a:lnTo>
                  <a:lnTo>
                    <a:pt x="57150" y="130810"/>
                  </a:lnTo>
                  <a:lnTo>
                    <a:pt x="49530" y="140970"/>
                  </a:lnTo>
                  <a:lnTo>
                    <a:pt x="41910" y="152400"/>
                  </a:lnTo>
                  <a:lnTo>
                    <a:pt x="34290" y="162560"/>
                  </a:lnTo>
                  <a:lnTo>
                    <a:pt x="27940" y="172720"/>
                  </a:lnTo>
                  <a:lnTo>
                    <a:pt x="22860" y="182880"/>
                  </a:lnTo>
                  <a:lnTo>
                    <a:pt x="17780" y="193040"/>
                  </a:lnTo>
                  <a:lnTo>
                    <a:pt x="12700" y="204470"/>
                  </a:lnTo>
                  <a:lnTo>
                    <a:pt x="8890" y="214630"/>
                  </a:lnTo>
                  <a:lnTo>
                    <a:pt x="5080" y="224790"/>
                  </a:lnTo>
                  <a:lnTo>
                    <a:pt x="2540" y="238760"/>
                  </a:lnTo>
                  <a:lnTo>
                    <a:pt x="1270" y="255270"/>
                  </a:lnTo>
                  <a:lnTo>
                    <a:pt x="0" y="273050"/>
                  </a:lnTo>
                  <a:lnTo>
                    <a:pt x="1270" y="289560"/>
                  </a:lnTo>
                  <a:lnTo>
                    <a:pt x="5080" y="302260"/>
                  </a:lnTo>
                  <a:lnTo>
                    <a:pt x="8890" y="314960"/>
                  </a:lnTo>
                  <a:lnTo>
                    <a:pt x="16510" y="327660"/>
                  </a:lnTo>
                  <a:lnTo>
                    <a:pt x="24130" y="339090"/>
                  </a:lnTo>
                  <a:lnTo>
                    <a:pt x="33020" y="350520"/>
                  </a:lnTo>
                  <a:lnTo>
                    <a:pt x="43180" y="360680"/>
                  </a:lnTo>
                  <a:lnTo>
                    <a:pt x="54610" y="372110"/>
                  </a:lnTo>
                  <a:lnTo>
                    <a:pt x="67310" y="382270"/>
                  </a:lnTo>
                  <a:lnTo>
                    <a:pt x="80010" y="392430"/>
                  </a:lnTo>
                  <a:lnTo>
                    <a:pt x="93980" y="401320"/>
                  </a:lnTo>
                  <a:lnTo>
                    <a:pt x="107950" y="408940"/>
                  </a:lnTo>
                  <a:lnTo>
                    <a:pt x="121920" y="416560"/>
                  </a:lnTo>
                  <a:lnTo>
                    <a:pt x="138430" y="424180"/>
                  </a:lnTo>
                  <a:lnTo>
                    <a:pt x="154940" y="431800"/>
                  </a:lnTo>
                  <a:lnTo>
                    <a:pt x="172720" y="439420"/>
                  </a:lnTo>
                  <a:lnTo>
                    <a:pt x="210820" y="453390"/>
                  </a:lnTo>
                  <a:lnTo>
                    <a:pt x="232410" y="457200"/>
                  </a:lnTo>
                  <a:lnTo>
                    <a:pt x="255270" y="461010"/>
                  </a:lnTo>
                  <a:lnTo>
                    <a:pt x="278130" y="463550"/>
                  </a:lnTo>
                  <a:lnTo>
                    <a:pt x="325120" y="468630"/>
                  </a:lnTo>
                  <a:lnTo>
                    <a:pt x="349250" y="471170"/>
                  </a:lnTo>
                  <a:lnTo>
                    <a:pt x="372110" y="473710"/>
                  </a:lnTo>
                  <a:lnTo>
                    <a:pt x="394970" y="474980"/>
                  </a:lnTo>
                  <a:lnTo>
                    <a:pt x="416560" y="476250"/>
                  </a:lnTo>
                  <a:lnTo>
                    <a:pt x="463550" y="477520"/>
                  </a:lnTo>
                  <a:lnTo>
                    <a:pt x="486410" y="477520"/>
                  </a:lnTo>
                  <a:lnTo>
                    <a:pt x="509270" y="476250"/>
                  </a:lnTo>
                  <a:lnTo>
                    <a:pt x="529590" y="474980"/>
                  </a:lnTo>
                  <a:lnTo>
                    <a:pt x="548640" y="472440"/>
                  </a:lnTo>
                  <a:lnTo>
                    <a:pt x="567690" y="468630"/>
                  </a:lnTo>
                  <a:lnTo>
                    <a:pt x="585470" y="463550"/>
                  </a:lnTo>
                  <a:lnTo>
                    <a:pt x="603250" y="457200"/>
                  </a:lnTo>
                  <a:lnTo>
                    <a:pt x="621030" y="452120"/>
                  </a:lnTo>
                  <a:lnTo>
                    <a:pt x="638810" y="448310"/>
                  </a:lnTo>
                  <a:lnTo>
                    <a:pt x="656590" y="444500"/>
                  </a:lnTo>
                  <a:lnTo>
                    <a:pt x="673100" y="439420"/>
                  </a:lnTo>
                  <a:lnTo>
                    <a:pt x="689610" y="433070"/>
                  </a:lnTo>
                  <a:lnTo>
                    <a:pt x="704850" y="426720"/>
                  </a:lnTo>
                  <a:lnTo>
                    <a:pt x="717550" y="419100"/>
                  </a:lnTo>
                  <a:lnTo>
                    <a:pt x="730250" y="410210"/>
                  </a:lnTo>
                  <a:lnTo>
                    <a:pt x="742950" y="401320"/>
                  </a:lnTo>
                  <a:lnTo>
                    <a:pt x="753110" y="392430"/>
                  </a:lnTo>
                  <a:lnTo>
                    <a:pt x="762000" y="382270"/>
                  </a:lnTo>
                  <a:lnTo>
                    <a:pt x="770890" y="372110"/>
                  </a:lnTo>
                  <a:lnTo>
                    <a:pt x="778510" y="360680"/>
                  </a:lnTo>
                  <a:lnTo>
                    <a:pt x="786130" y="347980"/>
                  </a:lnTo>
                  <a:lnTo>
                    <a:pt x="793750" y="335280"/>
                  </a:lnTo>
                  <a:lnTo>
                    <a:pt x="800100" y="321310"/>
                  </a:lnTo>
                  <a:lnTo>
                    <a:pt x="805180" y="308610"/>
                  </a:lnTo>
                  <a:lnTo>
                    <a:pt x="808990" y="294640"/>
                  </a:lnTo>
                  <a:lnTo>
                    <a:pt x="814070" y="280670"/>
                  </a:lnTo>
                  <a:lnTo>
                    <a:pt x="821690" y="252730"/>
                  </a:lnTo>
                  <a:lnTo>
                    <a:pt x="822960" y="238760"/>
                  </a:lnTo>
                  <a:lnTo>
                    <a:pt x="822960" y="224790"/>
                  </a:lnTo>
                  <a:lnTo>
                    <a:pt x="821690" y="210820"/>
                  </a:lnTo>
                  <a:lnTo>
                    <a:pt x="819150" y="196850"/>
                  </a:lnTo>
                  <a:lnTo>
                    <a:pt x="816610" y="182880"/>
                  </a:lnTo>
                  <a:lnTo>
                    <a:pt x="814070" y="168910"/>
                  </a:lnTo>
                  <a:lnTo>
                    <a:pt x="810260" y="154940"/>
                  </a:lnTo>
                  <a:lnTo>
                    <a:pt x="805180" y="140970"/>
                  </a:lnTo>
                  <a:lnTo>
                    <a:pt x="798830" y="127000"/>
                  </a:lnTo>
                  <a:lnTo>
                    <a:pt x="789940" y="113030"/>
                  </a:lnTo>
                  <a:lnTo>
                    <a:pt x="779780" y="99060"/>
                  </a:lnTo>
                  <a:lnTo>
                    <a:pt x="768350" y="85090"/>
                  </a:lnTo>
                  <a:lnTo>
                    <a:pt x="755650" y="73660"/>
                  </a:lnTo>
                  <a:lnTo>
                    <a:pt x="742950" y="63500"/>
                  </a:lnTo>
                  <a:lnTo>
                    <a:pt x="730250" y="53340"/>
                  </a:lnTo>
                  <a:lnTo>
                    <a:pt x="713740" y="45720"/>
                  </a:lnTo>
                  <a:lnTo>
                    <a:pt x="695960" y="38100"/>
                  </a:lnTo>
                  <a:lnTo>
                    <a:pt x="676910" y="30480"/>
                  </a:lnTo>
                  <a:lnTo>
                    <a:pt x="657860" y="24130"/>
                  </a:lnTo>
                  <a:lnTo>
                    <a:pt x="637540" y="17780"/>
                  </a:lnTo>
                  <a:lnTo>
                    <a:pt x="617220" y="13970"/>
                  </a:lnTo>
                  <a:lnTo>
                    <a:pt x="595630" y="8890"/>
                  </a:lnTo>
                  <a:lnTo>
                    <a:pt x="549910" y="1270"/>
                  </a:lnTo>
                  <a:lnTo>
                    <a:pt x="527050" y="0"/>
                  </a:lnTo>
                  <a:lnTo>
                    <a:pt x="505460" y="0"/>
                  </a:lnTo>
                  <a:lnTo>
                    <a:pt x="483870" y="1270"/>
                  </a:lnTo>
                  <a:lnTo>
                    <a:pt x="436880" y="2540"/>
                  </a:lnTo>
                  <a:lnTo>
                    <a:pt x="414020" y="3810"/>
                  </a:lnTo>
                  <a:lnTo>
                    <a:pt x="391160" y="5080"/>
                  </a:lnTo>
                  <a:lnTo>
                    <a:pt x="368300" y="6350"/>
                  </a:lnTo>
                  <a:lnTo>
                    <a:pt x="346710" y="8890"/>
                  </a:lnTo>
                  <a:lnTo>
                    <a:pt x="303530" y="15240"/>
                  </a:lnTo>
                  <a:lnTo>
                    <a:pt x="281940" y="19050"/>
                  </a:lnTo>
                  <a:lnTo>
                    <a:pt x="262890" y="22860"/>
                  </a:lnTo>
                  <a:lnTo>
                    <a:pt x="242570" y="27940"/>
                  </a:lnTo>
                  <a:lnTo>
                    <a:pt x="181610" y="48260"/>
                  </a:lnTo>
                  <a:lnTo>
                    <a:pt x="157480" y="59690"/>
                  </a:lnTo>
                  <a:lnTo>
                    <a:pt x="146050" y="64770"/>
                  </a:lnTo>
                  <a:lnTo>
                    <a:pt x="137160" y="74930"/>
                  </a:lnTo>
                  <a:lnTo>
                    <a:pt x="130810" y="87630"/>
                  </a:lnTo>
                  <a:lnTo>
                    <a:pt x="113030" y="1308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6073140" y="9232900"/>
            <a:ext cx="2729231" cy="701041"/>
            <a:chOff x="6073140" y="9232900"/>
            <a:chExt cx="2729231" cy="701041"/>
          </a:xfrm>
        </p:grpSpPr>
        <p:sp>
          <p:nvSpPr>
            <p:cNvPr id="258" name="Freeform 257"/>
            <p:cNvSpPr/>
            <p:nvPr/>
          </p:nvSpPr>
          <p:spPr>
            <a:xfrm>
              <a:off x="6073140" y="9565640"/>
              <a:ext cx="203201" cy="185421"/>
            </a:xfrm>
            <a:custGeom>
              <a:avLst/>
              <a:gdLst/>
              <a:ahLst/>
              <a:cxnLst/>
              <a:rect l="0" t="0" r="0" b="0"/>
              <a:pathLst>
                <a:path w="203201" h="185421">
                  <a:moveTo>
                    <a:pt x="148590" y="12700"/>
                  </a:moveTo>
                  <a:lnTo>
                    <a:pt x="127000" y="2540"/>
                  </a:lnTo>
                  <a:lnTo>
                    <a:pt x="116840" y="0"/>
                  </a:lnTo>
                  <a:lnTo>
                    <a:pt x="106680" y="0"/>
                  </a:lnTo>
                  <a:lnTo>
                    <a:pt x="96520" y="1270"/>
                  </a:lnTo>
                  <a:lnTo>
                    <a:pt x="86360" y="2540"/>
                  </a:lnTo>
                  <a:lnTo>
                    <a:pt x="74930" y="5080"/>
                  </a:lnTo>
                  <a:lnTo>
                    <a:pt x="64770" y="7620"/>
                  </a:lnTo>
                  <a:lnTo>
                    <a:pt x="55880" y="11430"/>
                  </a:lnTo>
                  <a:lnTo>
                    <a:pt x="46990" y="16510"/>
                  </a:lnTo>
                  <a:lnTo>
                    <a:pt x="39370" y="22860"/>
                  </a:lnTo>
                  <a:lnTo>
                    <a:pt x="31750" y="30480"/>
                  </a:lnTo>
                  <a:lnTo>
                    <a:pt x="24130" y="38100"/>
                  </a:lnTo>
                  <a:lnTo>
                    <a:pt x="16510" y="46990"/>
                  </a:lnTo>
                  <a:lnTo>
                    <a:pt x="10160" y="58420"/>
                  </a:lnTo>
                  <a:lnTo>
                    <a:pt x="5080" y="69850"/>
                  </a:lnTo>
                  <a:lnTo>
                    <a:pt x="0" y="82550"/>
                  </a:lnTo>
                  <a:lnTo>
                    <a:pt x="0" y="95250"/>
                  </a:lnTo>
                  <a:lnTo>
                    <a:pt x="1270" y="106680"/>
                  </a:lnTo>
                  <a:lnTo>
                    <a:pt x="5080" y="116840"/>
                  </a:lnTo>
                  <a:lnTo>
                    <a:pt x="10160" y="127000"/>
                  </a:lnTo>
                  <a:lnTo>
                    <a:pt x="15240" y="135890"/>
                  </a:lnTo>
                  <a:lnTo>
                    <a:pt x="21590" y="143510"/>
                  </a:lnTo>
                  <a:lnTo>
                    <a:pt x="30480" y="152400"/>
                  </a:lnTo>
                  <a:lnTo>
                    <a:pt x="40640" y="160020"/>
                  </a:lnTo>
                  <a:lnTo>
                    <a:pt x="52070" y="166370"/>
                  </a:lnTo>
                  <a:lnTo>
                    <a:pt x="63500" y="172720"/>
                  </a:lnTo>
                  <a:lnTo>
                    <a:pt x="74930" y="177800"/>
                  </a:lnTo>
                  <a:lnTo>
                    <a:pt x="85090" y="182880"/>
                  </a:lnTo>
                  <a:lnTo>
                    <a:pt x="99060" y="185420"/>
                  </a:lnTo>
                  <a:lnTo>
                    <a:pt x="113030" y="185420"/>
                  </a:lnTo>
                  <a:lnTo>
                    <a:pt x="128270" y="184150"/>
                  </a:lnTo>
                  <a:lnTo>
                    <a:pt x="143510" y="181610"/>
                  </a:lnTo>
                  <a:lnTo>
                    <a:pt x="158750" y="179070"/>
                  </a:lnTo>
                  <a:lnTo>
                    <a:pt x="172720" y="176530"/>
                  </a:lnTo>
                  <a:lnTo>
                    <a:pt x="184150" y="170180"/>
                  </a:lnTo>
                  <a:lnTo>
                    <a:pt x="191770" y="161290"/>
                  </a:lnTo>
                  <a:lnTo>
                    <a:pt x="199390" y="149860"/>
                  </a:lnTo>
                  <a:lnTo>
                    <a:pt x="201930" y="138430"/>
                  </a:lnTo>
                  <a:lnTo>
                    <a:pt x="203200" y="125730"/>
                  </a:lnTo>
                  <a:lnTo>
                    <a:pt x="203200" y="113030"/>
                  </a:lnTo>
                  <a:lnTo>
                    <a:pt x="199390" y="100330"/>
                  </a:lnTo>
                  <a:lnTo>
                    <a:pt x="193040" y="88900"/>
                  </a:lnTo>
                  <a:lnTo>
                    <a:pt x="185420" y="77470"/>
                  </a:lnTo>
                  <a:lnTo>
                    <a:pt x="173990" y="68580"/>
                  </a:lnTo>
                  <a:lnTo>
                    <a:pt x="161290" y="59690"/>
                  </a:lnTo>
                  <a:lnTo>
                    <a:pt x="147320" y="50800"/>
                  </a:lnTo>
                  <a:lnTo>
                    <a:pt x="132080" y="45720"/>
                  </a:lnTo>
                  <a:lnTo>
                    <a:pt x="118110" y="41910"/>
                  </a:lnTo>
                  <a:lnTo>
                    <a:pt x="104140" y="39370"/>
                  </a:lnTo>
                  <a:lnTo>
                    <a:pt x="96520" y="40640"/>
                  </a:lnTo>
                  <a:lnTo>
                    <a:pt x="93980" y="45720"/>
                  </a:lnTo>
                  <a:lnTo>
                    <a:pt x="96520" y="66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6287770" y="9627870"/>
              <a:ext cx="148591" cy="151131"/>
            </a:xfrm>
            <a:custGeom>
              <a:avLst/>
              <a:gdLst/>
              <a:ahLst/>
              <a:cxnLst/>
              <a:rect l="0" t="0" r="0" b="0"/>
              <a:pathLst>
                <a:path w="148591" h="151131">
                  <a:moveTo>
                    <a:pt x="60960" y="24130"/>
                  </a:moveTo>
                  <a:lnTo>
                    <a:pt x="44450" y="19050"/>
                  </a:lnTo>
                  <a:lnTo>
                    <a:pt x="36830" y="20320"/>
                  </a:lnTo>
                  <a:lnTo>
                    <a:pt x="29210" y="22860"/>
                  </a:lnTo>
                  <a:lnTo>
                    <a:pt x="22860" y="26670"/>
                  </a:lnTo>
                  <a:lnTo>
                    <a:pt x="16510" y="33020"/>
                  </a:lnTo>
                  <a:lnTo>
                    <a:pt x="11430" y="40640"/>
                  </a:lnTo>
                  <a:lnTo>
                    <a:pt x="6350" y="49530"/>
                  </a:lnTo>
                  <a:lnTo>
                    <a:pt x="3810" y="59690"/>
                  </a:lnTo>
                  <a:lnTo>
                    <a:pt x="1270" y="71120"/>
                  </a:lnTo>
                  <a:lnTo>
                    <a:pt x="0" y="83820"/>
                  </a:lnTo>
                  <a:lnTo>
                    <a:pt x="1270" y="95250"/>
                  </a:lnTo>
                  <a:lnTo>
                    <a:pt x="5080" y="106680"/>
                  </a:lnTo>
                  <a:lnTo>
                    <a:pt x="10160" y="118110"/>
                  </a:lnTo>
                  <a:lnTo>
                    <a:pt x="16510" y="128270"/>
                  </a:lnTo>
                  <a:lnTo>
                    <a:pt x="24130" y="137160"/>
                  </a:lnTo>
                  <a:lnTo>
                    <a:pt x="33020" y="144780"/>
                  </a:lnTo>
                  <a:lnTo>
                    <a:pt x="41910" y="149860"/>
                  </a:lnTo>
                  <a:lnTo>
                    <a:pt x="52070" y="151130"/>
                  </a:lnTo>
                  <a:lnTo>
                    <a:pt x="62230" y="151130"/>
                  </a:lnTo>
                  <a:lnTo>
                    <a:pt x="73660" y="147320"/>
                  </a:lnTo>
                  <a:lnTo>
                    <a:pt x="85090" y="142240"/>
                  </a:lnTo>
                  <a:lnTo>
                    <a:pt x="97790" y="134620"/>
                  </a:lnTo>
                  <a:lnTo>
                    <a:pt x="121920" y="119380"/>
                  </a:lnTo>
                  <a:lnTo>
                    <a:pt x="133350" y="113030"/>
                  </a:lnTo>
                  <a:lnTo>
                    <a:pt x="140970" y="101600"/>
                  </a:lnTo>
                  <a:lnTo>
                    <a:pt x="146050" y="88900"/>
                  </a:lnTo>
                  <a:lnTo>
                    <a:pt x="148590" y="74930"/>
                  </a:lnTo>
                  <a:lnTo>
                    <a:pt x="147320" y="62230"/>
                  </a:lnTo>
                  <a:lnTo>
                    <a:pt x="143510" y="52070"/>
                  </a:lnTo>
                  <a:lnTo>
                    <a:pt x="137160" y="43180"/>
                  </a:lnTo>
                  <a:lnTo>
                    <a:pt x="129540" y="34290"/>
                  </a:lnTo>
                  <a:lnTo>
                    <a:pt x="120650" y="26670"/>
                  </a:lnTo>
                  <a:lnTo>
                    <a:pt x="110490" y="19050"/>
                  </a:lnTo>
                  <a:lnTo>
                    <a:pt x="100330" y="12700"/>
                  </a:lnTo>
                  <a:lnTo>
                    <a:pt x="88900" y="7620"/>
                  </a:lnTo>
                  <a:lnTo>
                    <a:pt x="76200" y="2540"/>
                  </a:lnTo>
                  <a:lnTo>
                    <a:pt x="63500" y="0"/>
                  </a:lnTo>
                  <a:lnTo>
                    <a:pt x="52070" y="0"/>
                  </a:lnTo>
                  <a:lnTo>
                    <a:pt x="40640" y="1270"/>
                  </a:lnTo>
                  <a:lnTo>
                    <a:pt x="34290" y="5080"/>
                  </a:lnTo>
                  <a:lnTo>
                    <a:pt x="31750" y="11430"/>
                  </a:lnTo>
                  <a:lnTo>
                    <a:pt x="30480" y="20320"/>
                  </a:lnTo>
                  <a:lnTo>
                    <a:pt x="34290" y="26670"/>
                  </a:lnTo>
                  <a:lnTo>
                    <a:pt x="39370" y="34290"/>
                  </a:lnTo>
                  <a:lnTo>
                    <a:pt x="71120" y="55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6174740" y="9471660"/>
              <a:ext cx="173991" cy="152401"/>
            </a:xfrm>
            <a:custGeom>
              <a:avLst/>
              <a:gdLst/>
              <a:ahLst/>
              <a:cxnLst/>
              <a:rect l="0" t="0" r="0" b="0"/>
              <a:pathLst>
                <a:path w="173991" h="152401">
                  <a:moveTo>
                    <a:pt x="16510" y="149860"/>
                  </a:moveTo>
                  <a:lnTo>
                    <a:pt x="16510" y="90170"/>
                  </a:lnTo>
                  <a:lnTo>
                    <a:pt x="15240" y="76200"/>
                  </a:lnTo>
                  <a:lnTo>
                    <a:pt x="12700" y="60960"/>
                  </a:lnTo>
                  <a:lnTo>
                    <a:pt x="10160" y="44450"/>
                  </a:lnTo>
                  <a:lnTo>
                    <a:pt x="7620" y="30480"/>
                  </a:lnTo>
                  <a:lnTo>
                    <a:pt x="5080" y="17780"/>
                  </a:lnTo>
                  <a:lnTo>
                    <a:pt x="1270" y="5080"/>
                  </a:lnTo>
                  <a:lnTo>
                    <a:pt x="0" y="0"/>
                  </a:lnTo>
                  <a:lnTo>
                    <a:pt x="1270" y="1270"/>
                  </a:lnTo>
                  <a:lnTo>
                    <a:pt x="2540" y="5080"/>
                  </a:lnTo>
                  <a:lnTo>
                    <a:pt x="6350" y="10160"/>
                  </a:lnTo>
                  <a:lnTo>
                    <a:pt x="10160" y="15240"/>
                  </a:lnTo>
                  <a:lnTo>
                    <a:pt x="15240" y="21590"/>
                  </a:lnTo>
                  <a:lnTo>
                    <a:pt x="20320" y="29210"/>
                  </a:lnTo>
                  <a:lnTo>
                    <a:pt x="25400" y="36830"/>
                  </a:lnTo>
                  <a:lnTo>
                    <a:pt x="29210" y="46990"/>
                  </a:lnTo>
                  <a:lnTo>
                    <a:pt x="39370" y="69850"/>
                  </a:lnTo>
                  <a:lnTo>
                    <a:pt x="45720" y="82550"/>
                  </a:lnTo>
                  <a:lnTo>
                    <a:pt x="50800" y="93980"/>
                  </a:lnTo>
                  <a:lnTo>
                    <a:pt x="55880" y="105410"/>
                  </a:lnTo>
                  <a:lnTo>
                    <a:pt x="59690" y="116840"/>
                  </a:lnTo>
                  <a:lnTo>
                    <a:pt x="68580" y="138430"/>
                  </a:lnTo>
                  <a:lnTo>
                    <a:pt x="71120" y="148590"/>
                  </a:lnTo>
                  <a:lnTo>
                    <a:pt x="74930" y="152400"/>
                  </a:lnTo>
                  <a:lnTo>
                    <a:pt x="78740" y="151130"/>
                  </a:lnTo>
                  <a:lnTo>
                    <a:pt x="82550" y="147320"/>
                  </a:lnTo>
                  <a:lnTo>
                    <a:pt x="87630" y="140970"/>
                  </a:lnTo>
                  <a:lnTo>
                    <a:pt x="99060" y="124460"/>
                  </a:lnTo>
                  <a:lnTo>
                    <a:pt x="152400" y="44450"/>
                  </a:lnTo>
                  <a:lnTo>
                    <a:pt x="173990" y="1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6285230" y="9577070"/>
              <a:ext cx="101601" cy="87631"/>
            </a:xfrm>
            <a:custGeom>
              <a:avLst/>
              <a:gdLst/>
              <a:ahLst/>
              <a:cxnLst/>
              <a:rect l="0" t="0" r="0" b="0"/>
              <a:pathLst>
                <a:path w="101601" h="87631">
                  <a:moveTo>
                    <a:pt x="0" y="74930"/>
                  </a:moveTo>
                  <a:lnTo>
                    <a:pt x="16510" y="58420"/>
                  </a:lnTo>
                  <a:lnTo>
                    <a:pt x="25400" y="50800"/>
                  </a:lnTo>
                  <a:lnTo>
                    <a:pt x="34290" y="44450"/>
                  </a:lnTo>
                  <a:lnTo>
                    <a:pt x="44450" y="36830"/>
                  </a:lnTo>
                  <a:lnTo>
                    <a:pt x="53340" y="30480"/>
                  </a:lnTo>
                  <a:lnTo>
                    <a:pt x="60960" y="22860"/>
                  </a:lnTo>
                  <a:lnTo>
                    <a:pt x="68580" y="15240"/>
                  </a:lnTo>
                  <a:lnTo>
                    <a:pt x="77470" y="10160"/>
                  </a:lnTo>
                  <a:lnTo>
                    <a:pt x="86360" y="5080"/>
                  </a:lnTo>
                  <a:lnTo>
                    <a:pt x="96520" y="0"/>
                  </a:lnTo>
                  <a:lnTo>
                    <a:pt x="100330" y="0"/>
                  </a:lnTo>
                  <a:lnTo>
                    <a:pt x="101600" y="1270"/>
                  </a:lnTo>
                  <a:lnTo>
                    <a:pt x="99060" y="5080"/>
                  </a:lnTo>
                  <a:lnTo>
                    <a:pt x="95250" y="10160"/>
                  </a:lnTo>
                  <a:lnTo>
                    <a:pt x="90170" y="15240"/>
                  </a:lnTo>
                  <a:lnTo>
                    <a:pt x="85090" y="21590"/>
                  </a:lnTo>
                  <a:lnTo>
                    <a:pt x="72390" y="34290"/>
                  </a:lnTo>
                  <a:lnTo>
                    <a:pt x="25400" y="82550"/>
                  </a:lnTo>
                  <a:lnTo>
                    <a:pt x="25400" y="86360"/>
                  </a:lnTo>
                  <a:lnTo>
                    <a:pt x="29210" y="87630"/>
                  </a:lnTo>
                  <a:lnTo>
                    <a:pt x="36830" y="86360"/>
                  </a:lnTo>
                  <a:lnTo>
                    <a:pt x="45720" y="85090"/>
                  </a:lnTo>
                  <a:lnTo>
                    <a:pt x="55880" y="83820"/>
                  </a:lnTo>
                  <a:lnTo>
                    <a:pt x="85090" y="74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7319010" y="9276080"/>
              <a:ext cx="722631" cy="657861"/>
            </a:xfrm>
            <a:custGeom>
              <a:avLst/>
              <a:gdLst/>
              <a:ahLst/>
              <a:cxnLst/>
              <a:rect l="0" t="0" r="0" b="0"/>
              <a:pathLst>
                <a:path w="722631" h="657861">
                  <a:moveTo>
                    <a:pt x="367030" y="123190"/>
                  </a:moveTo>
                  <a:lnTo>
                    <a:pt x="355600" y="106680"/>
                  </a:lnTo>
                  <a:lnTo>
                    <a:pt x="340360" y="92710"/>
                  </a:lnTo>
                  <a:lnTo>
                    <a:pt x="322580" y="80010"/>
                  </a:lnTo>
                  <a:lnTo>
                    <a:pt x="302260" y="69850"/>
                  </a:lnTo>
                  <a:lnTo>
                    <a:pt x="289560" y="67310"/>
                  </a:lnTo>
                  <a:lnTo>
                    <a:pt x="273050" y="64770"/>
                  </a:lnTo>
                  <a:lnTo>
                    <a:pt x="255270" y="63500"/>
                  </a:lnTo>
                  <a:lnTo>
                    <a:pt x="238760" y="64770"/>
                  </a:lnTo>
                  <a:lnTo>
                    <a:pt x="222250" y="68580"/>
                  </a:lnTo>
                  <a:lnTo>
                    <a:pt x="194310" y="76200"/>
                  </a:lnTo>
                  <a:lnTo>
                    <a:pt x="168910" y="85090"/>
                  </a:lnTo>
                  <a:lnTo>
                    <a:pt x="149860" y="95250"/>
                  </a:lnTo>
                  <a:lnTo>
                    <a:pt x="132080" y="107950"/>
                  </a:lnTo>
                  <a:lnTo>
                    <a:pt x="113030" y="120650"/>
                  </a:lnTo>
                  <a:lnTo>
                    <a:pt x="95250" y="134620"/>
                  </a:lnTo>
                  <a:lnTo>
                    <a:pt x="80010" y="149860"/>
                  </a:lnTo>
                  <a:lnTo>
                    <a:pt x="66040" y="167640"/>
                  </a:lnTo>
                  <a:lnTo>
                    <a:pt x="50800" y="187960"/>
                  </a:lnTo>
                  <a:lnTo>
                    <a:pt x="38100" y="208280"/>
                  </a:lnTo>
                  <a:lnTo>
                    <a:pt x="33020" y="218440"/>
                  </a:lnTo>
                  <a:lnTo>
                    <a:pt x="27940" y="228600"/>
                  </a:lnTo>
                  <a:lnTo>
                    <a:pt x="24130" y="240030"/>
                  </a:lnTo>
                  <a:lnTo>
                    <a:pt x="16510" y="260350"/>
                  </a:lnTo>
                  <a:lnTo>
                    <a:pt x="12700" y="271780"/>
                  </a:lnTo>
                  <a:lnTo>
                    <a:pt x="8890" y="284480"/>
                  </a:lnTo>
                  <a:lnTo>
                    <a:pt x="5080" y="298450"/>
                  </a:lnTo>
                  <a:lnTo>
                    <a:pt x="2540" y="311150"/>
                  </a:lnTo>
                  <a:lnTo>
                    <a:pt x="1270" y="325120"/>
                  </a:lnTo>
                  <a:lnTo>
                    <a:pt x="0" y="339090"/>
                  </a:lnTo>
                  <a:lnTo>
                    <a:pt x="1270" y="350520"/>
                  </a:lnTo>
                  <a:lnTo>
                    <a:pt x="2540" y="363220"/>
                  </a:lnTo>
                  <a:lnTo>
                    <a:pt x="5080" y="374650"/>
                  </a:lnTo>
                  <a:lnTo>
                    <a:pt x="10160" y="400050"/>
                  </a:lnTo>
                  <a:lnTo>
                    <a:pt x="12700" y="412750"/>
                  </a:lnTo>
                  <a:lnTo>
                    <a:pt x="16510" y="425450"/>
                  </a:lnTo>
                  <a:lnTo>
                    <a:pt x="20320" y="436880"/>
                  </a:lnTo>
                  <a:lnTo>
                    <a:pt x="22860" y="448310"/>
                  </a:lnTo>
                  <a:lnTo>
                    <a:pt x="27940" y="459740"/>
                  </a:lnTo>
                  <a:lnTo>
                    <a:pt x="33020" y="469900"/>
                  </a:lnTo>
                  <a:lnTo>
                    <a:pt x="39370" y="481330"/>
                  </a:lnTo>
                  <a:lnTo>
                    <a:pt x="44450" y="491490"/>
                  </a:lnTo>
                  <a:lnTo>
                    <a:pt x="48260" y="502920"/>
                  </a:lnTo>
                  <a:lnTo>
                    <a:pt x="53340" y="513080"/>
                  </a:lnTo>
                  <a:lnTo>
                    <a:pt x="67310" y="530860"/>
                  </a:lnTo>
                  <a:lnTo>
                    <a:pt x="83820" y="548640"/>
                  </a:lnTo>
                  <a:lnTo>
                    <a:pt x="99060" y="567690"/>
                  </a:lnTo>
                  <a:lnTo>
                    <a:pt x="116840" y="584200"/>
                  </a:lnTo>
                  <a:lnTo>
                    <a:pt x="135890" y="598170"/>
                  </a:lnTo>
                  <a:lnTo>
                    <a:pt x="167640" y="614680"/>
                  </a:lnTo>
                  <a:lnTo>
                    <a:pt x="187960" y="627380"/>
                  </a:lnTo>
                  <a:lnTo>
                    <a:pt x="209550" y="637540"/>
                  </a:lnTo>
                  <a:lnTo>
                    <a:pt x="229870" y="645160"/>
                  </a:lnTo>
                  <a:lnTo>
                    <a:pt x="251460" y="652780"/>
                  </a:lnTo>
                  <a:lnTo>
                    <a:pt x="265430" y="655320"/>
                  </a:lnTo>
                  <a:lnTo>
                    <a:pt x="281940" y="657860"/>
                  </a:lnTo>
                  <a:lnTo>
                    <a:pt x="299720" y="657860"/>
                  </a:lnTo>
                  <a:lnTo>
                    <a:pt x="320040" y="657860"/>
                  </a:lnTo>
                  <a:lnTo>
                    <a:pt x="341630" y="656590"/>
                  </a:lnTo>
                  <a:lnTo>
                    <a:pt x="363220" y="654050"/>
                  </a:lnTo>
                  <a:lnTo>
                    <a:pt x="382270" y="651510"/>
                  </a:lnTo>
                  <a:lnTo>
                    <a:pt x="398780" y="648970"/>
                  </a:lnTo>
                  <a:lnTo>
                    <a:pt x="412750" y="646430"/>
                  </a:lnTo>
                  <a:lnTo>
                    <a:pt x="425450" y="642620"/>
                  </a:lnTo>
                  <a:lnTo>
                    <a:pt x="436880" y="638810"/>
                  </a:lnTo>
                  <a:lnTo>
                    <a:pt x="448310" y="636270"/>
                  </a:lnTo>
                  <a:lnTo>
                    <a:pt x="473710" y="628650"/>
                  </a:lnTo>
                  <a:lnTo>
                    <a:pt x="487680" y="626110"/>
                  </a:lnTo>
                  <a:lnTo>
                    <a:pt x="500380" y="621030"/>
                  </a:lnTo>
                  <a:lnTo>
                    <a:pt x="511810" y="615950"/>
                  </a:lnTo>
                  <a:lnTo>
                    <a:pt x="534670" y="604520"/>
                  </a:lnTo>
                  <a:lnTo>
                    <a:pt x="556260" y="595630"/>
                  </a:lnTo>
                  <a:lnTo>
                    <a:pt x="576580" y="581660"/>
                  </a:lnTo>
                  <a:lnTo>
                    <a:pt x="598170" y="565150"/>
                  </a:lnTo>
                  <a:lnTo>
                    <a:pt x="619760" y="549910"/>
                  </a:lnTo>
                  <a:lnTo>
                    <a:pt x="637540" y="532130"/>
                  </a:lnTo>
                  <a:lnTo>
                    <a:pt x="652780" y="511810"/>
                  </a:lnTo>
                  <a:lnTo>
                    <a:pt x="668020" y="491490"/>
                  </a:lnTo>
                  <a:lnTo>
                    <a:pt x="675640" y="480060"/>
                  </a:lnTo>
                  <a:lnTo>
                    <a:pt x="681990" y="467360"/>
                  </a:lnTo>
                  <a:lnTo>
                    <a:pt x="689610" y="454660"/>
                  </a:lnTo>
                  <a:lnTo>
                    <a:pt x="695960" y="441960"/>
                  </a:lnTo>
                  <a:lnTo>
                    <a:pt x="701040" y="427990"/>
                  </a:lnTo>
                  <a:lnTo>
                    <a:pt x="704850" y="414020"/>
                  </a:lnTo>
                  <a:lnTo>
                    <a:pt x="709930" y="400050"/>
                  </a:lnTo>
                  <a:lnTo>
                    <a:pt x="717550" y="372110"/>
                  </a:lnTo>
                  <a:lnTo>
                    <a:pt x="720090" y="358140"/>
                  </a:lnTo>
                  <a:lnTo>
                    <a:pt x="721360" y="341630"/>
                  </a:lnTo>
                  <a:lnTo>
                    <a:pt x="722630" y="325120"/>
                  </a:lnTo>
                  <a:lnTo>
                    <a:pt x="722630" y="309880"/>
                  </a:lnTo>
                  <a:lnTo>
                    <a:pt x="720090" y="294640"/>
                  </a:lnTo>
                  <a:lnTo>
                    <a:pt x="718820" y="279400"/>
                  </a:lnTo>
                  <a:lnTo>
                    <a:pt x="715010" y="265430"/>
                  </a:lnTo>
                  <a:lnTo>
                    <a:pt x="709930" y="250190"/>
                  </a:lnTo>
                  <a:lnTo>
                    <a:pt x="704850" y="236220"/>
                  </a:lnTo>
                  <a:lnTo>
                    <a:pt x="698500" y="222250"/>
                  </a:lnTo>
                  <a:lnTo>
                    <a:pt x="685800" y="194310"/>
                  </a:lnTo>
                  <a:lnTo>
                    <a:pt x="678180" y="181610"/>
                  </a:lnTo>
                  <a:lnTo>
                    <a:pt x="671830" y="168910"/>
                  </a:lnTo>
                  <a:lnTo>
                    <a:pt x="665480" y="157480"/>
                  </a:lnTo>
                  <a:lnTo>
                    <a:pt x="651510" y="134620"/>
                  </a:lnTo>
                  <a:lnTo>
                    <a:pt x="636270" y="114300"/>
                  </a:lnTo>
                  <a:lnTo>
                    <a:pt x="617220" y="97790"/>
                  </a:lnTo>
                  <a:lnTo>
                    <a:pt x="600710" y="82550"/>
                  </a:lnTo>
                  <a:lnTo>
                    <a:pt x="581660" y="67310"/>
                  </a:lnTo>
                  <a:lnTo>
                    <a:pt x="568960" y="57150"/>
                  </a:lnTo>
                  <a:lnTo>
                    <a:pt x="553720" y="48260"/>
                  </a:lnTo>
                  <a:lnTo>
                    <a:pt x="541020" y="40640"/>
                  </a:lnTo>
                  <a:lnTo>
                    <a:pt x="528320" y="34290"/>
                  </a:lnTo>
                  <a:lnTo>
                    <a:pt x="516890" y="29210"/>
                  </a:lnTo>
                  <a:lnTo>
                    <a:pt x="502920" y="24130"/>
                  </a:lnTo>
                  <a:lnTo>
                    <a:pt x="487680" y="20320"/>
                  </a:lnTo>
                  <a:lnTo>
                    <a:pt x="472440" y="16510"/>
                  </a:lnTo>
                  <a:lnTo>
                    <a:pt x="439420" y="8890"/>
                  </a:lnTo>
                  <a:lnTo>
                    <a:pt x="421640" y="5080"/>
                  </a:lnTo>
                  <a:lnTo>
                    <a:pt x="406400" y="2540"/>
                  </a:lnTo>
                  <a:lnTo>
                    <a:pt x="389890" y="1270"/>
                  </a:lnTo>
                  <a:lnTo>
                    <a:pt x="375920" y="0"/>
                  </a:lnTo>
                  <a:lnTo>
                    <a:pt x="361950" y="0"/>
                  </a:lnTo>
                  <a:lnTo>
                    <a:pt x="349250" y="1270"/>
                  </a:lnTo>
                  <a:lnTo>
                    <a:pt x="337820" y="3810"/>
                  </a:lnTo>
                  <a:lnTo>
                    <a:pt x="325120" y="6350"/>
                  </a:lnTo>
                  <a:lnTo>
                    <a:pt x="312420" y="8890"/>
                  </a:lnTo>
                  <a:lnTo>
                    <a:pt x="261620" y="292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7538720" y="9536430"/>
              <a:ext cx="10161" cy="1"/>
            </a:xfrm>
            <a:custGeom>
              <a:avLst/>
              <a:gdLst/>
              <a:ahLst/>
              <a:cxnLst/>
              <a:rect l="0" t="0" r="0" b="0"/>
              <a:pathLst>
                <a:path w="10161" h="1">
                  <a:moveTo>
                    <a:pt x="0" y="0"/>
                  </a:moveTo>
                  <a:lnTo>
                    <a:pt x="101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7644130" y="954786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7506970" y="9621520"/>
              <a:ext cx="294641" cy="133351"/>
            </a:xfrm>
            <a:custGeom>
              <a:avLst/>
              <a:gdLst/>
              <a:ahLst/>
              <a:cxnLst/>
              <a:rect l="0" t="0" r="0" b="0"/>
              <a:pathLst>
                <a:path w="294641" h="133351">
                  <a:moveTo>
                    <a:pt x="0" y="20320"/>
                  </a:moveTo>
                  <a:lnTo>
                    <a:pt x="11430" y="36830"/>
                  </a:lnTo>
                  <a:lnTo>
                    <a:pt x="15240" y="45720"/>
                  </a:lnTo>
                  <a:lnTo>
                    <a:pt x="19050" y="54610"/>
                  </a:lnTo>
                  <a:lnTo>
                    <a:pt x="24130" y="64770"/>
                  </a:lnTo>
                  <a:lnTo>
                    <a:pt x="27940" y="73660"/>
                  </a:lnTo>
                  <a:lnTo>
                    <a:pt x="34290" y="81280"/>
                  </a:lnTo>
                  <a:lnTo>
                    <a:pt x="40640" y="88900"/>
                  </a:lnTo>
                  <a:lnTo>
                    <a:pt x="48260" y="96520"/>
                  </a:lnTo>
                  <a:lnTo>
                    <a:pt x="55880" y="104140"/>
                  </a:lnTo>
                  <a:lnTo>
                    <a:pt x="66040" y="111760"/>
                  </a:lnTo>
                  <a:lnTo>
                    <a:pt x="74930" y="116840"/>
                  </a:lnTo>
                  <a:lnTo>
                    <a:pt x="85090" y="121920"/>
                  </a:lnTo>
                  <a:lnTo>
                    <a:pt x="95250" y="127000"/>
                  </a:lnTo>
                  <a:lnTo>
                    <a:pt x="107950" y="129540"/>
                  </a:lnTo>
                  <a:lnTo>
                    <a:pt x="121920" y="132080"/>
                  </a:lnTo>
                  <a:lnTo>
                    <a:pt x="137160" y="133350"/>
                  </a:lnTo>
                  <a:lnTo>
                    <a:pt x="152400" y="132080"/>
                  </a:lnTo>
                  <a:lnTo>
                    <a:pt x="167640" y="128270"/>
                  </a:lnTo>
                  <a:lnTo>
                    <a:pt x="181610" y="124460"/>
                  </a:lnTo>
                  <a:lnTo>
                    <a:pt x="195580" y="119380"/>
                  </a:lnTo>
                  <a:lnTo>
                    <a:pt x="209550" y="113030"/>
                  </a:lnTo>
                  <a:lnTo>
                    <a:pt x="224790" y="106680"/>
                  </a:lnTo>
                  <a:lnTo>
                    <a:pt x="236220" y="100330"/>
                  </a:lnTo>
                  <a:lnTo>
                    <a:pt x="246380" y="93980"/>
                  </a:lnTo>
                  <a:lnTo>
                    <a:pt x="255270" y="86360"/>
                  </a:lnTo>
                  <a:lnTo>
                    <a:pt x="264160" y="78740"/>
                  </a:lnTo>
                  <a:lnTo>
                    <a:pt x="271780" y="69850"/>
                  </a:lnTo>
                  <a:lnTo>
                    <a:pt x="279400" y="60960"/>
                  </a:lnTo>
                  <a:lnTo>
                    <a:pt x="285750" y="50800"/>
                  </a:lnTo>
                  <a:lnTo>
                    <a:pt x="290830" y="40640"/>
                  </a:lnTo>
                  <a:lnTo>
                    <a:pt x="2946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7885430" y="9251950"/>
              <a:ext cx="11431" cy="168911"/>
            </a:xfrm>
            <a:custGeom>
              <a:avLst/>
              <a:gdLst/>
              <a:ahLst/>
              <a:cxnLst/>
              <a:rect l="0" t="0" r="0" b="0"/>
              <a:pathLst>
                <a:path w="11431" h="168911">
                  <a:moveTo>
                    <a:pt x="11430" y="168910"/>
                  </a:moveTo>
                  <a:lnTo>
                    <a:pt x="11430" y="60960"/>
                  </a:lnTo>
                  <a:lnTo>
                    <a:pt x="10160" y="46990"/>
                  </a:lnTo>
                  <a:lnTo>
                    <a:pt x="7620" y="3302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7917180" y="9263380"/>
              <a:ext cx="189231" cy="147321"/>
            </a:xfrm>
            <a:custGeom>
              <a:avLst/>
              <a:gdLst/>
              <a:ahLst/>
              <a:cxnLst/>
              <a:rect l="0" t="0" r="0" b="0"/>
              <a:pathLst>
                <a:path w="189231" h="147321">
                  <a:moveTo>
                    <a:pt x="0" y="147320"/>
                  </a:moveTo>
                  <a:lnTo>
                    <a:pt x="16510" y="135890"/>
                  </a:lnTo>
                  <a:lnTo>
                    <a:pt x="25400" y="129540"/>
                  </a:lnTo>
                  <a:lnTo>
                    <a:pt x="34290" y="120650"/>
                  </a:lnTo>
                  <a:lnTo>
                    <a:pt x="53340" y="104140"/>
                  </a:lnTo>
                  <a:lnTo>
                    <a:pt x="68580" y="88900"/>
                  </a:lnTo>
                  <a:lnTo>
                    <a:pt x="78740" y="80010"/>
                  </a:lnTo>
                  <a:lnTo>
                    <a:pt x="90170" y="71120"/>
                  </a:lnTo>
                  <a:lnTo>
                    <a:pt x="115570" y="50800"/>
                  </a:lnTo>
                  <a:lnTo>
                    <a:pt x="128270" y="40640"/>
                  </a:lnTo>
                  <a:lnTo>
                    <a:pt x="1892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7180580" y="9232900"/>
              <a:ext cx="242571" cy="151131"/>
            </a:xfrm>
            <a:custGeom>
              <a:avLst/>
              <a:gdLst/>
              <a:ahLst/>
              <a:cxnLst/>
              <a:rect l="0" t="0" r="0" b="0"/>
              <a:pathLst>
                <a:path w="242571" h="151131">
                  <a:moveTo>
                    <a:pt x="242570" y="146050"/>
                  </a:moveTo>
                  <a:lnTo>
                    <a:pt x="224790" y="139700"/>
                  </a:lnTo>
                  <a:lnTo>
                    <a:pt x="218440" y="135890"/>
                  </a:lnTo>
                  <a:lnTo>
                    <a:pt x="210820" y="130810"/>
                  </a:lnTo>
                  <a:lnTo>
                    <a:pt x="203200" y="125730"/>
                  </a:lnTo>
                  <a:lnTo>
                    <a:pt x="198120" y="118110"/>
                  </a:lnTo>
                  <a:lnTo>
                    <a:pt x="193040" y="110490"/>
                  </a:lnTo>
                  <a:lnTo>
                    <a:pt x="187960" y="100330"/>
                  </a:lnTo>
                  <a:lnTo>
                    <a:pt x="182880" y="91440"/>
                  </a:lnTo>
                  <a:lnTo>
                    <a:pt x="176530" y="81280"/>
                  </a:lnTo>
                  <a:lnTo>
                    <a:pt x="170180" y="71120"/>
                  </a:lnTo>
                  <a:lnTo>
                    <a:pt x="165100" y="60960"/>
                  </a:lnTo>
                  <a:lnTo>
                    <a:pt x="160020" y="50800"/>
                  </a:lnTo>
                  <a:lnTo>
                    <a:pt x="156210" y="40640"/>
                  </a:lnTo>
                  <a:lnTo>
                    <a:pt x="152400" y="30480"/>
                  </a:lnTo>
                  <a:lnTo>
                    <a:pt x="144780" y="8890"/>
                  </a:lnTo>
                  <a:lnTo>
                    <a:pt x="138430" y="2540"/>
                  </a:lnTo>
                  <a:lnTo>
                    <a:pt x="130810" y="0"/>
                  </a:lnTo>
                  <a:lnTo>
                    <a:pt x="121920" y="0"/>
                  </a:lnTo>
                  <a:lnTo>
                    <a:pt x="119380" y="2540"/>
                  </a:lnTo>
                  <a:lnTo>
                    <a:pt x="119380" y="8890"/>
                  </a:lnTo>
                  <a:lnTo>
                    <a:pt x="121920" y="15240"/>
                  </a:lnTo>
                  <a:lnTo>
                    <a:pt x="125730" y="24130"/>
                  </a:lnTo>
                  <a:lnTo>
                    <a:pt x="130810" y="33020"/>
                  </a:lnTo>
                  <a:lnTo>
                    <a:pt x="135890" y="43180"/>
                  </a:lnTo>
                  <a:lnTo>
                    <a:pt x="142240" y="53340"/>
                  </a:lnTo>
                  <a:lnTo>
                    <a:pt x="154940" y="78740"/>
                  </a:lnTo>
                  <a:lnTo>
                    <a:pt x="161290" y="90170"/>
                  </a:lnTo>
                  <a:lnTo>
                    <a:pt x="165100" y="101600"/>
                  </a:lnTo>
                  <a:lnTo>
                    <a:pt x="170180" y="113030"/>
                  </a:lnTo>
                  <a:lnTo>
                    <a:pt x="175260" y="124460"/>
                  </a:lnTo>
                  <a:lnTo>
                    <a:pt x="181610" y="134620"/>
                  </a:lnTo>
                  <a:lnTo>
                    <a:pt x="187960" y="146050"/>
                  </a:lnTo>
                  <a:lnTo>
                    <a:pt x="187960" y="149860"/>
                  </a:lnTo>
                  <a:lnTo>
                    <a:pt x="185420" y="151130"/>
                  </a:lnTo>
                  <a:lnTo>
                    <a:pt x="179070" y="149860"/>
                  </a:lnTo>
                  <a:lnTo>
                    <a:pt x="173990" y="146050"/>
                  </a:lnTo>
                  <a:lnTo>
                    <a:pt x="167640" y="140970"/>
                  </a:lnTo>
                  <a:lnTo>
                    <a:pt x="160020" y="135890"/>
                  </a:lnTo>
                  <a:lnTo>
                    <a:pt x="151130" y="129540"/>
                  </a:lnTo>
                  <a:lnTo>
                    <a:pt x="140970" y="123190"/>
                  </a:lnTo>
                  <a:lnTo>
                    <a:pt x="128270" y="116840"/>
                  </a:lnTo>
                  <a:lnTo>
                    <a:pt x="116840" y="111760"/>
                  </a:lnTo>
                  <a:lnTo>
                    <a:pt x="102870" y="106680"/>
                  </a:lnTo>
                  <a:lnTo>
                    <a:pt x="90170" y="101600"/>
                  </a:lnTo>
                  <a:lnTo>
                    <a:pt x="77470" y="100330"/>
                  </a:lnTo>
                  <a:lnTo>
                    <a:pt x="66040" y="100330"/>
                  </a:lnTo>
                  <a:lnTo>
                    <a:pt x="54610" y="101600"/>
                  </a:lnTo>
                  <a:lnTo>
                    <a:pt x="43180" y="104140"/>
                  </a:lnTo>
                  <a:lnTo>
                    <a:pt x="31750" y="109220"/>
                  </a:lnTo>
                  <a:lnTo>
                    <a:pt x="0" y="124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8233410" y="9578340"/>
              <a:ext cx="41911" cy="190501"/>
            </a:xfrm>
            <a:custGeom>
              <a:avLst/>
              <a:gdLst/>
              <a:ahLst/>
              <a:cxnLst/>
              <a:rect l="0" t="0" r="0" b="0"/>
              <a:pathLst>
                <a:path w="41911" h="190501">
                  <a:moveTo>
                    <a:pt x="0" y="0"/>
                  </a:moveTo>
                  <a:lnTo>
                    <a:pt x="0" y="34290"/>
                  </a:lnTo>
                  <a:lnTo>
                    <a:pt x="1270" y="48260"/>
                  </a:lnTo>
                  <a:lnTo>
                    <a:pt x="2540" y="63500"/>
                  </a:lnTo>
                  <a:lnTo>
                    <a:pt x="8890" y="92710"/>
                  </a:lnTo>
                  <a:lnTo>
                    <a:pt x="13970" y="125730"/>
                  </a:lnTo>
                  <a:lnTo>
                    <a:pt x="17780" y="139700"/>
                  </a:lnTo>
                  <a:lnTo>
                    <a:pt x="21590" y="153670"/>
                  </a:lnTo>
                  <a:lnTo>
                    <a:pt x="4191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 269"/>
            <p:cNvSpPr/>
            <p:nvPr/>
          </p:nvSpPr>
          <p:spPr>
            <a:xfrm>
              <a:off x="8253730" y="9516110"/>
              <a:ext cx="168911" cy="336551"/>
            </a:xfrm>
            <a:custGeom>
              <a:avLst/>
              <a:gdLst/>
              <a:ahLst/>
              <a:cxnLst/>
              <a:rect l="0" t="0" r="0" b="0"/>
              <a:pathLst>
                <a:path w="168911" h="336551">
                  <a:moveTo>
                    <a:pt x="168910" y="0"/>
                  </a:moveTo>
                  <a:lnTo>
                    <a:pt x="157480" y="10160"/>
                  </a:lnTo>
                  <a:lnTo>
                    <a:pt x="152400" y="19050"/>
                  </a:lnTo>
                  <a:lnTo>
                    <a:pt x="146050" y="29210"/>
                  </a:lnTo>
                  <a:lnTo>
                    <a:pt x="139700" y="40640"/>
                  </a:lnTo>
                  <a:lnTo>
                    <a:pt x="127000" y="64770"/>
                  </a:lnTo>
                  <a:lnTo>
                    <a:pt x="119380" y="78740"/>
                  </a:lnTo>
                  <a:lnTo>
                    <a:pt x="113030" y="90170"/>
                  </a:lnTo>
                  <a:lnTo>
                    <a:pt x="105410" y="102870"/>
                  </a:lnTo>
                  <a:lnTo>
                    <a:pt x="99060" y="114300"/>
                  </a:lnTo>
                  <a:lnTo>
                    <a:pt x="92710" y="125730"/>
                  </a:lnTo>
                  <a:lnTo>
                    <a:pt x="87630" y="138430"/>
                  </a:lnTo>
                  <a:lnTo>
                    <a:pt x="83820" y="152400"/>
                  </a:lnTo>
                  <a:lnTo>
                    <a:pt x="77470" y="165100"/>
                  </a:lnTo>
                  <a:lnTo>
                    <a:pt x="72390" y="179070"/>
                  </a:lnTo>
                  <a:lnTo>
                    <a:pt x="66040" y="193040"/>
                  </a:lnTo>
                  <a:lnTo>
                    <a:pt x="59690" y="205740"/>
                  </a:lnTo>
                  <a:lnTo>
                    <a:pt x="52070" y="217170"/>
                  </a:lnTo>
                  <a:lnTo>
                    <a:pt x="45720" y="228600"/>
                  </a:lnTo>
                  <a:lnTo>
                    <a:pt x="39370" y="238760"/>
                  </a:lnTo>
                  <a:lnTo>
                    <a:pt x="31750" y="247650"/>
                  </a:lnTo>
                  <a:lnTo>
                    <a:pt x="25400" y="256540"/>
                  </a:lnTo>
                  <a:lnTo>
                    <a:pt x="19050" y="265430"/>
                  </a:lnTo>
                  <a:lnTo>
                    <a:pt x="13970" y="275590"/>
                  </a:lnTo>
                  <a:lnTo>
                    <a:pt x="10160" y="284480"/>
                  </a:lnTo>
                  <a:lnTo>
                    <a:pt x="5080" y="294640"/>
                  </a:lnTo>
                  <a:lnTo>
                    <a:pt x="1270" y="306070"/>
                  </a:lnTo>
                  <a:lnTo>
                    <a:pt x="0" y="336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 270"/>
            <p:cNvSpPr/>
            <p:nvPr/>
          </p:nvSpPr>
          <p:spPr>
            <a:xfrm>
              <a:off x="8460740" y="9589770"/>
              <a:ext cx="142241" cy="137161"/>
            </a:xfrm>
            <a:custGeom>
              <a:avLst/>
              <a:gdLst/>
              <a:ahLst/>
              <a:cxnLst/>
              <a:rect l="0" t="0" r="0" b="0"/>
              <a:pathLst>
                <a:path w="142241" h="137161">
                  <a:moveTo>
                    <a:pt x="35560" y="0"/>
                  </a:moveTo>
                  <a:lnTo>
                    <a:pt x="30480" y="16510"/>
                  </a:lnTo>
                  <a:lnTo>
                    <a:pt x="26670" y="24130"/>
                  </a:lnTo>
                  <a:lnTo>
                    <a:pt x="21590" y="30480"/>
                  </a:lnTo>
                  <a:lnTo>
                    <a:pt x="15240" y="38100"/>
                  </a:lnTo>
                  <a:lnTo>
                    <a:pt x="10160" y="46990"/>
                  </a:lnTo>
                  <a:lnTo>
                    <a:pt x="6350" y="58420"/>
                  </a:lnTo>
                  <a:lnTo>
                    <a:pt x="2540" y="69850"/>
                  </a:lnTo>
                  <a:lnTo>
                    <a:pt x="0" y="81280"/>
                  </a:lnTo>
                  <a:lnTo>
                    <a:pt x="0" y="92710"/>
                  </a:lnTo>
                  <a:lnTo>
                    <a:pt x="1270" y="104140"/>
                  </a:lnTo>
                  <a:lnTo>
                    <a:pt x="6350" y="113030"/>
                  </a:lnTo>
                  <a:lnTo>
                    <a:pt x="12700" y="121920"/>
                  </a:lnTo>
                  <a:lnTo>
                    <a:pt x="20320" y="130810"/>
                  </a:lnTo>
                  <a:lnTo>
                    <a:pt x="30480" y="134620"/>
                  </a:lnTo>
                  <a:lnTo>
                    <a:pt x="41910" y="137160"/>
                  </a:lnTo>
                  <a:lnTo>
                    <a:pt x="53340" y="137160"/>
                  </a:lnTo>
                  <a:lnTo>
                    <a:pt x="64770" y="135890"/>
                  </a:lnTo>
                  <a:lnTo>
                    <a:pt x="76200" y="133350"/>
                  </a:lnTo>
                  <a:lnTo>
                    <a:pt x="87630" y="130810"/>
                  </a:lnTo>
                  <a:lnTo>
                    <a:pt x="96520" y="127000"/>
                  </a:lnTo>
                  <a:lnTo>
                    <a:pt x="105410" y="121920"/>
                  </a:lnTo>
                  <a:lnTo>
                    <a:pt x="114300" y="116840"/>
                  </a:lnTo>
                  <a:lnTo>
                    <a:pt x="121920" y="107950"/>
                  </a:lnTo>
                  <a:lnTo>
                    <a:pt x="129540" y="97790"/>
                  </a:lnTo>
                  <a:lnTo>
                    <a:pt x="137160" y="86360"/>
                  </a:lnTo>
                  <a:lnTo>
                    <a:pt x="140970" y="73660"/>
                  </a:lnTo>
                  <a:lnTo>
                    <a:pt x="142240" y="60960"/>
                  </a:lnTo>
                  <a:lnTo>
                    <a:pt x="142240" y="46990"/>
                  </a:lnTo>
                  <a:lnTo>
                    <a:pt x="138430" y="35560"/>
                  </a:lnTo>
                  <a:lnTo>
                    <a:pt x="132080" y="26670"/>
                  </a:lnTo>
                  <a:lnTo>
                    <a:pt x="124460" y="17780"/>
                  </a:lnTo>
                  <a:lnTo>
                    <a:pt x="114300" y="10160"/>
                  </a:lnTo>
                  <a:lnTo>
                    <a:pt x="104140" y="3810"/>
                  </a:lnTo>
                  <a:lnTo>
                    <a:pt x="6731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656320" y="9599930"/>
              <a:ext cx="146051" cy="157481"/>
            </a:xfrm>
            <a:custGeom>
              <a:avLst/>
              <a:gdLst/>
              <a:ahLst/>
              <a:cxnLst/>
              <a:rect l="0" t="0" r="0" b="0"/>
              <a:pathLst>
                <a:path w="146051" h="157481">
                  <a:moveTo>
                    <a:pt x="19050" y="0"/>
                  </a:moveTo>
                  <a:lnTo>
                    <a:pt x="13970" y="22860"/>
                  </a:lnTo>
                  <a:lnTo>
                    <a:pt x="10160" y="33020"/>
                  </a:lnTo>
                  <a:lnTo>
                    <a:pt x="5080" y="53340"/>
                  </a:lnTo>
                  <a:lnTo>
                    <a:pt x="2540" y="64770"/>
                  </a:lnTo>
                  <a:lnTo>
                    <a:pt x="1270" y="77470"/>
                  </a:lnTo>
                  <a:lnTo>
                    <a:pt x="0" y="90170"/>
                  </a:lnTo>
                  <a:lnTo>
                    <a:pt x="2540" y="99060"/>
                  </a:lnTo>
                  <a:lnTo>
                    <a:pt x="8890" y="107950"/>
                  </a:lnTo>
                  <a:lnTo>
                    <a:pt x="15240" y="114300"/>
                  </a:lnTo>
                  <a:lnTo>
                    <a:pt x="25400" y="116840"/>
                  </a:lnTo>
                  <a:lnTo>
                    <a:pt x="35560" y="118110"/>
                  </a:lnTo>
                  <a:lnTo>
                    <a:pt x="48260" y="116840"/>
                  </a:lnTo>
                  <a:lnTo>
                    <a:pt x="60960" y="111760"/>
                  </a:lnTo>
                  <a:lnTo>
                    <a:pt x="73660" y="104140"/>
                  </a:lnTo>
                  <a:lnTo>
                    <a:pt x="87630" y="93980"/>
                  </a:lnTo>
                  <a:lnTo>
                    <a:pt x="97790" y="85090"/>
                  </a:lnTo>
                  <a:lnTo>
                    <a:pt x="107950" y="76200"/>
                  </a:lnTo>
                  <a:lnTo>
                    <a:pt x="116840" y="68580"/>
                  </a:lnTo>
                  <a:lnTo>
                    <a:pt x="124460" y="58420"/>
                  </a:lnTo>
                  <a:lnTo>
                    <a:pt x="129540" y="46990"/>
                  </a:lnTo>
                  <a:lnTo>
                    <a:pt x="135890" y="35560"/>
                  </a:lnTo>
                  <a:lnTo>
                    <a:pt x="135890" y="30480"/>
                  </a:lnTo>
                  <a:lnTo>
                    <a:pt x="134620" y="30480"/>
                  </a:lnTo>
                  <a:lnTo>
                    <a:pt x="130810" y="34290"/>
                  </a:lnTo>
                  <a:lnTo>
                    <a:pt x="128270" y="40640"/>
                  </a:lnTo>
                  <a:lnTo>
                    <a:pt x="124460" y="48260"/>
                  </a:lnTo>
                  <a:lnTo>
                    <a:pt x="120650" y="57150"/>
                  </a:lnTo>
                  <a:lnTo>
                    <a:pt x="119380" y="67310"/>
                  </a:lnTo>
                  <a:lnTo>
                    <a:pt x="120650" y="78740"/>
                  </a:lnTo>
                  <a:lnTo>
                    <a:pt x="121920" y="91440"/>
                  </a:lnTo>
                  <a:lnTo>
                    <a:pt x="124460" y="104140"/>
                  </a:lnTo>
                  <a:lnTo>
                    <a:pt x="129540" y="116840"/>
                  </a:lnTo>
                  <a:lnTo>
                    <a:pt x="146050" y="157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521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520700"/>
            <a:ext cx="2286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BODY  -</a:t>
            </a:r>
            <a:endParaRPr lang="en-US" sz="2600">
              <a:solidFill>
                <a:srgbClr val="0000FF"/>
              </a:solidFill>
              <a:latin typeface="Comic Sans MS - 35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6365" y="2305685"/>
            <a:ext cx="10423144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106289" y="1463421"/>
            <a:ext cx="0" cy="18894679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2900" y="1485900"/>
            <a:ext cx="3302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Development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2900" y="1422400"/>
            <a:ext cx="4622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Arial - 36"/>
              </a:rPr>
              <a:t>Impact on Economy</a:t>
            </a:r>
            <a:endParaRPr lang="en-US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279400" y="0"/>
            <a:ext cx="10287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Times New Roman - 20"/>
              </a:rPr>
              <a:t>http://www.history.com/shows/america-the-story-of-us/videos/building-the-erie-canal#building-the- erie-canal</a:t>
            </a:r>
            <a:endParaRPr lang="en-US" sz="1500">
              <a:solidFill>
                <a:srgbClr val="000000"/>
              </a:solidFill>
              <a:latin typeface="Times New Roman - 2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3660" y="2463800"/>
            <a:ext cx="4074161" cy="652781"/>
            <a:chOff x="73660" y="2463800"/>
            <a:chExt cx="4074161" cy="652781"/>
          </a:xfrm>
        </p:grpSpPr>
        <p:sp>
          <p:nvSpPr>
            <p:cNvPr id="8" name="Freeform 7"/>
            <p:cNvSpPr/>
            <p:nvPr/>
          </p:nvSpPr>
          <p:spPr>
            <a:xfrm>
              <a:off x="179070" y="2463800"/>
              <a:ext cx="21591" cy="441961"/>
            </a:xfrm>
            <a:custGeom>
              <a:avLst/>
              <a:gdLst/>
              <a:ahLst/>
              <a:cxnLst/>
              <a:rect l="0" t="0" r="0" b="0"/>
              <a:pathLst>
                <a:path w="21591" h="441961">
                  <a:moveTo>
                    <a:pt x="21590" y="0"/>
                  </a:moveTo>
                  <a:lnTo>
                    <a:pt x="15240" y="16510"/>
                  </a:lnTo>
                  <a:lnTo>
                    <a:pt x="13970" y="26670"/>
                  </a:lnTo>
                  <a:lnTo>
                    <a:pt x="12700" y="36830"/>
                  </a:lnTo>
                  <a:lnTo>
                    <a:pt x="11430" y="49530"/>
                  </a:lnTo>
                  <a:lnTo>
                    <a:pt x="12700" y="66040"/>
                  </a:lnTo>
                  <a:lnTo>
                    <a:pt x="13970" y="85090"/>
                  </a:lnTo>
                  <a:lnTo>
                    <a:pt x="16510" y="105410"/>
                  </a:lnTo>
                  <a:lnTo>
                    <a:pt x="17780" y="124460"/>
                  </a:lnTo>
                  <a:lnTo>
                    <a:pt x="19050" y="140970"/>
                  </a:lnTo>
                  <a:lnTo>
                    <a:pt x="19050" y="157480"/>
                  </a:lnTo>
                  <a:lnTo>
                    <a:pt x="20320" y="190500"/>
                  </a:lnTo>
                  <a:lnTo>
                    <a:pt x="20320" y="312420"/>
                  </a:lnTo>
                  <a:lnTo>
                    <a:pt x="20320" y="328930"/>
                  </a:lnTo>
                  <a:lnTo>
                    <a:pt x="17780" y="344170"/>
                  </a:lnTo>
                  <a:lnTo>
                    <a:pt x="12700" y="374650"/>
                  </a:lnTo>
                  <a:lnTo>
                    <a:pt x="0" y="441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3660" y="2484120"/>
              <a:ext cx="358141" cy="95251"/>
            </a:xfrm>
            <a:custGeom>
              <a:avLst/>
              <a:gdLst/>
              <a:ahLst/>
              <a:cxnLst/>
              <a:rect l="0" t="0" r="0" b="0"/>
              <a:pathLst>
                <a:path w="358141" h="95251">
                  <a:moveTo>
                    <a:pt x="0" y="95250"/>
                  </a:moveTo>
                  <a:lnTo>
                    <a:pt x="22860" y="83820"/>
                  </a:lnTo>
                  <a:lnTo>
                    <a:pt x="33020" y="80010"/>
                  </a:lnTo>
                  <a:lnTo>
                    <a:pt x="43180" y="76200"/>
                  </a:lnTo>
                  <a:lnTo>
                    <a:pt x="53340" y="71120"/>
                  </a:lnTo>
                  <a:lnTo>
                    <a:pt x="64770" y="67310"/>
                  </a:lnTo>
                  <a:lnTo>
                    <a:pt x="77470" y="64770"/>
                  </a:lnTo>
                  <a:lnTo>
                    <a:pt x="102870" y="57150"/>
                  </a:lnTo>
                  <a:lnTo>
                    <a:pt x="130810" y="49530"/>
                  </a:lnTo>
                  <a:lnTo>
                    <a:pt x="146050" y="45720"/>
                  </a:lnTo>
                  <a:lnTo>
                    <a:pt x="161290" y="39370"/>
                  </a:lnTo>
                  <a:lnTo>
                    <a:pt x="177800" y="33020"/>
                  </a:lnTo>
                  <a:lnTo>
                    <a:pt x="193040" y="27940"/>
                  </a:lnTo>
                  <a:lnTo>
                    <a:pt x="208280" y="24130"/>
                  </a:lnTo>
                  <a:lnTo>
                    <a:pt x="223520" y="19050"/>
                  </a:lnTo>
                  <a:lnTo>
                    <a:pt x="237490" y="16510"/>
                  </a:lnTo>
                  <a:lnTo>
                    <a:pt x="252730" y="15240"/>
                  </a:lnTo>
                  <a:lnTo>
                    <a:pt x="266700" y="13970"/>
                  </a:lnTo>
                  <a:lnTo>
                    <a:pt x="280670" y="11430"/>
                  </a:lnTo>
                  <a:lnTo>
                    <a:pt x="294640" y="8890"/>
                  </a:lnTo>
                  <a:lnTo>
                    <a:pt x="3581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83540" y="2625090"/>
              <a:ext cx="247651" cy="236221"/>
            </a:xfrm>
            <a:custGeom>
              <a:avLst/>
              <a:gdLst/>
              <a:ahLst/>
              <a:cxnLst/>
              <a:rect l="0" t="0" r="0" b="0"/>
              <a:pathLst>
                <a:path w="247651" h="236221">
                  <a:moveTo>
                    <a:pt x="16510" y="91440"/>
                  </a:moveTo>
                  <a:lnTo>
                    <a:pt x="11430" y="113030"/>
                  </a:lnTo>
                  <a:lnTo>
                    <a:pt x="8890" y="124460"/>
                  </a:lnTo>
                  <a:lnTo>
                    <a:pt x="7620" y="137160"/>
                  </a:lnTo>
                  <a:lnTo>
                    <a:pt x="7620" y="149860"/>
                  </a:lnTo>
                  <a:lnTo>
                    <a:pt x="6350" y="163830"/>
                  </a:lnTo>
                  <a:lnTo>
                    <a:pt x="3810" y="180340"/>
                  </a:lnTo>
                  <a:lnTo>
                    <a:pt x="1270" y="195580"/>
                  </a:lnTo>
                  <a:lnTo>
                    <a:pt x="0" y="209550"/>
                  </a:lnTo>
                  <a:lnTo>
                    <a:pt x="1270" y="223520"/>
                  </a:lnTo>
                  <a:lnTo>
                    <a:pt x="2540" y="234950"/>
                  </a:lnTo>
                  <a:lnTo>
                    <a:pt x="3810" y="236220"/>
                  </a:lnTo>
                  <a:lnTo>
                    <a:pt x="5080" y="229870"/>
                  </a:lnTo>
                  <a:lnTo>
                    <a:pt x="5080" y="218440"/>
                  </a:lnTo>
                  <a:lnTo>
                    <a:pt x="6350" y="203200"/>
                  </a:lnTo>
                  <a:lnTo>
                    <a:pt x="11430" y="163830"/>
                  </a:lnTo>
                  <a:lnTo>
                    <a:pt x="13970" y="147320"/>
                  </a:lnTo>
                  <a:lnTo>
                    <a:pt x="17780" y="132080"/>
                  </a:lnTo>
                  <a:lnTo>
                    <a:pt x="20320" y="118110"/>
                  </a:lnTo>
                  <a:lnTo>
                    <a:pt x="24130" y="105410"/>
                  </a:lnTo>
                  <a:lnTo>
                    <a:pt x="30480" y="82550"/>
                  </a:lnTo>
                  <a:lnTo>
                    <a:pt x="35560" y="71120"/>
                  </a:lnTo>
                  <a:lnTo>
                    <a:pt x="40640" y="60960"/>
                  </a:lnTo>
                  <a:lnTo>
                    <a:pt x="46990" y="49530"/>
                  </a:lnTo>
                  <a:lnTo>
                    <a:pt x="53340" y="40640"/>
                  </a:lnTo>
                  <a:lnTo>
                    <a:pt x="59690" y="31750"/>
                  </a:lnTo>
                  <a:lnTo>
                    <a:pt x="66040" y="22860"/>
                  </a:lnTo>
                  <a:lnTo>
                    <a:pt x="76200" y="16510"/>
                  </a:lnTo>
                  <a:lnTo>
                    <a:pt x="88900" y="11430"/>
                  </a:lnTo>
                  <a:lnTo>
                    <a:pt x="104140" y="6350"/>
                  </a:lnTo>
                  <a:lnTo>
                    <a:pt x="121920" y="2540"/>
                  </a:lnTo>
                  <a:lnTo>
                    <a:pt x="140970" y="1270"/>
                  </a:lnTo>
                  <a:lnTo>
                    <a:pt x="162560" y="0"/>
                  </a:lnTo>
                  <a:lnTo>
                    <a:pt x="181610" y="0"/>
                  </a:lnTo>
                  <a:lnTo>
                    <a:pt x="199390" y="1270"/>
                  </a:lnTo>
                  <a:lnTo>
                    <a:pt x="24765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1190" y="2622550"/>
              <a:ext cx="274321" cy="273051"/>
            </a:xfrm>
            <a:custGeom>
              <a:avLst/>
              <a:gdLst/>
              <a:ahLst/>
              <a:cxnLst/>
              <a:rect l="0" t="0" r="0" b="0"/>
              <a:pathLst>
                <a:path w="274321" h="273051">
                  <a:moveTo>
                    <a:pt x="168910" y="62230"/>
                  </a:moveTo>
                  <a:lnTo>
                    <a:pt x="168910" y="39370"/>
                  </a:lnTo>
                  <a:lnTo>
                    <a:pt x="167640" y="29210"/>
                  </a:lnTo>
                  <a:lnTo>
                    <a:pt x="166370" y="19050"/>
                  </a:lnTo>
                  <a:lnTo>
                    <a:pt x="163830" y="8890"/>
                  </a:lnTo>
                  <a:lnTo>
                    <a:pt x="157480" y="3810"/>
                  </a:lnTo>
                  <a:lnTo>
                    <a:pt x="148590" y="1270"/>
                  </a:lnTo>
                  <a:lnTo>
                    <a:pt x="137160" y="0"/>
                  </a:lnTo>
                  <a:lnTo>
                    <a:pt x="127000" y="3810"/>
                  </a:lnTo>
                  <a:lnTo>
                    <a:pt x="116840" y="8890"/>
                  </a:lnTo>
                  <a:lnTo>
                    <a:pt x="105410" y="16510"/>
                  </a:lnTo>
                  <a:lnTo>
                    <a:pt x="96520" y="24130"/>
                  </a:lnTo>
                  <a:lnTo>
                    <a:pt x="87630" y="33020"/>
                  </a:lnTo>
                  <a:lnTo>
                    <a:pt x="80010" y="43180"/>
                  </a:lnTo>
                  <a:lnTo>
                    <a:pt x="60960" y="66040"/>
                  </a:lnTo>
                  <a:lnTo>
                    <a:pt x="52070" y="78740"/>
                  </a:lnTo>
                  <a:lnTo>
                    <a:pt x="43180" y="91440"/>
                  </a:lnTo>
                  <a:lnTo>
                    <a:pt x="34290" y="105410"/>
                  </a:lnTo>
                  <a:lnTo>
                    <a:pt x="26670" y="119380"/>
                  </a:lnTo>
                  <a:lnTo>
                    <a:pt x="11430" y="147320"/>
                  </a:lnTo>
                  <a:lnTo>
                    <a:pt x="5080" y="161290"/>
                  </a:lnTo>
                  <a:lnTo>
                    <a:pt x="1270" y="175260"/>
                  </a:lnTo>
                  <a:lnTo>
                    <a:pt x="0" y="191770"/>
                  </a:lnTo>
                  <a:lnTo>
                    <a:pt x="0" y="208280"/>
                  </a:lnTo>
                  <a:lnTo>
                    <a:pt x="2540" y="220980"/>
                  </a:lnTo>
                  <a:lnTo>
                    <a:pt x="6350" y="232410"/>
                  </a:lnTo>
                  <a:lnTo>
                    <a:pt x="11430" y="242570"/>
                  </a:lnTo>
                  <a:lnTo>
                    <a:pt x="20320" y="248920"/>
                  </a:lnTo>
                  <a:lnTo>
                    <a:pt x="33020" y="254000"/>
                  </a:lnTo>
                  <a:lnTo>
                    <a:pt x="46990" y="256540"/>
                  </a:lnTo>
                  <a:lnTo>
                    <a:pt x="59690" y="256540"/>
                  </a:lnTo>
                  <a:lnTo>
                    <a:pt x="71120" y="254000"/>
                  </a:lnTo>
                  <a:lnTo>
                    <a:pt x="82550" y="248920"/>
                  </a:lnTo>
                  <a:lnTo>
                    <a:pt x="93980" y="243840"/>
                  </a:lnTo>
                  <a:lnTo>
                    <a:pt x="105410" y="238760"/>
                  </a:lnTo>
                  <a:lnTo>
                    <a:pt x="115570" y="232410"/>
                  </a:lnTo>
                  <a:lnTo>
                    <a:pt x="125730" y="226060"/>
                  </a:lnTo>
                  <a:lnTo>
                    <a:pt x="134620" y="219710"/>
                  </a:lnTo>
                  <a:lnTo>
                    <a:pt x="142240" y="212090"/>
                  </a:lnTo>
                  <a:lnTo>
                    <a:pt x="148590" y="204470"/>
                  </a:lnTo>
                  <a:lnTo>
                    <a:pt x="154940" y="195580"/>
                  </a:lnTo>
                  <a:lnTo>
                    <a:pt x="158750" y="186690"/>
                  </a:lnTo>
                  <a:lnTo>
                    <a:pt x="163830" y="176530"/>
                  </a:lnTo>
                  <a:lnTo>
                    <a:pt x="167640" y="166370"/>
                  </a:lnTo>
                  <a:lnTo>
                    <a:pt x="171450" y="156210"/>
                  </a:lnTo>
                  <a:lnTo>
                    <a:pt x="173990" y="144780"/>
                  </a:lnTo>
                  <a:lnTo>
                    <a:pt x="176530" y="132080"/>
                  </a:lnTo>
                  <a:lnTo>
                    <a:pt x="177800" y="119380"/>
                  </a:lnTo>
                  <a:lnTo>
                    <a:pt x="179070" y="119380"/>
                  </a:lnTo>
                  <a:lnTo>
                    <a:pt x="181610" y="127000"/>
                  </a:lnTo>
                  <a:lnTo>
                    <a:pt x="184150" y="140970"/>
                  </a:lnTo>
                  <a:lnTo>
                    <a:pt x="187960" y="153670"/>
                  </a:lnTo>
                  <a:lnTo>
                    <a:pt x="190500" y="165100"/>
                  </a:lnTo>
                  <a:lnTo>
                    <a:pt x="196850" y="187960"/>
                  </a:lnTo>
                  <a:lnTo>
                    <a:pt x="210820" y="229870"/>
                  </a:lnTo>
                  <a:lnTo>
                    <a:pt x="214630" y="241300"/>
                  </a:lnTo>
                  <a:lnTo>
                    <a:pt x="222250" y="250190"/>
                  </a:lnTo>
                  <a:lnTo>
                    <a:pt x="231140" y="259080"/>
                  </a:lnTo>
                  <a:lnTo>
                    <a:pt x="274320" y="273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960120" y="2674620"/>
              <a:ext cx="208281" cy="231141"/>
            </a:xfrm>
            <a:custGeom>
              <a:avLst/>
              <a:gdLst/>
              <a:ahLst/>
              <a:cxnLst/>
              <a:rect l="0" t="0" r="0" b="0"/>
              <a:pathLst>
                <a:path w="208281" h="231141">
                  <a:moveTo>
                    <a:pt x="29210" y="0"/>
                  </a:moveTo>
                  <a:lnTo>
                    <a:pt x="24130" y="16510"/>
                  </a:lnTo>
                  <a:lnTo>
                    <a:pt x="21590" y="29210"/>
                  </a:lnTo>
                  <a:lnTo>
                    <a:pt x="17780" y="46990"/>
                  </a:lnTo>
                  <a:lnTo>
                    <a:pt x="15240" y="66040"/>
                  </a:lnTo>
                  <a:lnTo>
                    <a:pt x="12700" y="83820"/>
                  </a:lnTo>
                  <a:lnTo>
                    <a:pt x="11430" y="100330"/>
                  </a:lnTo>
                  <a:lnTo>
                    <a:pt x="10160" y="115570"/>
                  </a:lnTo>
                  <a:lnTo>
                    <a:pt x="8890" y="129540"/>
                  </a:lnTo>
                  <a:lnTo>
                    <a:pt x="6350" y="142240"/>
                  </a:lnTo>
                  <a:lnTo>
                    <a:pt x="3810" y="154940"/>
                  </a:lnTo>
                  <a:lnTo>
                    <a:pt x="1270" y="168910"/>
                  </a:lnTo>
                  <a:lnTo>
                    <a:pt x="0" y="182880"/>
                  </a:lnTo>
                  <a:lnTo>
                    <a:pt x="0" y="199390"/>
                  </a:lnTo>
                  <a:lnTo>
                    <a:pt x="0" y="204470"/>
                  </a:lnTo>
                  <a:lnTo>
                    <a:pt x="1270" y="201930"/>
                  </a:lnTo>
                  <a:lnTo>
                    <a:pt x="3810" y="194310"/>
                  </a:lnTo>
                  <a:lnTo>
                    <a:pt x="12700" y="166370"/>
                  </a:lnTo>
                  <a:lnTo>
                    <a:pt x="15240" y="154940"/>
                  </a:lnTo>
                  <a:lnTo>
                    <a:pt x="16510" y="143510"/>
                  </a:lnTo>
                  <a:lnTo>
                    <a:pt x="17780" y="130810"/>
                  </a:lnTo>
                  <a:lnTo>
                    <a:pt x="20320" y="118110"/>
                  </a:lnTo>
                  <a:lnTo>
                    <a:pt x="24130" y="106680"/>
                  </a:lnTo>
                  <a:lnTo>
                    <a:pt x="29210" y="95250"/>
                  </a:lnTo>
                  <a:lnTo>
                    <a:pt x="35560" y="85090"/>
                  </a:lnTo>
                  <a:lnTo>
                    <a:pt x="41910" y="73660"/>
                  </a:lnTo>
                  <a:lnTo>
                    <a:pt x="48260" y="63500"/>
                  </a:lnTo>
                  <a:lnTo>
                    <a:pt x="54610" y="53340"/>
                  </a:lnTo>
                  <a:lnTo>
                    <a:pt x="62230" y="44450"/>
                  </a:lnTo>
                  <a:lnTo>
                    <a:pt x="68580" y="36830"/>
                  </a:lnTo>
                  <a:lnTo>
                    <a:pt x="76200" y="30480"/>
                  </a:lnTo>
                  <a:lnTo>
                    <a:pt x="85090" y="25400"/>
                  </a:lnTo>
                  <a:lnTo>
                    <a:pt x="95250" y="20320"/>
                  </a:lnTo>
                  <a:lnTo>
                    <a:pt x="106680" y="17780"/>
                  </a:lnTo>
                  <a:lnTo>
                    <a:pt x="120650" y="17780"/>
                  </a:lnTo>
                  <a:lnTo>
                    <a:pt x="135890" y="19050"/>
                  </a:lnTo>
                  <a:lnTo>
                    <a:pt x="148590" y="21590"/>
                  </a:lnTo>
                  <a:lnTo>
                    <a:pt x="158750" y="25400"/>
                  </a:lnTo>
                  <a:lnTo>
                    <a:pt x="168910" y="31750"/>
                  </a:lnTo>
                  <a:lnTo>
                    <a:pt x="177800" y="41910"/>
                  </a:lnTo>
                  <a:lnTo>
                    <a:pt x="185420" y="55880"/>
                  </a:lnTo>
                  <a:lnTo>
                    <a:pt x="193040" y="72390"/>
                  </a:lnTo>
                  <a:lnTo>
                    <a:pt x="198120" y="91440"/>
                  </a:lnTo>
                  <a:lnTo>
                    <a:pt x="201930" y="111760"/>
                  </a:lnTo>
                  <a:lnTo>
                    <a:pt x="204470" y="134620"/>
                  </a:lnTo>
                  <a:lnTo>
                    <a:pt x="205740" y="153670"/>
                  </a:lnTo>
                  <a:lnTo>
                    <a:pt x="207010" y="171450"/>
                  </a:lnTo>
                  <a:lnTo>
                    <a:pt x="208280" y="231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36980" y="2626360"/>
              <a:ext cx="252731" cy="283211"/>
            </a:xfrm>
            <a:custGeom>
              <a:avLst/>
              <a:gdLst/>
              <a:ahLst/>
              <a:cxnLst/>
              <a:rect l="0" t="0" r="0" b="0"/>
              <a:pathLst>
                <a:path w="252731" h="283211">
                  <a:moveTo>
                    <a:pt x="184150" y="6350"/>
                  </a:moveTo>
                  <a:lnTo>
                    <a:pt x="167640" y="0"/>
                  </a:lnTo>
                  <a:lnTo>
                    <a:pt x="157480" y="0"/>
                  </a:lnTo>
                  <a:lnTo>
                    <a:pt x="147320" y="0"/>
                  </a:lnTo>
                  <a:lnTo>
                    <a:pt x="134620" y="2540"/>
                  </a:lnTo>
                  <a:lnTo>
                    <a:pt x="123190" y="5080"/>
                  </a:lnTo>
                  <a:lnTo>
                    <a:pt x="111760" y="7620"/>
                  </a:lnTo>
                  <a:lnTo>
                    <a:pt x="101600" y="10160"/>
                  </a:lnTo>
                  <a:lnTo>
                    <a:pt x="90170" y="15240"/>
                  </a:lnTo>
                  <a:lnTo>
                    <a:pt x="80010" y="20320"/>
                  </a:lnTo>
                  <a:lnTo>
                    <a:pt x="68580" y="25400"/>
                  </a:lnTo>
                  <a:lnTo>
                    <a:pt x="58420" y="31750"/>
                  </a:lnTo>
                  <a:lnTo>
                    <a:pt x="36830" y="44450"/>
                  </a:lnTo>
                  <a:lnTo>
                    <a:pt x="27940" y="53340"/>
                  </a:lnTo>
                  <a:lnTo>
                    <a:pt x="19050" y="62230"/>
                  </a:lnTo>
                  <a:lnTo>
                    <a:pt x="11430" y="71120"/>
                  </a:lnTo>
                  <a:lnTo>
                    <a:pt x="5080" y="82550"/>
                  </a:lnTo>
                  <a:lnTo>
                    <a:pt x="2540" y="93980"/>
                  </a:lnTo>
                  <a:lnTo>
                    <a:pt x="0" y="106680"/>
                  </a:lnTo>
                  <a:lnTo>
                    <a:pt x="2540" y="118110"/>
                  </a:lnTo>
                  <a:lnTo>
                    <a:pt x="8890" y="127000"/>
                  </a:lnTo>
                  <a:lnTo>
                    <a:pt x="19050" y="135890"/>
                  </a:lnTo>
                  <a:lnTo>
                    <a:pt x="29210" y="142240"/>
                  </a:lnTo>
                  <a:lnTo>
                    <a:pt x="41910" y="148590"/>
                  </a:lnTo>
                  <a:lnTo>
                    <a:pt x="53340" y="153670"/>
                  </a:lnTo>
                  <a:lnTo>
                    <a:pt x="67310" y="158750"/>
                  </a:lnTo>
                  <a:lnTo>
                    <a:pt x="80010" y="162560"/>
                  </a:lnTo>
                  <a:lnTo>
                    <a:pt x="93980" y="166370"/>
                  </a:lnTo>
                  <a:lnTo>
                    <a:pt x="107950" y="171450"/>
                  </a:lnTo>
                  <a:lnTo>
                    <a:pt x="121920" y="176530"/>
                  </a:lnTo>
                  <a:lnTo>
                    <a:pt x="135890" y="182880"/>
                  </a:lnTo>
                  <a:lnTo>
                    <a:pt x="149860" y="187960"/>
                  </a:lnTo>
                  <a:lnTo>
                    <a:pt x="163830" y="193040"/>
                  </a:lnTo>
                  <a:lnTo>
                    <a:pt x="201930" y="205740"/>
                  </a:lnTo>
                  <a:lnTo>
                    <a:pt x="213360" y="208280"/>
                  </a:lnTo>
                  <a:lnTo>
                    <a:pt x="224790" y="213360"/>
                  </a:lnTo>
                  <a:lnTo>
                    <a:pt x="236220" y="219710"/>
                  </a:lnTo>
                  <a:lnTo>
                    <a:pt x="246380" y="224790"/>
                  </a:lnTo>
                  <a:lnTo>
                    <a:pt x="251460" y="232410"/>
                  </a:lnTo>
                  <a:lnTo>
                    <a:pt x="252730" y="241300"/>
                  </a:lnTo>
                  <a:lnTo>
                    <a:pt x="251460" y="250190"/>
                  </a:lnTo>
                  <a:lnTo>
                    <a:pt x="246380" y="257810"/>
                  </a:lnTo>
                  <a:lnTo>
                    <a:pt x="240030" y="264160"/>
                  </a:lnTo>
                  <a:lnTo>
                    <a:pt x="232410" y="269240"/>
                  </a:lnTo>
                  <a:lnTo>
                    <a:pt x="220980" y="274320"/>
                  </a:lnTo>
                  <a:lnTo>
                    <a:pt x="207010" y="278130"/>
                  </a:lnTo>
                  <a:lnTo>
                    <a:pt x="193040" y="281940"/>
                  </a:lnTo>
                  <a:lnTo>
                    <a:pt x="176530" y="283210"/>
                  </a:lnTo>
                  <a:lnTo>
                    <a:pt x="161290" y="283210"/>
                  </a:lnTo>
                  <a:lnTo>
                    <a:pt x="110490" y="279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568450" y="2556510"/>
              <a:ext cx="323851" cy="481331"/>
            </a:xfrm>
            <a:custGeom>
              <a:avLst/>
              <a:gdLst/>
              <a:ahLst/>
              <a:cxnLst/>
              <a:rect l="0" t="0" r="0" b="0"/>
              <a:pathLst>
                <a:path w="323851" h="481331">
                  <a:moveTo>
                    <a:pt x="0" y="149860"/>
                  </a:moveTo>
                  <a:lnTo>
                    <a:pt x="11430" y="171450"/>
                  </a:lnTo>
                  <a:lnTo>
                    <a:pt x="16510" y="181610"/>
                  </a:lnTo>
                  <a:lnTo>
                    <a:pt x="20320" y="191770"/>
                  </a:lnTo>
                  <a:lnTo>
                    <a:pt x="24130" y="201930"/>
                  </a:lnTo>
                  <a:lnTo>
                    <a:pt x="27940" y="213360"/>
                  </a:lnTo>
                  <a:lnTo>
                    <a:pt x="31750" y="226060"/>
                  </a:lnTo>
                  <a:lnTo>
                    <a:pt x="35560" y="238760"/>
                  </a:lnTo>
                  <a:lnTo>
                    <a:pt x="38100" y="254000"/>
                  </a:lnTo>
                  <a:lnTo>
                    <a:pt x="39370" y="269240"/>
                  </a:lnTo>
                  <a:lnTo>
                    <a:pt x="40640" y="285750"/>
                  </a:lnTo>
                  <a:lnTo>
                    <a:pt x="40640" y="300990"/>
                  </a:lnTo>
                  <a:lnTo>
                    <a:pt x="41910" y="330200"/>
                  </a:lnTo>
                  <a:lnTo>
                    <a:pt x="43180" y="345440"/>
                  </a:lnTo>
                  <a:lnTo>
                    <a:pt x="45720" y="359410"/>
                  </a:lnTo>
                  <a:lnTo>
                    <a:pt x="48260" y="373380"/>
                  </a:lnTo>
                  <a:lnTo>
                    <a:pt x="49530" y="389890"/>
                  </a:lnTo>
                  <a:lnTo>
                    <a:pt x="50800" y="407670"/>
                  </a:lnTo>
                  <a:lnTo>
                    <a:pt x="52070" y="444500"/>
                  </a:lnTo>
                  <a:lnTo>
                    <a:pt x="52070" y="481330"/>
                  </a:lnTo>
                  <a:lnTo>
                    <a:pt x="53340" y="467360"/>
                  </a:lnTo>
                  <a:lnTo>
                    <a:pt x="53340" y="407670"/>
                  </a:lnTo>
                  <a:lnTo>
                    <a:pt x="52070" y="392430"/>
                  </a:lnTo>
                  <a:lnTo>
                    <a:pt x="49530" y="377190"/>
                  </a:lnTo>
                  <a:lnTo>
                    <a:pt x="46990" y="360680"/>
                  </a:lnTo>
                  <a:lnTo>
                    <a:pt x="45720" y="342900"/>
                  </a:lnTo>
                  <a:lnTo>
                    <a:pt x="44450" y="323850"/>
                  </a:lnTo>
                  <a:lnTo>
                    <a:pt x="43180" y="285750"/>
                  </a:lnTo>
                  <a:lnTo>
                    <a:pt x="43180" y="248920"/>
                  </a:lnTo>
                  <a:lnTo>
                    <a:pt x="44450" y="229870"/>
                  </a:lnTo>
                  <a:lnTo>
                    <a:pt x="45720" y="209550"/>
                  </a:lnTo>
                  <a:lnTo>
                    <a:pt x="48260" y="189230"/>
                  </a:lnTo>
                  <a:lnTo>
                    <a:pt x="52070" y="170180"/>
                  </a:lnTo>
                  <a:lnTo>
                    <a:pt x="57150" y="151130"/>
                  </a:lnTo>
                  <a:lnTo>
                    <a:pt x="62230" y="133350"/>
                  </a:lnTo>
                  <a:lnTo>
                    <a:pt x="68580" y="116840"/>
                  </a:lnTo>
                  <a:lnTo>
                    <a:pt x="74930" y="100330"/>
                  </a:lnTo>
                  <a:lnTo>
                    <a:pt x="81280" y="85090"/>
                  </a:lnTo>
                  <a:lnTo>
                    <a:pt x="90170" y="71120"/>
                  </a:lnTo>
                  <a:lnTo>
                    <a:pt x="99060" y="58420"/>
                  </a:lnTo>
                  <a:lnTo>
                    <a:pt x="107950" y="46990"/>
                  </a:lnTo>
                  <a:lnTo>
                    <a:pt x="118110" y="36830"/>
                  </a:lnTo>
                  <a:lnTo>
                    <a:pt x="128270" y="27940"/>
                  </a:lnTo>
                  <a:lnTo>
                    <a:pt x="138430" y="19050"/>
                  </a:lnTo>
                  <a:lnTo>
                    <a:pt x="148590" y="11430"/>
                  </a:lnTo>
                  <a:lnTo>
                    <a:pt x="158750" y="6350"/>
                  </a:lnTo>
                  <a:lnTo>
                    <a:pt x="168910" y="1270"/>
                  </a:lnTo>
                  <a:lnTo>
                    <a:pt x="182880" y="0"/>
                  </a:lnTo>
                  <a:lnTo>
                    <a:pt x="199390" y="2540"/>
                  </a:lnTo>
                  <a:lnTo>
                    <a:pt x="217170" y="5080"/>
                  </a:lnTo>
                  <a:lnTo>
                    <a:pt x="232410" y="11430"/>
                  </a:lnTo>
                  <a:lnTo>
                    <a:pt x="246380" y="19050"/>
                  </a:lnTo>
                  <a:lnTo>
                    <a:pt x="259080" y="26670"/>
                  </a:lnTo>
                  <a:lnTo>
                    <a:pt x="270510" y="36830"/>
                  </a:lnTo>
                  <a:lnTo>
                    <a:pt x="283210" y="45720"/>
                  </a:lnTo>
                  <a:lnTo>
                    <a:pt x="293370" y="55880"/>
                  </a:lnTo>
                  <a:lnTo>
                    <a:pt x="302260" y="68580"/>
                  </a:lnTo>
                  <a:lnTo>
                    <a:pt x="309880" y="82550"/>
                  </a:lnTo>
                  <a:lnTo>
                    <a:pt x="314960" y="97790"/>
                  </a:lnTo>
                  <a:lnTo>
                    <a:pt x="318770" y="113030"/>
                  </a:lnTo>
                  <a:lnTo>
                    <a:pt x="321310" y="127000"/>
                  </a:lnTo>
                  <a:lnTo>
                    <a:pt x="323850" y="140970"/>
                  </a:lnTo>
                  <a:lnTo>
                    <a:pt x="323850" y="156210"/>
                  </a:lnTo>
                  <a:lnTo>
                    <a:pt x="322580" y="170180"/>
                  </a:lnTo>
                  <a:lnTo>
                    <a:pt x="320040" y="184150"/>
                  </a:lnTo>
                  <a:lnTo>
                    <a:pt x="316230" y="196850"/>
                  </a:lnTo>
                  <a:lnTo>
                    <a:pt x="311150" y="209550"/>
                  </a:lnTo>
                  <a:lnTo>
                    <a:pt x="306070" y="220980"/>
                  </a:lnTo>
                  <a:lnTo>
                    <a:pt x="298450" y="231140"/>
                  </a:lnTo>
                  <a:lnTo>
                    <a:pt x="290830" y="240030"/>
                  </a:lnTo>
                  <a:lnTo>
                    <a:pt x="281940" y="248920"/>
                  </a:lnTo>
                  <a:lnTo>
                    <a:pt x="270510" y="254000"/>
                  </a:lnTo>
                  <a:lnTo>
                    <a:pt x="259080" y="257810"/>
                  </a:lnTo>
                  <a:lnTo>
                    <a:pt x="246380" y="260350"/>
                  </a:lnTo>
                  <a:lnTo>
                    <a:pt x="234950" y="259080"/>
                  </a:lnTo>
                  <a:lnTo>
                    <a:pt x="223520" y="256540"/>
                  </a:lnTo>
                  <a:lnTo>
                    <a:pt x="212090" y="252730"/>
                  </a:lnTo>
                  <a:lnTo>
                    <a:pt x="203200" y="245110"/>
                  </a:lnTo>
                  <a:lnTo>
                    <a:pt x="196850" y="234950"/>
                  </a:lnTo>
                  <a:lnTo>
                    <a:pt x="179070" y="201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24050" y="2559050"/>
              <a:ext cx="214631" cy="259081"/>
            </a:xfrm>
            <a:custGeom>
              <a:avLst/>
              <a:gdLst/>
              <a:ahLst/>
              <a:cxnLst/>
              <a:rect l="0" t="0" r="0" b="0"/>
              <a:pathLst>
                <a:path w="214631" h="259081">
                  <a:moveTo>
                    <a:pt x="76200" y="0"/>
                  </a:moveTo>
                  <a:lnTo>
                    <a:pt x="64770" y="16510"/>
                  </a:lnTo>
                  <a:lnTo>
                    <a:pt x="60960" y="24130"/>
                  </a:lnTo>
                  <a:lnTo>
                    <a:pt x="57150" y="34290"/>
                  </a:lnTo>
                  <a:lnTo>
                    <a:pt x="52070" y="43180"/>
                  </a:lnTo>
                  <a:lnTo>
                    <a:pt x="46990" y="53340"/>
                  </a:lnTo>
                  <a:lnTo>
                    <a:pt x="39370" y="63500"/>
                  </a:lnTo>
                  <a:lnTo>
                    <a:pt x="30480" y="73660"/>
                  </a:lnTo>
                  <a:lnTo>
                    <a:pt x="22860" y="85090"/>
                  </a:lnTo>
                  <a:lnTo>
                    <a:pt x="17780" y="97790"/>
                  </a:lnTo>
                  <a:lnTo>
                    <a:pt x="12700" y="110490"/>
                  </a:lnTo>
                  <a:lnTo>
                    <a:pt x="7620" y="123190"/>
                  </a:lnTo>
                  <a:lnTo>
                    <a:pt x="3810" y="137160"/>
                  </a:lnTo>
                  <a:lnTo>
                    <a:pt x="0" y="151130"/>
                  </a:lnTo>
                  <a:lnTo>
                    <a:pt x="0" y="166370"/>
                  </a:lnTo>
                  <a:lnTo>
                    <a:pt x="1270" y="181610"/>
                  </a:lnTo>
                  <a:lnTo>
                    <a:pt x="5080" y="198120"/>
                  </a:lnTo>
                  <a:lnTo>
                    <a:pt x="10160" y="212090"/>
                  </a:lnTo>
                  <a:lnTo>
                    <a:pt x="16510" y="222250"/>
                  </a:lnTo>
                  <a:lnTo>
                    <a:pt x="21590" y="232410"/>
                  </a:lnTo>
                  <a:lnTo>
                    <a:pt x="29210" y="240030"/>
                  </a:lnTo>
                  <a:lnTo>
                    <a:pt x="38100" y="246380"/>
                  </a:lnTo>
                  <a:lnTo>
                    <a:pt x="46990" y="251460"/>
                  </a:lnTo>
                  <a:lnTo>
                    <a:pt x="60960" y="255270"/>
                  </a:lnTo>
                  <a:lnTo>
                    <a:pt x="76200" y="257810"/>
                  </a:lnTo>
                  <a:lnTo>
                    <a:pt x="93980" y="259080"/>
                  </a:lnTo>
                  <a:lnTo>
                    <a:pt x="109220" y="257810"/>
                  </a:lnTo>
                  <a:lnTo>
                    <a:pt x="123190" y="255270"/>
                  </a:lnTo>
                  <a:lnTo>
                    <a:pt x="170180" y="238760"/>
                  </a:lnTo>
                  <a:lnTo>
                    <a:pt x="179070" y="232410"/>
                  </a:lnTo>
                  <a:lnTo>
                    <a:pt x="187960" y="224790"/>
                  </a:lnTo>
                  <a:lnTo>
                    <a:pt x="196850" y="215900"/>
                  </a:lnTo>
                  <a:lnTo>
                    <a:pt x="203200" y="207010"/>
                  </a:lnTo>
                  <a:lnTo>
                    <a:pt x="209550" y="198120"/>
                  </a:lnTo>
                  <a:lnTo>
                    <a:pt x="213360" y="187960"/>
                  </a:lnTo>
                  <a:lnTo>
                    <a:pt x="214630" y="173990"/>
                  </a:lnTo>
                  <a:lnTo>
                    <a:pt x="213360" y="157480"/>
                  </a:lnTo>
                  <a:lnTo>
                    <a:pt x="209550" y="139700"/>
                  </a:lnTo>
                  <a:lnTo>
                    <a:pt x="204470" y="124460"/>
                  </a:lnTo>
                  <a:lnTo>
                    <a:pt x="199390" y="110490"/>
                  </a:lnTo>
                  <a:lnTo>
                    <a:pt x="193040" y="97790"/>
                  </a:lnTo>
                  <a:lnTo>
                    <a:pt x="186690" y="87630"/>
                  </a:lnTo>
                  <a:lnTo>
                    <a:pt x="180340" y="77470"/>
                  </a:lnTo>
                  <a:lnTo>
                    <a:pt x="173990" y="69850"/>
                  </a:lnTo>
                  <a:lnTo>
                    <a:pt x="166370" y="62230"/>
                  </a:lnTo>
                  <a:lnTo>
                    <a:pt x="157480" y="57150"/>
                  </a:lnTo>
                  <a:lnTo>
                    <a:pt x="147320" y="52070"/>
                  </a:lnTo>
                  <a:lnTo>
                    <a:pt x="138430" y="46990"/>
                  </a:lnTo>
                  <a:lnTo>
                    <a:pt x="128270" y="43180"/>
                  </a:lnTo>
                  <a:lnTo>
                    <a:pt x="76200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74240" y="2594610"/>
              <a:ext cx="267971" cy="238761"/>
            </a:xfrm>
            <a:custGeom>
              <a:avLst/>
              <a:gdLst/>
              <a:ahLst/>
              <a:cxnLst/>
              <a:rect l="0" t="0" r="0" b="0"/>
              <a:pathLst>
                <a:path w="267971" h="238761">
                  <a:moveTo>
                    <a:pt x="15240" y="100330"/>
                  </a:moveTo>
                  <a:lnTo>
                    <a:pt x="15240" y="165100"/>
                  </a:lnTo>
                  <a:lnTo>
                    <a:pt x="13970" y="179070"/>
                  </a:lnTo>
                  <a:lnTo>
                    <a:pt x="12700" y="191770"/>
                  </a:lnTo>
                  <a:lnTo>
                    <a:pt x="10160" y="203200"/>
                  </a:lnTo>
                  <a:lnTo>
                    <a:pt x="7620" y="214630"/>
                  </a:lnTo>
                  <a:lnTo>
                    <a:pt x="3810" y="226060"/>
                  </a:lnTo>
                  <a:lnTo>
                    <a:pt x="1270" y="236220"/>
                  </a:lnTo>
                  <a:lnTo>
                    <a:pt x="0" y="238760"/>
                  </a:lnTo>
                  <a:lnTo>
                    <a:pt x="0" y="233680"/>
                  </a:lnTo>
                  <a:lnTo>
                    <a:pt x="2540" y="224790"/>
                  </a:lnTo>
                  <a:lnTo>
                    <a:pt x="3810" y="213360"/>
                  </a:lnTo>
                  <a:lnTo>
                    <a:pt x="10160" y="189230"/>
                  </a:lnTo>
                  <a:lnTo>
                    <a:pt x="19050" y="148590"/>
                  </a:lnTo>
                  <a:lnTo>
                    <a:pt x="24130" y="134620"/>
                  </a:lnTo>
                  <a:lnTo>
                    <a:pt x="29210" y="121920"/>
                  </a:lnTo>
                  <a:lnTo>
                    <a:pt x="35560" y="107950"/>
                  </a:lnTo>
                  <a:lnTo>
                    <a:pt x="48260" y="80010"/>
                  </a:lnTo>
                  <a:lnTo>
                    <a:pt x="54610" y="66040"/>
                  </a:lnTo>
                  <a:lnTo>
                    <a:pt x="63500" y="53340"/>
                  </a:lnTo>
                  <a:lnTo>
                    <a:pt x="71120" y="43180"/>
                  </a:lnTo>
                  <a:lnTo>
                    <a:pt x="105410" y="10160"/>
                  </a:lnTo>
                  <a:lnTo>
                    <a:pt x="118110" y="5080"/>
                  </a:lnTo>
                  <a:lnTo>
                    <a:pt x="133350" y="2540"/>
                  </a:lnTo>
                  <a:lnTo>
                    <a:pt x="149860" y="0"/>
                  </a:lnTo>
                  <a:lnTo>
                    <a:pt x="167640" y="1270"/>
                  </a:lnTo>
                  <a:lnTo>
                    <a:pt x="184150" y="3810"/>
                  </a:lnTo>
                  <a:lnTo>
                    <a:pt x="201930" y="7620"/>
                  </a:lnTo>
                  <a:lnTo>
                    <a:pt x="217170" y="12700"/>
                  </a:lnTo>
                  <a:lnTo>
                    <a:pt x="231140" y="19050"/>
                  </a:lnTo>
                  <a:lnTo>
                    <a:pt x="267970" y="381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579370" y="2495550"/>
              <a:ext cx="21591" cy="358141"/>
            </a:xfrm>
            <a:custGeom>
              <a:avLst/>
              <a:gdLst/>
              <a:ahLst/>
              <a:cxnLst/>
              <a:rect l="0" t="0" r="0" b="0"/>
              <a:pathLst>
                <a:path w="21591" h="358141">
                  <a:moveTo>
                    <a:pt x="21590" y="0"/>
                  </a:moveTo>
                  <a:lnTo>
                    <a:pt x="15240" y="21590"/>
                  </a:lnTo>
                  <a:lnTo>
                    <a:pt x="13970" y="38100"/>
                  </a:lnTo>
                  <a:lnTo>
                    <a:pt x="12700" y="58420"/>
                  </a:lnTo>
                  <a:lnTo>
                    <a:pt x="11430" y="101600"/>
                  </a:lnTo>
                  <a:lnTo>
                    <a:pt x="11430" y="140970"/>
                  </a:lnTo>
                  <a:lnTo>
                    <a:pt x="10160" y="158750"/>
                  </a:lnTo>
                  <a:lnTo>
                    <a:pt x="7620" y="177800"/>
                  </a:lnTo>
                  <a:lnTo>
                    <a:pt x="5080" y="195580"/>
                  </a:lnTo>
                  <a:lnTo>
                    <a:pt x="3810" y="212090"/>
                  </a:lnTo>
                  <a:lnTo>
                    <a:pt x="2540" y="227330"/>
                  </a:lnTo>
                  <a:lnTo>
                    <a:pt x="1270" y="242570"/>
                  </a:lnTo>
                  <a:lnTo>
                    <a:pt x="1270" y="275590"/>
                  </a:lnTo>
                  <a:lnTo>
                    <a:pt x="0" y="35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495550" y="2674620"/>
              <a:ext cx="314961" cy="20321"/>
            </a:xfrm>
            <a:custGeom>
              <a:avLst/>
              <a:gdLst/>
              <a:ahLst/>
              <a:cxnLst/>
              <a:rect l="0" t="0" r="0" b="0"/>
              <a:pathLst>
                <a:path w="314961" h="20321">
                  <a:moveTo>
                    <a:pt x="0" y="0"/>
                  </a:moveTo>
                  <a:lnTo>
                    <a:pt x="21590" y="5080"/>
                  </a:lnTo>
                  <a:lnTo>
                    <a:pt x="31750" y="7620"/>
                  </a:lnTo>
                  <a:lnTo>
                    <a:pt x="53340" y="13970"/>
                  </a:lnTo>
                  <a:lnTo>
                    <a:pt x="67310" y="16510"/>
                  </a:lnTo>
                  <a:lnTo>
                    <a:pt x="86360" y="17780"/>
                  </a:lnTo>
                  <a:lnTo>
                    <a:pt x="106680" y="19050"/>
                  </a:lnTo>
                  <a:lnTo>
                    <a:pt x="153670" y="20320"/>
                  </a:lnTo>
                  <a:lnTo>
                    <a:pt x="314960" y="20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28290" y="2635250"/>
              <a:ext cx="351791" cy="236221"/>
            </a:xfrm>
            <a:custGeom>
              <a:avLst/>
              <a:gdLst/>
              <a:ahLst/>
              <a:cxnLst/>
              <a:rect l="0" t="0" r="0" b="0"/>
              <a:pathLst>
                <a:path w="351791" h="236221">
                  <a:moveTo>
                    <a:pt x="256540" y="17780"/>
                  </a:moveTo>
                  <a:lnTo>
                    <a:pt x="228600" y="6350"/>
                  </a:lnTo>
                  <a:lnTo>
                    <a:pt x="214630" y="3810"/>
                  </a:lnTo>
                  <a:lnTo>
                    <a:pt x="199390" y="1270"/>
                  </a:lnTo>
                  <a:lnTo>
                    <a:pt x="182880" y="0"/>
                  </a:lnTo>
                  <a:lnTo>
                    <a:pt x="167640" y="0"/>
                  </a:lnTo>
                  <a:lnTo>
                    <a:pt x="152400" y="1270"/>
                  </a:lnTo>
                  <a:lnTo>
                    <a:pt x="138430" y="3810"/>
                  </a:lnTo>
                  <a:lnTo>
                    <a:pt x="125730" y="6350"/>
                  </a:lnTo>
                  <a:lnTo>
                    <a:pt x="113030" y="8890"/>
                  </a:lnTo>
                  <a:lnTo>
                    <a:pt x="101600" y="11430"/>
                  </a:lnTo>
                  <a:lnTo>
                    <a:pt x="90170" y="16510"/>
                  </a:lnTo>
                  <a:lnTo>
                    <a:pt x="78740" y="21590"/>
                  </a:lnTo>
                  <a:lnTo>
                    <a:pt x="67310" y="26670"/>
                  </a:lnTo>
                  <a:lnTo>
                    <a:pt x="57150" y="34290"/>
                  </a:lnTo>
                  <a:lnTo>
                    <a:pt x="45720" y="43180"/>
                  </a:lnTo>
                  <a:lnTo>
                    <a:pt x="35560" y="52070"/>
                  </a:lnTo>
                  <a:lnTo>
                    <a:pt x="27940" y="62230"/>
                  </a:lnTo>
                  <a:lnTo>
                    <a:pt x="20320" y="72390"/>
                  </a:lnTo>
                  <a:lnTo>
                    <a:pt x="15240" y="82550"/>
                  </a:lnTo>
                  <a:lnTo>
                    <a:pt x="10160" y="93980"/>
                  </a:lnTo>
                  <a:lnTo>
                    <a:pt x="6350" y="105410"/>
                  </a:lnTo>
                  <a:lnTo>
                    <a:pt x="1270" y="118110"/>
                  </a:lnTo>
                  <a:lnTo>
                    <a:pt x="0" y="132080"/>
                  </a:lnTo>
                  <a:lnTo>
                    <a:pt x="0" y="144780"/>
                  </a:lnTo>
                  <a:lnTo>
                    <a:pt x="1270" y="158750"/>
                  </a:lnTo>
                  <a:lnTo>
                    <a:pt x="6350" y="170180"/>
                  </a:lnTo>
                  <a:lnTo>
                    <a:pt x="15240" y="180340"/>
                  </a:lnTo>
                  <a:lnTo>
                    <a:pt x="25400" y="189230"/>
                  </a:lnTo>
                  <a:lnTo>
                    <a:pt x="35560" y="194310"/>
                  </a:lnTo>
                  <a:lnTo>
                    <a:pt x="45720" y="196850"/>
                  </a:lnTo>
                  <a:lnTo>
                    <a:pt x="57150" y="196850"/>
                  </a:lnTo>
                  <a:lnTo>
                    <a:pt x="67310" y="195580"/>
                  </a:lnTo>
                  <a:lnTo>
                    <a:pt x="77470" y="193040"/>
                  </a:lnTo>
                  <a:lnTo>
                    <a:pt x="87630" y="191770"/>
                  </a:lnTo>
                  <a:lnTo>
                    <a:pt x="99060" y="187960"/>
                  </a:lnTo>
                  <a:lnTo>
                    <a:pt x="119380" y="181610"/>
                  </a:lnTo>
                  <a:lnTo>
                    <a:pt x="130810" y="177800"/>
                  </a:lnTo>
                  <a:lnTo>
                    <a:pt x="140970" y="172720"/>
                  </a:lnTo>
                  <a:lnTo>
                    <a:pt x="151130" y="166370"/>
                  </a:lnTo>
                  <a:lnTo>
                    <a:pt x="160020" y="160020"/>
                  </a:lnTo>
                  <a:lnTo>
                    <a:pt x="168910" y="153670"/>
                  </a:lnTo>
                  <a:lnTo>
                    <a:pt x="177800" y="147320"/>
                  </a:lnTo>
                  <a:lnTo>
                    <a:pt x="184150" y="139700"/>
                  </a:lnTo>
                  <a:lnTo>
                    <a:pt x="189230" y="130810"/>
                  </a:lnTo>
                  <a:lnTo>
                    <a:pt x="194310" y="120650"/>
                  </a:lnTo>
                  <a:lnTo>
                    <a:pt x="196850" y="109220"/>
                  </a:lnTo>
                  <a:lnTo>
                    <a:pt x="199390" y="95250"/>
                  </a:lnTo>
                  <a:lnTo>
                    <a:pt x="200660" y="80010"/>
                  </a:lnTo>
                  <a:lnTo>
                    <a:pt x="200660" y="73660"/>
                  </a:lnTo>
                  <a:lnTo>
                    <a:pt x="199390" y="72390"/>
                  </a:lnTo>
                  <a:lnTo>
                    <a:pt x="196850" y="74930"/>
                  </a:lnTo>
                  <a:lnTo>
                    <a:pt x="195580" y="81280"/>
                  </a:lnTo>
                  <a:lnTo>
                    <a:pt x="195580" y="91440"/>
                  </a:lnTo>
                  <a:lnTo>
                    <a:pt x="194310" y="101600"/>
                  </a:lnTo>
                  <a:lnTo>
                    <a:pt x="194310" y="125730"/>
                  </a:lnTo>
                  <a:lnTo>
                    <a:pt x="194310" y="139700"/>
                  </a:lnTo>
                  <a:lnTo>
                    <a:pt x="194310" y="151130"/>
                  </a:lnTo>
                  <a:lnTo>
                    <a:pt x="196850" y="162560"/>
                  </a:lnTo>
                  <a:lnTo>
                    <a:pt x="199390" y="173990"/>
                  </a:lnTo>
                  <a:lnTo>
                    <a:pt x="201930" y="185420"/>
                  </a:lnTo>
                  <a:lnTo>
                    <a:pt x="204470" y="196850"/>
                  </a:lnTo>
                  <a:lnTo>
                    <a:pt x="208280" y="207010"/>
                  </a:lnTo>
                  <a:lnTo>
                    <a:pt x="215900" y="215900"/>
                  </a:lnTo>
                  <a:lnTo>
                    <a:pt x="227330" y="224790"/>
                  </a:lnTo>
                  <a:lnTo>
                    <a:pt x="240030" y="233680"/>
                  </a:lnTo>
                  <a:lnTo>
                    <a:pt x="255270" y="236220"/>
                  </a:lnTo>
                  <a:lnTo>
                    <a:pt x="270510" y="236220"/>
                  </a:lnTo>
                  <a:lnTo>
                    <a:pt x="287020" y="233680"/>
                  </a:lnTo>
                  <a:lnTo>
                    <a:pt x="300990" y="228600"/>
                  </a:lnTo>
                  <a:lnTo>
                    <a:pt x="314960" y="220980"/>
                  </a:lnTo>
                  <a:lnTo>
                    <a:pt x="351790" y="1968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243580" y="2484120"/>
              <a:ext cx="20321" cy="389891"/>
            </a:xfrm>
            <a:custGeom>
              <a:avLst/>
              <a:gdLst/>
              <a:ahLst/>
              <a:cxnLst/>
              <a:rect l="0" t="0" r="0" b="0"/>
              <a:pathLst>
                <a:path w="20321" h="389891">
                  <a:moveTo>
                    <a:pt x="20320" y="0"/>
                  </a:moveTo>
                  <a:lnTo>
                    <a:pt x="15240" y="22860"/>
                  </a:lnTo>
                  <a:lnTo>
                    <a:pt x="11430" y="33020"/>
                  </a:lnTo>
                  <a:lnTo>
                    <a:pt x="5080" y="53340"/>
                  </a:lnTo>
                  <a:lnTo>
                    <a:pt x="3810" y="64770"/>
                  </a:lnTo>
                  <a:lnTo>
                    <a:pt x="2540" y="77470"/>
                  </a:lnTo>
                  <a:lnTo>
                    <a:pt x="1270" y="90170"/>
                  </a:lnTo>
                  <a:lnTo>
                    <a:pt x="0" y="105410"/>
                  </a:lnTo>
                  <a:lnTo>
                    <a:pt x="0" y="137160"/>
                  </a:lnTo>
                  <a:lnTo>
                    <a:pt x="1270" y="154940"/>
                  </a:lnTo>
                  <a:lnTo>
                    <a:pt x="2540" y="173990"/>
                  </a:lnTo>
                  <a:lnTo>
                    <a:pt x="5080" y="193040"/>
                  </a:lnTo>
                  <a:lnTo>
                    <a:pt x="6350" y="212090"/>
                  </a:lnTo>
                  <a:lnTo>
                    <a:pt x="7620" y="229870"/>
                  </a:lnTo>
                  <a:lnTo>
                    <a:pt x="8890" y="265430"/>
                  </a:lnTo>
                  <a:lnTo>
                    <a:pt x="8890" y="312420"/>
                  </a:lnTo>
                  <a:lnTo>
                    <a:pt x="10160" y="389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180080" y="2653030"/>
              <a:ext cx="245111" cy="232411"/>
            </a:xfrm>
            <a:custGeom>
              <a:avLst/>
              <a:gdLst/>
              <a:ahLst/>
              <a:cxnLst/>
              <a:rect l="0" t="0" r="0" b="0"/>
              <a:pathLst>
                <a:path w="245111" h="232411">
                  <a:moveTo>
                    <a:pt x="0" y="0"/>
                  </a:moveTo>
                  <a:lnTo>
                    <a:pt x="43180" y="15240"/>
                  </a:lnTo>
                  <a:lnTo>
                    <a:pt x="55880" y="16510"/>
                  </a:lnTo>
                  <a:lnTo>
                    <a:pt x="69850" y="17780"/>
                  </a:lnTo>
                  <a:lnTo>
                    <a:pt x="85090" y="19050"/>
                  </a:lnTo>
                  <a:lnTo>
                    <a:pt x="116840" y="20320"/>
                  </a:lnTo>
                  <a:lnTo>
                    <a:pt x="134620" y="20320"/>
                  </a:lnTo>
                  <a:lnTo>
                    <a:pt x="149860" y="19050"/>
                  </a:lnTo>
                  <a:lnTo>
                    <a:pt x="165100" y="17780"/>
                  </a:lnTo>
                  <a:lnTo>
                    <a:pt x="180340" y="15240"/>
                  </a:lnTo>
                  <a:lnTo>
                    <a:pt x="195580" y="15240"/>
                  </a:lnTo>
                  <a:lnTo>
                    <a:pt x="209550" y="16510"/>
                  </a:lnTo>
                  <a:lnTo>
                    <a:pt x="223520" y="17780"/>
                  </a:lnTo>
                  <a:lnTo>
                    <a:pt x="233680" y="25400"/>
                  </a:lnTo>
                  <a:lnTo>
                    <a:pt x="240030" y="38100"/>
                  </a:lnTo>
                  <a:lnTo>
                    <a:pt x="243840" y="53340"/>
                  </a:lnTo>
                  <a:lnTo>
                    <a:pt x="245110" y="67310"/>
                  </a:lnTo>
                  <a:lnTo>
                    <a:pt x="245110" y="80010"/>
                  </a:lnTo>
                  <a:lnTo>
                    <a:pt x="243840" y="91440"/>
                  </a:lnTo>
                  <a:lnTo>
                    <a:pt x="240030" y="124460"/>
                  </a:lnTo>
                  <a:lnTo>
                    <a:pt x="236220" y="142240"/>
                  </a:lnTo>
                  <a:lnTo>
                    <a:pt x="233680" y="158750"/>
                  </a:lnTo>
                  <a:lnTo>
                    <a:pt x="231140" y="172720"/>
                  </a:lnTo>
                  <a:lnTo>
                    <a:pt x="231140" y="2324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484880" y="2579370"/>
              <a:ext cx="31751" cy="73661"/>
            </a:xfrm>
            <a:custGeom>
              <a:avLst/>
              <a:gdLst/>
              <a:ahLst/>
              <a:cxnLst/>
              <a:rect l="0" t="0" r="0" b="0"/>
              <a:pathLst>
                <a:path w="31751" h="73661">
                  <a:moveTo>
                    <a:pt x="0" y="73660"/>
                  </a:moveTo>
                  <a:lnTo>
                    <a:pt x="5080" y="57150"/>
                  </a:lnTo>
                  <a:lnTo>
                    <a:pt x="10160" y="48260"/>
                  </a:lnTo>
                  <a:lnTo>
                    <a:pt x="15240" y="39370"/>
                  </a:lnTo>
                  <a:lnTo>
                    <a:pt x="317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576320" y="2642870"/>
              <a:ext cx="207011" cy="260351"/>
            </a:xfrm>
            <a:custGeom>
              <a:avLst/>
              <a:gdLst/>
              <a:ahLst/>
              <a:cxnLst/>
              <a:rect l="0" t="0" r="0" b="0"/>
              <a:pathLst>
                <a:path w="207011" h="260351">
                  <a:moveTo>
                    <a:pt x="119380" y="0"/>
                  </a:moveTo>
                  <a:lnTo>
                    <a:pt x="102870" y="11430"/>
                  </a:lnTo>
                  <a:lnTo>
                    <a:pt x="95250" y="16510"/>
                  </a:lnTo>
                  <a:lnTo>
                    <a:pt x="87630" y="22860"/>
                  </a:lnTo>
                  <a:lnTo>
                    <a:pt x="81280" y="29210"/>
                  </a:lnTo>
                  <a:lnTo>
                    <a:pt x="73660" y="36830"/>
                  </a:lnTo>
                  <a:lnTo>
                    <a:pt x="66040" y="45720"/>
                  </a:lnTo>
                  <a:lnTo>
                    <a:pt x="59690" y="54610"/>
                  </a:lnTo>
                  <a:lnTo>
                    <a:pt x="45720" y="74930"/>
                  </a:lnTo>
                  <a:lnTo>
                    <a:pt x="38100" y="85090"/>
                  </a:lnTo>
                  <a:lnTo>
                    <a:pt x="31750" y="96520"/>
                  </a:lnTo>
                  <a:lnTo>
                    <a:pt x="24130" y="107950"/>
                  </a:lnTo>
                  <a:lnTo>
                    <a:pt x="17780" y="121920"/>
                  </a:lnTo>
                  <a:lnTo>
                    <a:pt x="11430" y="133350"/>
                  </a:lnTo>
                  <a:lnTo>
                    <a:pt x="6350" y="144780"/>
                  </a:lnTo>
                  <a:lnTo>
                    <a:pt x="2540" y="156210"/>
                  </a:lnTo>
                  <a:lnTo>
                    <a:pt x="0" y="170180"/>
                  </a:lnTo>
                  <a:lnTo>
                    <a:pt x="0" y="184150"/>
                  </a:lnTo>
                  <a:lnTo>
                    <a:pt x="1270" y="200660"/>
                  </a:lnTo>
                  <a:lnTo>
                    <a:pt x="3810" y="213360"/>
                  </a:lnTo>
                  <a:lnTo>
                    <a:pt x="8890" y="223520"/>
                  </a:lnTo>
                  <a:lnTo>
                    <a:pt x="13970" y="233680"/>
                  </a:lnTo>
                  <a:lnTo>
                    <a:pt x="20320" y="241300"/>
                  </a:lnTo>
                  <a:lnTo>
                    <a:pt x="29210" y="247650"/>
                  </a:lnTo>
                  <a:lnTo>
                    <a:pt x="38100" y="252730"/>
                  </a:lnTo>
                  <a:lnTo>
                    <a:pt x="52070" y="256540"/>
                  </a:lnTo>
                  <a:lnTo>
                    <a:pt x="69850" y="257810"/>
                  </a:lnTo>
                  <a:lnTo>
                    <a:pt x="90170" y="260350"/>
                  </a:lnTo>
                  <a:lnTo>
                    <a:pt x="106680" y="260350"/>
                  </a:lnTo>
                  <a:lnTo>
                    <a:pt x="121920" y="259080"/>
                  </a:lnTo>
                  <a:lnTo>
                    <a:pt x="134620" y="256540"/>
                  </a:lnTo>
                  <a:lnTo>
                    <a:pt x="146050" y="252730"/>
                  </a:lnTo>
                  <a:lnTo>
                    <a:pt x="156210" y="247650"/>
                  </a:lnTo>
                  <a:lnTo>
                    <a:pt x="165100" y="242570"/>
                  </a:lnTo>
                  <a:lnTo>
                    <a:pt x="172720" y="234950"/>
                  </a:lnTo>
                  <a:lnTo>
                    <a:pt x="180340" y="227330"/>
                  </a:lnTo>
                  <a:lnTo>
                    <a:pt x="187960" y="218440"/>
                  </a:lnTo>
                  <a:lnTo>
                    <a:pt x="194310" y="204470"/>
                  </a:lnTo>
                  <a:lnTo>
                    <a:pt x="199390" y="189230"/>
                  </a:lnTo>
                  <a:lnTo>
                    <a:pt x="204470" y="171450"/>
                  </a:lnTo>
                  <a:lnTo>
                    <a:pt x="207010" y="156210"/>
                  </a:lnTo>
                  <a:lnTo>
                    <a:pt x="207010" y="142240"/>
                  </a:lnTo>
                  <a:lnTo>
                    <a:pt x="205740" y="130810"/>
                  </a:lnTo>
                  <a:lnTo>
                    <a:pt x="203200" y="116840"/>
                  </a:lnTo>
                  <a:lnTo>
                    <a:pt x="200660" y="104140"/>
                  </a:lnTo>
                  <a:lnTo>
                    <a:pt x="198120" y="90170"/>
                  </a:lnTo>
                  <a:lnTo>
                    <a:pt x="194310" y="78740"/>
                  </a:lnTo>
                  <a:lnTo>
                    <a:pt x="189230" y="68580"/>
                  </a:lnTo>
                  <a:lnTo>
                    <a:pt x="182880" y="59690"/>
                  </a:lnTo>
                  <a:lnTo>
                    <a:pt x="176530" y="52070"/>
                  </a:lnTo>
                  <a:lnTo>
                    <a:pt x="167640" y="43180"/>
                  </a:lnTo>
                  <a:lnTo>
                    <a:pt x="15113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3870960" y="2618740"/>
              <a:ext cx="276861" cy="255271"/>
            </a:xfrm>
            <a:custGeom>
              <a:avLst/>
              <a:gdLst/>
              <a:ahLst/>
              <a:cxnLst/>
              <a:rect l="0" t="0" r="0" b="0"/>
              <a:pathLst>
                <a:path w="276861" h="255271">
                  <a:moveTo>
                    <a:pt x="24130" y="118110"/>
                  </a:moveTo>
                  <a:lnTo>
                    <a:pt x="19050" y="140970"/>
                  </a:lnTo>
                  <a:lnTo>
                    <a:pt x="12700" y="167640"/>
                  </a:lnTo>
                  <a:lnTo>
                    <a:pt x="10160" y="182880"/>
                  </a:lnTo>
                  <a:lnTo>
                    <a:pt x="6350" y="196850"/>
                  </a:lnTo>
                  <a:lnTo>
                    <a:pt x="3810" y="209550"/>
                  </a:lnTo>
                  <a:lnTo>
                    <a:pt x="0" y="220980"/>
                  </a:lnTo>
                  <a:lnTo>
                    <a:pt x="1270" y="223520"/>
                  </a:lnTo>
                  <a:lnTo>
                    <a:pt x="5080" y="218440"/>
                  </a:lnTo>
                  <a:lnTo>
                    <a:pt x="11430" y="209550"/>
                  </a:lnTo>
                  <a:lnTo>
                    <a:pt x="17780" y="199390"/>
                  </a:lnTo>
                  <a:lnTo>
                    <a:pt x="21590" y="187960"/>
                  </a:lnTo>
                  <a:lnTo>
                    <a:pt x="26670" y="175260"/>
                  </a:lnTo>
                  <a:lnTo>
                    <a:pt x="31750" y="162560"/>
                  </a:lnTo>
                  <a:lnTo>
                    <a:pt x="38100" y="148590"/>
                  </a:lnTo>
                  <a:lnTo>
                    <a:pt x="43180" y="135890"/>
                  </a:lnTo>
                  <a:lnTo>
                    <a:pt x="50800" y="121920"/>
                  </a:lnTo>
                  <a:lnTo>
                    <a:pt x="59690" y="107950"/>
                  </a:lnTo>
                  <a:lnTo>
                    <a:pt x="115570" y="24130"/>
                  </a:lnTo>
                  <a:lnTo>
                    <a:pt x="123190" y="16510"/>
                  </a:lnTo>
                  <a:lnTo>
                    <a:pt x="133350" y="8890"/>
                  </a:lnTo>
                  <a:lnTo>
                    <a:pt x="142240" y="3810"/>
                  </a:lnTo>
                  <a:lnTo>
                    <a:pt x="152400" y="1270"/>
                  </a:lnTo>
                  <a:lnTo>
                    <a:pt x="162560" y="0"/>
                  </a:lnTo>
                  <a:lnTo>
                    <a:pt x="172720" y="1270"/>
                  </a:lnTo>
                  <a:lnTo>
                    <a:pt x="184150" y="5080"/>
                  </a:lnTo>
                  <a:lnTo>
                    <a:pt x="196850" y="11430"/>
                  </a:lnTo>
                  <a:lnTo>
                    <a:pt x="209550" y="19050"/>
                  </a:lnTo>
                  <a:lnTo>
                    <a:pt x="219710" y="26670"/>
                  </a:lnTo>
                  <a:lnTo>
                    <a:pt x="229870" y="34290"/>
                  </a:lnTo>
                  <a:lnTo>
                    <a:pt x="238760" y="40640"/>
                  </a:lnTo>
                  <a:lnTo>
                    <a:pt x="245110" y="49530"/>
                  </a:lnTo>
                  <a:lnTo>
                    <a:pt x="251460" y="58420"/>
                  </a:lnTo>
                  <a:lnTo>
                    <a:pt x="256540" y="68580"/>
                  </a:lnTo>
                  <a:lnTo>
                    <a:pt x="261620" y="78740"/>
                  </a:lnTo>
                  <a:lnTo>
                    <a:pt x="265430" y="91440"/>
                  </a:lnTo>
                  <a:lnTo>
                    <a:pt x="269240" y="104140"/>
                  </a:lnTo>
                  <a:lnTo>
                    <a:pt x="271780" y="116840"/>
                  </a:lnTo>
                  <a:lnTo>
                    <a:pt x="274320" y="130810"/>
                  </a:lnTo>
                  <a:lnTo>
                    <a:pt x="274320" y="143510"/>
                  </a:lnTo>
                  <a:lnTo>
                    <a:pt x="275590" y="158750"/>
                  </a:lnTo>
                  <a:lnTo>
                    <a:pt x="276860" y="191770"/>
                  </a:lnTo>
                  <a:lnTo>
                    <a:pt x="274320" y="205740"/>
                  </a:lnTo>
                  <a:lnTo>
                    <a:pt x="270510" y="218440"/>
                  </a:lnTo>
                  <a:lnTo>
                    <a:pt x="256540" y="255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20980" y="3053080"/>
              <a:ext cx="3811271" cy="63501"/>
            </a:xfrm>
            <a:custGeom>
              <a:avLst/>
              <a:gdLst/>
              <a:ahLst/>
              <a:cxnLst/>
              <a:rect l="0" t="0" r="0" b="0"/>
              <a:pathLst>
                <a:path w="3811271" h="63501">
                  <a:moveTo>
                    <a:pt x="0" y="41910"/>
                  </a:moveTo>
                  <a:lnTo>
                    <a:pt x="401320" y="41910"/>
                  </a:lnTo>
                  <a:lnTo>
                    <a:pt x="422910" y="43180"/>
                  </a:lnTo>
                  <a:lnTo>
                    <a:pt x="443230" y="45720"/>
                  </a:lnTo>
                  <a:lnTo>
                    <a:pt x="463550" y="48260"/>
                  </a:lnTo>
                  <a:lnTo>
                    <a:pt x="483870" y="49530"/>
                  </a:lnTo>
                  <a:lnTo>
                    <a:pt x="520700" y="50800"/>
                  </a:lnTo>
                  <a:lnTo>
                    <a:pt x="637540" y="52070"/>
                  </a:lnTo>
                  <a:lnTo>
                    <a:pt x="753110" y="53340"/>
                  </a:lnTo>
                  <a:lnTo>
                    <a:pt x="770890" y="52070"/>
                  </a:lnTo>
                  <a:lnTo>
                    <a:pt x="788670" y="49530"/>
                  </a:lnTo>
                  <a:lnTo>
                    <a:pt x="806450" y="46990"/>
                  </a:lnTo>
                  <a:lnTo>
                    <a:pt x="824230" y="45720"/>
                  </a:lnTo>
                  <a:lnTo>
                    <a:pt x="859790" y="43180"/>
                  </a:lnTo>
                  <a:lnTo>
                    <a:pt x="971550" y="41910"/>
                  </a:lnTo>
                  <a:lnTo>
                    <a:pt x="1060450" y="43180"/>
                  </a:lnTo>
                  <a:lnTo>
                    <a:pt x="1076960" y="45720"/>
                  </a:lnTo>
                  <a:lnTo>
                    <a:pt x="1093470" y="48260"/>
                  </a:lnTo>
                  <a:lnTo>
                    <a:pt x="1108710" y="49530"/>
                  </a:lnTo>
                  <a:lnTo>
                    <a:pt x="1139190" y="50800"/>
                  </a:lnTo>
                  <a:lnTo>
                    <a:pt x="1253490" y="52070"/>
                  </a:lnTo>
                  <a:lnTo>
                    <a:pt x="1358900" y="53340"/>
                  </a:lnTo>
                  <a:lnTo>
                    <a:pt x="1377950" y="54610"/>
                  </a:lnTo>
                  <a:lnTo>
                    <a:pt x="1398270" y="55880"/>
                  </a:lnTo>
                  <a:lnTo>
                    <a:pt x="1419860" y="58420"/>
                  </a:lnTo>
                  <a:lnTo>
                    <a:pt x="1443990" y="59690"/>
                  </a:lnTo>
                  <a:lnTo>
                    <a:pt x="1494790" y="62230"/>
                  </a:lnTo>
                  <a:lnTo>
                    <a:pt x="1601470" y="63500"/>
                  </a:lnTo>
                  <a:lnTo>
                    <a:pt x="1719580" y="62230"/>
                  </a:lnTo>
                  <a:lnTo>
                    <a:pt x="1737360" y="59690"/>
                  </a:lnTo>
                  <a:lnTo>
                    <a:pt x="1755140" y="57150"/>
                  </a:lnTo>
                  <a:lnTo>
                    <a:pt x="1772920" y="55880"/>
                  </a:lnTo>
                  <a:lnTo>
                    <a:pt x="1807210" y="54610"/>
                  </a:lnTo>
                  <a:lnTo>
                    <a:pt x="1922780" y="53340"/>
                  </a:lnTo>
                  <a:lnTo>
                    <a:pt x="2913380" y="53340"/>
                  </a:lnTo>
                  <a:lnTo>
                    <a:pt x="2931160" y="52070"/>
                  </a:lnTo>
                  <a:lnTo>
                    <a:pt x="2947670" y="49530"/>
                  </a:lnTo>
                  <a:lnTo>
                    <a:pt x="2965450" y="46990"/>
                  </a:lnTo>
                  <a:lnTo>
                    <a:pt x="2983230" y="45720"/>
                  </a:lnTo>
                  <a:lnTo>
                    <a:pt x="3018790" y="43180"/>
                  </a:lnTo>
                  <a:lnTo>
                    <a:pt x="3075940" y="43180"/>
                  </a:lnTo>
                  <a:lnTo>
                    <a:pt x="3096260" y="41910"/>
                  </a:lnTo>
                  <a:lnTo>
                    <a:pt x="3114040" y="39370"/>
                  </a:lnTo>
                  <a:lnTo>
                    <a:pt x="3133090" y="36830"/>
                  </a:lnTo>
                  <a:lnTo>
                    <a:pt x="3149600" y="35560"/>
                  </a:lnTo>
                  <a:lnTo>
                    <a:pt x="3181350" y="33020"/>
                  </a:lnTo>
                  <a:lnTo>
                    <a:pt x="3229610" y="31750"/>
                  </a:lnTo>
                  <a:lnTo>
                    <a:pt x="3246120" y="30480"/>
                  </a:lnTo>
                  <a:lnTo>
                    <a:pt x="3261360" y="29210"/>
                  </a:lnTo>
                  <a:lnTo>
                    <a:pt x="3276600" y="26670"/>
                  </a:lnTo>
                  <a:lnTo>
                    <a:pt x="3291840" y="24130"/>
                  </a:lnTo>
                  <a:lnTo>
                    <a:pt x="3324860" y="22860"/>
                  </a:lnTo>
                  <a:lnTo>
                    <a:pt x="3413760" y="21590"/>
                  </a:lnTo>
                  <a:lnTo>
                    <a:pt x="3430270" y="20320"/>
                  </a:lnTo>
                  <a:lnTo>
                    <a:pt x="3445510" y="17780"/>
                  </a:lnTo>
                  <a:lnTo>
                    <a:pt x="3462020" y="15240"/>
                  </a:lnTo>
                  <a:lnTo>
                    <a:pt x="3478530" y="13970"/>
                  </a:lnTo>
                  <a:lnTo>
                    <a:pt x="3507740" y="12700"/>
                  </a:lnTo>
                  <a:lnTo>
                    <a:pt x="3594100" y="11430"/>
                  </a:lnTo>
                  <a:lnTo>
                    <a:pt x="3608070" y="10160"/>
                  </a:lnTo>
                  <a:lnTo>
                    <a:pt x="3622040" y="7620"/>
                  </a:lnTo>
                  <a:lnTo>
                    <a:pt x="3636010" y="5080"/>
                  </a:lnTo>
                  <a:lnTo>
                    <a:pt x="3653790" y="3810"/>
                  </a:lnTo>
                  <a:lnTo>
                    <a:pt x="3694430" y="1270"/>
                  </a:lnTo>
                  <a:lnTo>
                    <a:pt x="3778250" y="0"/>
                  </a:lnTo>
                  <a:lnTo>
                    <a:pt x="381127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68300" y="3305810"/>
            <a:ext cx="2463801" cy="548641"/>
            <a:chOff x="368300" y="3305810"/>
            <a:chExt cx="2463801" cy="548641"/>
          </a:xfrm>
        </p:grpSpPr>
        <p:sp>
          <p:nvSpPr>
            <p:cNvPr id="27" name="Freeform 26"/>
            <p:cNvSpPr/>
            <p:nvPr/>
          </p:nvSpPr>
          <p:spPr>
            <a:xfrm>
              <a:off x="557530" y="3305810"/>
              <a:ext cx="21591" cy="441961"/>
            </a:xfrm>
            <a:custGeom>
              <a:avLst/>
              <a:gdLst/>
              <a:ahLst/>
              <a:cxnLst/>
              <a:rect l="0" t="0" r="0" b="0"/>
              <a:pathLst>
                <a:path w="21591" h="441961">
                  <a:moveTo>
                    <a:pt x="21590" y="0"/>
                  </a:moveTo>
                  <a:lnTo>
                    <a:pt x="16510" y="27940"/>
                  </a:lnTo>
                  <a:lnTo>
                    <a:pt x="13970" y="40640"/>
                  </a:lnTo>
                  <a:lnTo>
                    <a:pt x="12700" y="54610"/>
                  </a:lnTo>
                  <a:lnTo>
                    <a:pt x="12700" y="67310"/>
                  </a:lnTo>
                  <a:lnTo>
                    <a:pt x="12700" y="82550"/>
                  </a:lnTo>
                  <a:lnTo>
                    <a:pt x="15240" y="99060"/>
                  </a:lnTo>
                  <a:lnTo>
                    <a:pt x="16510" y="114300"/>
                  </a:lnTo>
                  <a:lnTo>
                    <a:pt x="19050" y="132080"/>
                  </a:lnTo>
                  <a:lnTo>
                    <a:pt x="19050" y="148590"/>
                  </a:lnTo>
                  <a:lnTo>
                    <a:pt x="20320" y="182880"/>
                  </a:lnTo>
                  <a:lnTo>
                    <a:pt x="21590" y="218440"/>
                  </a:lnTo>
                  <a:lnTo>
                    <a:pt x="20320" y="234950"/>
                  </a:lnTo>
                  <a:lnTo>
                    <a:pt x="17780" y="252730"/>
                  </a:lnTo>
                  <a:lnTo>
                    <a:pt x="15240" y="270510"/>
                  </a:lnTo>
                  <a:lnTo>
                    <a:pt x="13970" y="287020"/>
                  </a:lnTo>
                  <a:lnTo>
                    <a:pt x="12700" y="302260"/>
                  </a:lnTo>
                  <a:lnTo>
                    <a:pt x="12700" y="317500"/>
                  </a:lnTo>
                  <a:lnTo>
                    <a:pt x="11430" y="346710"/>
                  </a:lnTo>
                  <a:lnTo>
                    <a:pt x="11430" y="360680"/>
                  </a:lnTo>
                  <a:lnTo>
                    <a:pt x="10160" y="374650"/>
                  </a:lnTo>
                  <a:lnTo>
                    <a:pt x="0" y="441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68300" y="3506470"/>
              <a:ext cx="336551" cy="83821"/>
            </a:xfrm>
            <a:custGeom>
              <a:avLst/>
              <a:gdLst/>
              <a:ahLst/>
              <a:cxnLst/>
              <a:rect l="0" t="0" r="0" b="0"/>
              <a:pathLst>
                <a:path w="336551" h="83821">
                  <a:moveTo>
                    <a:pt x="0" y="83820"/>
                  </a:moveTo>
                  <a:lnTo>
                    <a:pt x="16510" y="72390"/>
                  </a:lnTo>
                  <a:lnTo>
                    <a:pt x="27940" y="68580"/>
                  </a:lnTo>
                  <a:lnTo>
                    <a:pt x="40640" y="63500"/>
                  </a:lnTo>
                  <a:lnTo>
                    <a:pt x="55880" y="59690"/>
                  </a:lnTo>
                  <a:lnTo>
                    <a:pt x="81280" y="52070"/>
                  </a:lnTo>
                  <a:lnTo>
                    <a:pt x="92710" y="49530"/>
                  </a:lnTo>
                  <a:lnTo>
                    <a:pt x="118110" y="41910"/>
                  </a:lnTo>
                  <a:lnTo>
                    <a:pt x="130810" y="38100"/>
                  </a:lnTo>
                  <a:lnTo>
                    <a:pt x="144780" y="33020"/>
                  </a:lnTo>
                  <a:lnTo>
                    <a:pt x="158750" y="27940"/>
                  </a:lnTo>
                  <a:lnTo>
                    <a:pt x="172720" y="21590"/>
                  </a:lnTo>
                  <a:lnTo>
                    <a:pt x="187960" y="17780"/>
                  </a:lnTo>
                  <a:lnTo>
                    <a:pt x="203200" y="15240"/>
                  </a:lnTo>
                  <a:lnTo>
                    <a:pt x="219710" y="13970"/>
                  </a:lnTo>
                  <a:lnTo>
                    <a:pt x="236220" y="11430"/>
                  </a:lnTo>
                  <a:lnTo>
                    <a:pt x="250190" y="8890"/>
                  </a:lnTo>
                  <a:lnTo>
                    <a:pt x="265430" y="5080"/>
                  </a:lnTo>
                  <a:lnTo>
                    <a:pt x="279400" y="3810"/>
                  </a:lnTo>
                  <a:lnTo>
                    <a:pt x="294640" y="2540"/>
                  </a:lnTo>
                  <a:lnTo>
                    <a:pt x="3365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68350" y="3516630"/>
              <a:ext cx="200661" cy="203201"/>
            </a:xfrm>
            <a:custGeom>
              <a:avLst/>
              <a:gdLst/>
              <a:ahLst/>
              <a:cxnLst/>
              <a:rect l="0" t="0" r="0" b="0"/>
              <a:pathLst>
                <a:path w="200661" h="203201">
                  <a:moveTo>
                    <a:pt x="0" y="0"/>
                  </a:moveTo>
                  <a:lnTo>
                    <a:pt x="0" y="148590"/>
                  </a:lnTo>
                  <a:lnTo>
                    <a:pt x="1270" y="165100"/>
                  </a:lnTo>
                  <a:lnTo>
                    <a:pt x="3810" y="180340"/>
                  </a:lnTo>
                  <a:lnTo>
                    <a:pt x="6350" y="194310"/>
                  </a:lnTo>
                  <a:lnTo>
                    <a:pt x="12700" y="200660"/>
                  </a:lnTo>
                  <a:lnTo>
                    <a:pt x="24130" y="203200"/>
                  </a:lnTo>
                  <a:lnTo>
                    <a:pt x="36830" y="201930"/>
                  </a:lnTo>
                  <a:lnTo>
                    <a:pt x="48260" y="199390"/>
                  </a:lnTo>
                  <a:lnTo>
                    <a:pt x="58420" y="194310"/>
                  </a:lnTo>
                  <a:lnTo>
                    <a:pt x="67310" y="189230"/>
                  </a:lnTo>
                  <a:lnTo>
                    <a:pt x="76200" y="182880"/>
                  </a:lnTo>
                  <a:lnTo>
                    <a:pt x="86360" y="173990"/>
                  </a:lnTo>
                  <a:lnTo>
                    <a:pt x="96520" y="165100"/>
                  </a:lnTo>
                  <a:lnTo>
                    <a:pt x="104140" y="156210"/>
                  </a:lnTo>
                  <a:lnTo>
                    <a:pt x="110490" y="146050"/>
                  </a:lnTo>
                  <a:lnTo>
                    <a:pt x="115570" y="135890"/>
                  </a:lnTo>
                  <a:lnTo>
                    <a:pt x="121920" y="125730"/>
                  </a:lnTo>
                  <a:lnTo>
                    <a:pt x="134620" y="105410"/>
                  </a:lnTo>
                  <a:lnTo>
                    <a:pt x="139700" y="92710"/>
                  </a:lnTo>
                  <a:lnTo>
                    <a:pt x="144780" y="77470"/>
                  </a:lnTo>
                  <a:lnTo>
                    <a:pt x="149860" y="62230"/>
                  </a:lnTo>
                  <a:lnTo>
                    <a:pt x="152400" y="46990"/>
                  </a:lnTo>
                  <a:lnTo>
                    <a:pt x="153670" y="33020"/>
                  </a:lnTo>
                  <a:lnTo>
                    <a:pt x="154940" y="17780"/>
                  </a:lnTo>
                  <a:lnTo>
                    <a:pt x="154940" y="12700"/>
                  </a:lnTo>
                  <a:lnTo>
                    <a:pt x="153670" y="11430"/>
                  </a:lnTo>
                  <a:lnTo>
                    <a:pt x="152400" y="15240"/>
                  </a:lnTo>
                  <a:lnTo>
                    <a:pt x="151130" y="22860"/>
                  </a:lnTo>
                  <a:lnTo>
                    <a:pt x="152400" y="34290"/>
                  </a:lnTo>
                  <a:lnTo>
                    <a:pt x="154940" y="46990"/>
                  </a:lnTo>
                  <a:lnTo>
                    <a:pt x="156210" y="63500"/>
                  </a:lnTo>
                  <a:lnTo>
                    <a:pt x="156210" y="80010"/>
                  </a:lnTo>
                  <a:lnTo>
                    <a:pt x="157480" y="99060"/>
                  </a:lnTo>
                  <a:lnTo>
                    <a:pt x="158750" y="115570"/>
                  </a:lnTo>
                  <a:lnTo>
                    <a:pt x="161290" y="129540"/>
                  </a:lnTo>
                  <a:lnTo>
                    <a:pt x="163830" y="142240"/>
                  </a:lnTo>
                  <a:lnTo>
                    <a:pt x="167640" y="154940"/>
                  </a:lnTo>
                  <a:lnTo>
                    <a:pt x="172720" y="166370"/>
                  </a:lnTo>
                  <a:lnTo>
                    <a:pt x="200660" y="199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022350" y="3495040"/>
              <a:ext cx="167641" cy="162561"/>
            </a:xfrm>
            <a:custGeom>
              <a:avLst/>
              <a:gdLst/>
              <a:ahLst/>
              <a:cxnLst/>
              <a:rect l="0" t="0" r="0" b="0"/>
              <a:pathLst>
                <a:path w="167641" h="162561">
                  <a:moveTo>
                    <a:pt x="20320" y="53340"/>
                  </a:moveTo>
                  <a:lnTo>
                    <a:pt x="13970" y="69850"/>
                  </a:lnTo>
                  <a:lnTo>
                    <a:pt x="12700" y="80010"/>
                  </a:lnTo>
                  <a:lnTo>
                    <a:pt x="11430" y="93980"/>
                  </a:lnTo>
                  <a:lnTo>
                    <a:pt x="11430" y="107950"/>
                  </a:lnTo>
                  <a:lnTo>
                    <a:pt x="8890" y="123190"/>
                  </a:lnTo>
                  <a:lnTo>
                    <a:pt x="6350" y="139700"/>
                  </a:lnTo>
                  <a:lnTo>
                    <a:pt x="3810" y="156210"/>
                  </a:lnTo>
                  <a:lnTo>
                    <a:pt x="2540" y="162560"/>
                  </a:lnTo>
                  <a:lnTo>
                    <a:pt x="1270" y="162560"/>
                  </a:lnTo>
                  <a:lnTo>
                    <a:pt x="0" y="157480"/>
                  </a:lnTo>
                  <a:lnTo>
                    <a:pt x="1270" y="148590"/>
                  </a:lnTo>
                  <a:lnTo>
                    <a:pt x="2540" y="137160"/>
                  </a:lnTo>
                  <a:lnTo>
                    <a:pt x="5080" y="123190"/>
                  </a:lnTo>
                  <a:lnTo>
                    <a:pt x="10160" y="109220"/>
                  </a:lnTo>
                  <a:lnTo>
                    <a:pt x="16510" y="95250"/>
                  </a:lnTo>
                  <a:lnTo>
                    <a:pt x="25400" y="81280"/>
                  </a:lnTo>
                  <a:lnTo>
                    <a:pt x="33020" y="69850"/>
                  </a:lnTo>
                  <a:lnTo>
                    <a:pt x="40640" y="59690"/>
                  </a:lnTo>
                  <a:lnTo>
                    <a:pt x="46990" y="49530"/>
                  </a:lnTo>
                  <a:lnTo>
                    <a:pt x="55880" y="43180"/>
                  </a:lnTo>
                  <a:lnTo>
                    <a:pt x="64770" y="36830"/>
                  </a:lnTo>
                  <a:lnTo>
                    <a:pt x="74930" y="31750"/>
                  </a:lnTo>
                  <a:lnTo>
                    <a:pt x="86360" y="25400"/>
                  </a:lnTo>
                  <a:lnTo>
                    <a:pt x="100330" y="20320"/>
                  </a:lnTo>
                  <a:lnTo>
                    <a:pt x="1676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247140" y="3522980"/>
              <a:ext cx="237491" cy="165101"/>
            </a:xfrm>
            <a:custGeom>
              <a:avLst/>
              <a:gdLst/>
              <a:ahLst/>
              <a:cxnLst/>
              <a:rect l="0" t="0" r="0" b="0"/>
              <a:pathLst>
                <a:path w="237491" h="165101">
                  <a:moveTo>
                    <a:pt x="16510" y="45720"/>
                  </a:moveTo>
                  <a:lnTo>
                    <a:pt x="10160" y="73660"/>
                  </a:lnTo>
                  <a:lnTo>
                    <a:pt x="8890" y="87630"/>
                  </a:lnTo>
                  <a:lnTo>
                    <a:pt x="7620" y="100330"/>
                  </a:lnTo>
                  <a:lnTo>
                    <a:pt x="7620" y="114300"/>
                  </a:lnTo>
                  <a:lnTo>
                    <a:pt x="5080" y="127000"/>
                  </a:lnTo>
                  <a:lnTo>
                    <a:pt x="3810" y="138430"/>
                  </a:lnTo>
                  <a:lnTo>
                    <a:pt x="0" y="149860"/>
                  </a:lnTo>
                  <a:lnTo>
                    <a:pt x="1270" y="151130"/>
                  </a:lnTo>
                  <a:lnTo>
                    <a:pt x="3810" y="147320"/>
                  </a:lnTo>
                  <a:lnTo>
                    <a:pt x="7620" y="138430"/>
                  </a:lnTo>
                  <a:lnTo>
                    <a:pt x="11430" y="124460"/>
                  </a:lnTo>
                  <a:lnTo>
                    <a:pt x="15240" y="109220"/>
                  </a:lnTo>
                  <a:lnTo>
                    <a:pt x="19050" y="91440"/>
                  </a:lnTo>
                  <a:lnTo>
                    <a:pt x="24130" y="76200"/>
                  </a:lnTo>
                  <a:lnTo>
                    <a:pt x="29210" y="63500"/>
                  </a:lnTo>
                  <a:lnTo>
                    <a:pt x="35560" y="50800"/>
                  </a:lnTo>
                  <a:lnTo>
                    <a:pt x="44450" y="38100"/>
                  </a:lnTo>
                  <a:lnTo>
                    <a:pt x="54610" y="26670"/>
                  </a:lnTo>
                  <a:lnTo>
                    <a:pt x="66040" y="15240"/>
                  </a:lnTo>
                  <a:lnTo>
                    <a:pt x="78740" y="8890"/>
                  </a:lnTo>
                  <a:lnTo>
                    <a:pt x="92710" y="3810"/>
                  </a:lnTo>
                  <a:lnTo>
                    <a:pt x="105410" y="0"/>
                  </a:lnTo>
                  <a:lnTo>
                    <a:pt x="116840" y="0"/>
                  </a:lnTo>
                  <a:lnTo>
                    <a:pt x="127000" y="2540"/>
                  </a:lnTo>
                  <a:lnTo>
                    <a:pt x="135890" y="6350"/>
                  </a:lnTo>
                  <a:lnTo>
                    <a:pt x="143510" y="12700"/>
                  </a:lnTo>
                  <a:lnTo>
                    <a:pt x="151130" y="20320"/>
                  </a:lnTo>
                  <a:lnTo>
                    <a:pt x="158750" y="29210"/>
                  </a:lnTo>
                  <a:lnTo>
                    <a:pt x="165100" y="38100"/>
                  </a:lnTo>
                  <a:lnTo>
                    <a:pt x="170180" y="48260"/>
                  </a:lnTo>
                  <a:lnTo>
                    <a:pt x="175260" y="58420"/>
                  </a:lnTo>
                  <a:lnTo>
                    <a:pt x="179070" y="68580"/>
                  </a:lnTo>
                  <a:lnTo>
                    <a:pt x="184150" y="78740"/>
                  </a:lnTo>
                  <a:lnTo>
                    <a:pt x="191770" y="99060"/>
                  </a:lnTo>
                  <a:lnTo>
                    <a:pt x="198120" y="119380"/>
                  </a:lnTo>
                  <a:lnTo>
                    <a:pt x="200660" y="132080"/>
                  </a:lnTo>
                  <a:lnTo>
                    <a:pt x="203200" y="143510"/>
                  </a:lnTo>
                  <a:lnTo>
                    <a:pt x="203200" y="157480"/>
                  </a:lnTo>
                  <a:lnTo>
                    <a:pt x="207010" y="163830"/>
                  </a:lnTo>
                  <a:lnTo>
                    <a:pt x="210820" y="165100"/>
                  </a:lnTo>
                  <a:lnTo>
                    <a:pt x="237490" y="1409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568450" y="3481070"/>
              <a:ext cx="257811" cy="373381"/>
            </a:xfrm>
            <a:custGeom>
              <a:avLst/>
              <a:gdLst/>
              <a:ahLst/>
              <a:cxnLst/>
              <a:rect l="0" t="0" r="0" b="0"/>
              <a:pathLst>
                <a:path w="257811" h="373381">
                  <a:moveTo>
                    <a:pt x="0" y="35560"/>
                  </a:moveTo>
                  <a:lnTo>
                    <a:pt x="16510" y="40640"/>
                  </a:lnTo>
                  <a:lnTo>
                    <a:pt x="21590" y="48260"/>
                  </a:lnTo>
                  <a:lnTo>
                    <a:pt x="25400" y="59690"/>
                  </a:lnTo>
                  <a:lnTo>
                    <a:pt x="27940" y="72390"/>
                  </a:lnTo>
                  <a:lnTo>
                    <a:pt x="29210" y="88900"/>
                  </a:lnTo>
                  <a:lnTo>
                    <a:pt x="30480" y="109220"/>
                  </a:lnTo>
                  <a:lnTo>
                    <a:pt x="30480" y="149860"/>
                  </a:lnTo>
                  <a:lnTo>
                    <a:pt x="31750" y="187960"/>
                  </a:lnTo>
                  <a:lnTo>
                    <a:pt x="30480" y="204470"/>
                  </a:lnTo>
                  <a:lnTo>
                    <a:pt x="29210" y="220980"/>
                  </a:lnTo>
                  <a:lnTo>
                    <a:pt x="26670" y="236220"/>
                  </a:lnTo>
                  <a:lnTo>
                    <a:pt x="24130" y="251460"/>
                  </a:lnTo>
                  <a:lnTo>
                    <a:pt x="24130" y="265430"/>
                  </a:lnTo>
                  <a:lnTo>
                    <a:pt x="22860" y="280670"/>
                  </a:lnTo>
                  <a:lnTo>
                    <a:pt x="21590" y="293370"/>
                  </a:lnTo>
                  <a:lnTo>
                    <a:pt x="19050" y="306070"/>
                  </a:lnTo>
                  <a:lnTo>
                    <a:pt x="16510" y="317500"/>
                  </a:lnTo>
                  <a:lnTo>
                    <a:pt x="13970" y="332740"/>
                  </a:lnTo>
                  <a:lnTo>
                    <a:pt x="12700" y="349250"/>
                  </a:lnTo>
                  <a:lnTo>
                    <a:pt x="12700" y="367030"/>
                  </a:lnTo>
                  <a:lnTo>
                    <a:pt x="10160" y="373380"/>
                  </a:lnTo>
                  <a:lnTo>
                    <a:pt x="8890" y="372110"/>
                  </a:lnTo>
                  <a:lnTo>
                    <a:pt x="5080" y="365760"/>
                  </a:lnTo>
                  <a:lnTo>
                    <a:pt x="3810" y="354330"/>
                  </a:lnTo>
                  <a:lnTo>
                    <a:pt x="2540" y="341630"/>
                  </a:lnTo>
                  <a:lnTo>
                    <a:pt x="1270" y="327660"/>
                  </a:lnTo>
                  <a:lnTo>
                    <a:pt x="1270" y="295910"/>
                  </a:lnTo>
                  <a:lnTo>
                    <a:pt x="1270" y="279400"/>
                  </a:lnTo>
                  <a:lnTo>
                    <a:pt x="1270" y="262890"/>
                  </a:lnTo>
                  <a:lnTo>
                    <a:pt x="3810" y="245110"/>
                  </a:lnTo>
                  <a:lnTo>
                    <a:pt x="6350" y="227330"/>
                  </a:lnTo>
                  <a:lnTo>
                    <a:pt x="7620" y="210820"/>
                  </a:lnTo>
                  <a:lnTo>
                    <a:pt x="8890" y="193040"/>
                  </a:lnTo>
                  <a:lnTo>
                    <a:pt x="8890" y="175260"/>
                  </a:lnTo>
                  <a:lnTo>
                    <a:pt x="12700" y="158750"/>
                  </a:lnTo>
                  <a:lnTo>
                    <a:pt x="16510" y="143510"/>
                  </a:lnTo>
                  <a:lnTo>
                    <a:pt x="21590" y="128270"/>
                  </a:lnTo>
                  <a:lnTo>
                    <a:pt x="33020" y="96520"/>
                  </a:lnTo>
                  <a:lnTo>
                    <a:pt x="40640" y="80010"/>
                  </a:lnTo>
                  <a:lnTo>
                    <a:pt x="48260" y="64770"/>
                  </a:lnTo>
                  <a:lnTo>
                    <a:pt x="57150" y="52070"/>
                  </a:lnTo>
                  <a:lnTo>
                    <a:pt x="66040" y="39370"/>
                  </a:lnTo>
                  <a:lnTo>
                    <a:pt x="76200" y="29210"/>
                  </a:lnTo>
                  <a:lnTo>
                    <a:pt x="85090" y="22860"/>
                  </a:lnTo>
                  <a:lnTo>
                    <a:pt x="95250" y="16510"/>
                  </a:lnTo>
                  <a:lnTo>
                    <a:pt x="106680" y="11430"/>
                  </a:lnTo>
                  <a:lnTo>
                    <a:pt x="116840" y="6350"/>
                  </a:lnTo>
                  <a:lnTo>
                    <a:pt x="127000" y="2540"/>
                  </a:lnTo>
                  <a:lnTo>
                    <a:pt x="140970" y="0"/>
                  </a:lnTo>
                  <a:lnTo>
                    <a:pt x="157480" y="0"/>
                  </a:lnTo>
                  <a:lnTo>
                    <a:pt x="175260" y="1270"/>
                  </a:lnTo>
                  <a:lnTo>
                    <a:pt x="190500" y="5080"/>
                  </a:lnTo>
                  <a:lnTo>
                    <a:pt x="204470" y="8890"/>
                  </a:lnTo>
                  <a:lnTo>
                    <a:pt x="217170" y="13970"/>
                  </a:lnTo>
                  <a:lnTo>
                    <a:pt x="227330" y="22860"/>
                  </a:lnTo>
                  <a:lnTo>
                    <a:pt x="237490" y="33020"/>
                  </a:lnTo>
                  <a:lnTo>
                    <a:pt x="246380" y="44450"/>
                  </a:lnTo>
                  <a:lnTo>
                    <a:pt x="251460" y="59690"/>
                  </a:lnTo>
                  <a:lnTo>
                    <a:pt x="255270" y="78740"/>
                  </a:lnTo>
                  <a:lnTo>
                    <a:pt x="257810" y="99060"/>
                  </a:lnTo>
                  <a:lnTo>
                    <a:pt x="257810" y="119380"/>
                  </a:lnTo>
                  <a:lnTo>
                    <a:pt x="255270" y="138430"/>
                  </a:lnTo>
                  <a:lnTo>
                    <a:pt x="250190" y="156210"/>
                  </a:lnTo>
                  <a:lnTo>
                    <a:pt x="243840" y="170180"/>
                  </a:lnTo>
                  <a:lnTo>
                    <a:pt x="233680" y="180340"/>
                  </a:lnTo>
                  <a:lnTo>
                    <a:pt x="222250" y="187960"/>
                  </a:lnTo>
                  <a:lnTo>
                    <a:pt x="210820" y="191770"/>
                  </a:lnTo>
                  <a:lnTo>
                    <a:pt x="198120" y="194310"/>
                  </a:lnTo>
                  <a:lnTo>
                    <a:pt x="184150" y="193040"/>
                  </a:lnTo>
                  <a:lnTo>
                    <a:pt x="171450" y="190500"/>
                  </a:lnTo>
                  <a:lnTo>
                    <a:pt x="157480" y="184150"/>
                  </a:lnTo>
                  <a:lnTo>
                    <a:pt x="143510" y="176530"/>
                  </a:lnTo>
                  <a:lnTo>
                    <a:pt x="133350" y="167640"/>
                  </a:lnTo>
                  <a:lnTo>
                    <a:pt x="125730" y="156210"/>
                  </a:lnTo>
                  <a:lnTo>
                    <a:pt x="118110" y="143510"/>
                  </a:lnTo>
                  <a:lnTo>
                    <a:pt x="116840" y="130810"/>
                  </a:lnTo>
                  <a:lnTo>
                    <a:pt x="118110" y="118110"/>
                  </a:lnTo>
                  <a:lnTo>
                    <a:pt x="127000" y="774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926590" y="3506470"/>
              <a:ext cx="31751" cy="209551"/>
            </a:xfrm>
            <a:custGeom>
              <a:avLst/>
              <a:gdLst/>
              <a:ahLst/>
              <a:cxnLst/>
              <a:rect l="0" t="0" r="0" b="0"/>
              <a:pathLst>
                <a:path w="31751" h="209551">
                  <a:moveTo>
                    <a:pt x="0" y="0"/>
                  </a:moveTo>
                  <a:lnTo>
                    <a:pt x="15240" y="58420"/>
                  </a:lnTo>
                  <a:lnTo>
                    <a:pt x="16510" y="72390"/>
                  </a:lnTo>
                  <a:lnTo>
                    <a:pt x="17780" y="87630"/>
                  </a:lnTo>
                  <a:lnTo>
                    <a:pt x="19050" y="104140"/>
                  </a:lnTo>
                  <a:lnTo>
                    <a:pt x="20320" y="137160"/>
                  </a:lnTo>
                  <a:lnTo>
                    <a:pt x="31750" y="209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010410" y="3401060"/>
              <a:ext cx="11431" cy="31751"/>
            </a:xfrm>
            <a:custGeom>
              <a:avLst/>
              <a:gdLst/>
              <a:ahLst/>
              <a:cxnLst/>
              <a:rect l="0" t="0" r="0" b="0"/>
              <a:pathLst>
                <a:path w="11431" h="31751">
                  <a:moveTo>
                    <a:pt x="0" y="31750"/>
                  </a:moveTo>
                  <a:lnTo>
                    <a:pt x="114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087880" y="3359150"/>
              <a:ext cx="39371" cy="314961"/>
            </a:xfrm>
            <a:custGeom>
              <a:avLst/>
              <a:gdLst/>
              <a:ahLst/>
              <a:cxnLst/>
              <a:rect l="0" t="0" r="0" b="0"/>
              <a:pathLst>
                <a:path w="39371" h="314961">
                  <a:moveTo>
                    <a:pt x="39370" y="0"/>
                  </a:moveTo>
                  <a:lnTo>
                    <a:pt x="39370" y="33020"/>
                  </a:lnTo>
                  <a:lnTo>
                    <a:pt x="38100" y="46990"/>
                  </a:lnTo>
                  <a:lnTo>
                    <a:pt x="35560" y="58420"/>
                  </a:lnTo>
                  <a:lnTo>
                    <a:pt x="33020" y="71120"/>
                  </a:lnTo>
                  <a:lnTo>
                    <a:pt x="24130" y="109220"/>
                  </a:lnTo>
                  <a:lnTo>
                    <a:pt x="13970" y="151130"/>
                  </a:lnTo>
                  <a:lnTo>
                    <a:pt x="10160" y="167640"/>
                  </a:lnTo>
                  <a:lnTo>
                    <a:pt x="3810" y="209550"/>
                  </a:lnTo>
                  <a:lnTo>
                    <a:pt x="1270" y="228600"/>
                  </a:lnTo>
                  <a:lnTo>
                    <a:pt x="0" y="245110"/>
                  </a:lnTo>
                  <a:lnTo>
                    <a:pt x="7620" y="314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150110" y="3474720"/>
              <a:ext cx="176531" cy="209551"/>
            </a:xfrm>
            <a:custGeom>
              <a:avLst/>
              <a:gdLst/>
              <a:ahLst/>
              <a:cxnLst/>
              <a:rect l="0" t="0" r="0" b="0"/>
              <a:pathLst>
                <a:path w="176531" h="209551">
                  <a:moveTo>
                    <a:pt x="113030" y="0"/>
                  </a:moveTo>
                  <a:lnTo>
                    <a:pt x="107950" y="16510"/>
                  </a:lnTo>
                  <a:lnTo>
                    <a:pt x="101600" y="24130"/>
                  </a:lnTo>
                  <a:lnTo>
                    <a:pt x="92710" y="30480"/>
                  </a:lnTo>
                  <a:lnTo>
                    <a:pt x="82550" y="38100"/>
                  </a:lnTo>
                  <a:lnTo>
                    <a:pt x="71120" y="44450"/>
                  </a:lnTo>
                  <a:lnTo>
                    <a:pt x="60960" y="49530"/>
                  </a:lnTo>
                  <a:lnTo>
                    <a:pt x="50800" y="53340"/>
                  </a:lnTo>
                  <a:lnTo>
                    <a:pt x="38100" y="57150"/>
                  </a:lnTo>
                  <a:lnTo>
                    <a:pt x="26670" y="58420"/>
                  </a:lnTo>
                  <a:lnTo>
                    <a:pt x="12700" y="59690"/>
                  </a:lnTo>
                  <a:lnTo>
                    <a:pt x="5080" y="67310"/>
                  </a:lnTo>
                  <a:lnTo>
                    <a:pt x="1270" y="77470"/>
                  </a:lnTo>
                  <a:lnTo>
                    <a:pt x="0" y="90170"/>
                  </a:lnTo>
                  <a:lnTo>
                    <a:pt x="2540" y="102870"/>
                  </a:lnTo>
                  <a:lnTo>
                    <a:pt x="8890" y="116840"/>
                  </a:lnTo>
                  <a:lnTo>
                    <a:pt x="15240" y="130810"/>
                  </a:lnTo>
                  <a:lnTo>
                    <a:pt x="22860" y="143510"/>
                  </a:lnTo>
                  <a:lnTo>
                    <a:pt x="33020" y="157480"/>
                  </a:lnTo>
                  <a:lnTo>
                    <a:pt x="41910" y="171450"/>
                  </a:lnTo>
                  <a:lnTo>
                    <a:pt x="53340" y="182880"/>
                  </a:lnTo>
                  <a:lnTo>
                    <a:pt x="64770" y="193040"/>
                  </a:lnTo>
                  <a:lnTo>
                    <a:pt x="77470" y="203200"/>
                  </a:lnTo>
                  <a:lnTo>
                    <a:pt x="91440" y="207010"/>
                  </a:lnTo>
                  <a:lnTo>
                    <a:pt x="106680" y="209550"/>
                  </a:lnTo>
                  <a:lnTo>
                    <a:pt x="176530" y="199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366010" y="3484880"/>
              <a:ext cx="245111" cy="222251"/>
            </a:xfrm>
            <a:custGeom>
              <a:avLst/>
              <a:gdLst/>
              <a:ahLst/>
              <a:cxnLst/>
              <a:rect l="0" t="0" r="0" b="0"/>
              <a:pathLst>
                <a:path w="245111" h="222251">
                  <a:moveTo>
                    <a:pt x="2540" y="31750"/>
                  </a:moveTo>
                  <a:lnTo>
                    <a:pt x="13970" y="48260"/>
                  </a:lnTo>
                  <a:lnTo>
                    <a:pt x="20320" y="57150"/>
                  </a:lnTo>
                  <a:lnTo>
                    <a:pt x="29210" y="66040"/>
                  </a:lnTo>
                  <a:lnTo>
                    <a:pt x="38100" y="76200"/>
                  </a:lnTo>
                  <a:lnTo>
                    <a:pt x="49530" y="82550"/>
                  </a:lnTo>
                  <a:lnTo>
                    <a:pt x="63500" y="86360"/>
                  </a:lnTo>
                  <a:lnTo>
                    <a:pt x="78740" y="88900"/>
                  </a:lnTo>
                  <a:lnTo>
                    <a:pt x="92710" y="91440"/>
                  </a:lnTo>
                  <a:lnTo>
                    <a:pt x="107950" y="92710"/>
                  </a:lnTo>
                  <a:lnTo>
                    <a:pt x="121920" y="92710"/>
                  </a:lnTo>
                  <a:lnTo>
                    <a:pt x="135890" y="91440"/>
                  </a:lnTo>
                  <a:lnTo>
                    <a:pt x="149860" y="87630"/>
                  </a:lnTo>
                  <a:lnTo>
                    <a:pt x="163830" y="82550"/>
                  </a:lnTo>
                  <a:lnTo>
                    <a:pt x="175260" y="76200"/>
                  </a:lnTo>
                  <a:lnTo>
                    <a:pt x="182880" y="68580"/>
                  </a:lnTo>
                  <a:lnTo>
                    <a:pt x="189230" y="59690"/>
                  </a:lnTo>
                  <a:lnTo>
                    <a:pt x="190500" y="50800"/>
                  </a:lnTo>
                  <a:lnTo>
                    <a:pt x="187960" y="40640"/>
                  </a:lnTo>
                  <a:lnTo>
                    <a:pt x="181610" y="30480"/>
                  </a:lnTo>
                  <a:lnTo>
                    <a:pt x="173990" y="21590"/>
                  </a:lnTo>
                  <a:lnTo>
                    <a:pt x="163830" y="12700"/>
                  </a:lnTo>
                  <a:lnTo>
                    <a:pt x="152400" y="5080"/>
                  </a:lnTo>
                  <a:lnTo>
                    <a:pt x="138430" y="1270"/>
                  </a:lnTo>
                  <a:lnTo>
                    <a:pt x="124460" y="0"/>
                  </a:lnTo>
                  <a:lnTo>
                    <a:pt x="107950" y="0"/>
                  </a:lnTo>
                  <a:lnTo>
                    <a:pt x="93980" y="1270"/>
                  </a:lnTo>
                  <a:lnTo>
                    <a:pt x="81280" y="2540"/>
                  </a:lnTo>
                  <a:lnTo>
                    <a:pt x="68580" y="5080"/>
                  </a:lnTo>
                  <a:lnTo>
                    <a:pt x="58420" y="10160"/>
                  </a:lnTo>
                  <a:lnTo>
                    <a:pt x="49530" y="13970"/>
                  </a:lnTo>
                  <a:lnTo>
                    <a:pt x="40640" y="20320"/>
                  </a:lnTo>
                  <a:lnTo>
                    <a:pt x="33020" y="27940"/>
                  </a:lnTo>
                  <a:lnTo>
                    <a:pt x="25400" y="35560"/>
                  </a:lnTo>
                  <a:lnTo>
                    <a:pt x="17780" y="44450"/>
                  </a:lnTo>
                  <a:lnTo>
                    <a:pt x="11430" y="54610"/>
                  </a:lnTo>
                  <a:lnTo>
                    <a:pt x="6350" y="64770"/>
                  </a:lnTo>
                  <a:lnTo>
                    <a:pt x="1270" y="74930"/>
                  </a:lnTo>
                  <a:lnTo>
                    <a:pt x="0" y="88900"/>
                  </a:lnTo>
                  <a:lnTo>
                    <a:pt x="0" y="104140"/>
                  </a:lnTo>
                  <a:lnTo>
                    <a:pt x="1270" y="121920"/>
                  </a:lnTo>
                  <a:lnTo>
                    <a:pt x="2540" y="137160"/>
                  </a:lnTo>
                  <a:lnTo>
                    <a:pt x="5080" y="151130"/>
                  </a:lnTo>
                  <a:lnTo>
                    <a:pt x="7620" y="163830"/>
                  </a:lnTo>
                  <a:lnTo>
                    <a:pt x="12700" y="175260"/>
                  </a:lnTo>
                  <a:lnTo>
                    <a:pt x="20320" y="184150"/>
                  </a:lnTo>
                  <a:lnTo>
                    <a:pt x="27940" y="193040"/>
                  </a:lnTo>
                  <a:lnTo>
                    <a:pt x="39370" y="201930"/>
                  </a:lnTo>
                  <a:lnTo>
                    <a:pt x="53340" y="209550"/>
                  </a:lnTo>
                  <a:lnTo>
                    <a:pt x="68580" y="217170"/>
                  </a:lnTo>
                  <a:lnTo>
                    <a:pt x="86360" y="220980"/>
                  </a:lnTo>
                  <a:lnTo>
                    <a:pt x="106680" y="222250"/>
                  </a:lnTo>
                  <a:lnTo>
                    <a:pt x="128270" y="222250"/>
                  </a:lnTo>
                  <a:lnTo>
                    <a:pt x="147320" y="219710"/>
                  </a:lnTo>
                  <a:lnTo>
                    <a:pt x="165100" y="218440"/>
                  </a:lnTo>
                  <a:lnTo>
                    <a:pt x="180340" y="215900"/>
                  </a:lnTo>
                  <a:lnTo>
                    <a:pt x="195580" y="213360"/>
                  </a:lnTo>
                  <a:lnTo>
                    <a:pt x="208280" y="209550"/>
                  </a:lnTo>
                  <a:lnTo>
                    <a:pt x="245110" y="200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621280" y="3468370"/>
              <a:ext cx="210821" cy="254001"/>
            </a:xfrm>
            <a:custGeom>
              <a:avLst/>
              <a:gdLst/>
              <a:ahLst/>
              <a:cxnLst/>
              <a:rect l="0" t="0" r="0" b="0"/>
              <a:pathLst>
                <a:path w="210821" h="254001">
                  <a:moveTo>
                    <a:pt x="158750" y="26670"/>
                  </a:moveTo>
                  <a:lnTo>
                    <a:pt x="152400" y="10160"/>
                  </a:lnTo>
                  <a:lnTo>
                    <a:pt x="146050" y="5080"/>
                  </a:lnTo>
                  <a:lnTo>
                    <a:pt x="137160" y="2540"/>
                  </a:lnTo>
                  <a:lnTo>
                    <a:pt x="127000" y="0"/>
                  </a:lnTo>
                  <a:lnTo>
                    <a:pt x="116840" y="1270"/>
                  </a:lnTo>
                  <a:lnTo>
                    <a:pt x="109220" y="3810"/>
                  </a:lnTo>
                  <a:lnTo>
                    <a:pt x="100330" y="7620"/>
                  </a:lnTo>
                  <a:lnTo>
                    <a:pt x="93980" y="13970"/>
                  </a:lnTo>
                  <a:lnTo>
                    <a:pt x="88900" y="21590"/>
                  </a:lnTo>
                  <a:lnTo>
                    <a:pt x="83820" y="30480"/>
                  </a:lnTo>
                  <a:lnTo>
                    <a:pt x="82550" y="40640"/>
                  </a:lnTo>
                  <a:lnTo>
                    <a:pt x="85090" y="49530"/>
                  </a:lnTo>
                  <a:lnTo>
                    <a:pt x="87630" y="59690"/>
                  </a:lnTo>
                  <a:lnTo>
                    <a:pt x="92710" y="68580"/>
                  </a:lnTo>
                  <a:lnTo>
                    <a:pt x="97790" y="77470"/>
                  </a:lnTo>
                  <a:lnTo>
                    <a:pt x="104140" y="85090"/>
                  </a:lnTo>
                  <a:lnTo>
                    <a:pt x="110490" y="92710"/>
                  </a:lnTo>
                  <a:lnTo>
                    <a:pt x="116840" y="100330"/>
                  </a:lnTo>
                  <a:lnTo>
                    <a:pt x="130810" y="114300"/>
                  </a:lnTo>
                  <a:lnTo>
                    <a:pt x="158750" y="142240"/>
                  </a:lnTo>
                  <a:lnTo>
                    <a:pt x="191770" y="176530"/>
                  </a:lnTo>
                  <a:lnTo>
                    <a:pt x="199390" y="186690"/>
                  </a:lnTo>
                  <a:lnTo>
                    <a:pt x="205740" y="196850"/>
                  </a:lnTo>
                  <a:lnTo>
                    <a:pt x="210820" y="207010"/>
                  </a:lnTo>
                  <a:lnTo>
                    <a:pt x="210820" y="217170"/>
                  </a:lnTo>
                  <a:lnTo>
                    <a:pt x="207010" y="227330"/>
                  </a:lnTo>
                  <a:lnTo>
                    <a:pt x="201930" y="237490"/>
                  </a:lnTo>
                  <a:lnTo>
                    <a:pt x="190500" y="245110"/>
                  </a:lnTo>
                  <a:lnTo>
                    <a:pt x="176530" y="248920"/>
                  </a:lnTo>
                  <a:lnTo>
                    <a:pt x="160020" y="252730"/>
                  </a:lnTo>
                  <a:lnTo>
                    <a:pt x="142240" y="254000"/>
                  </a:lnTo>
                  <a:lnTo>
                    <a:pt x="123190" y="252730"/>
                  </a:lnTo>
                  <a:lnTo>
                    <a:pt x="102870" y="251460"/>
                  </a:lnTo>
                  <a:lnTo>
                    <a:pt x="85090" y="247650"/>
                  </a:lnTo>
                  <a:lnTo>
                    <a:pt x="68580" y="243840"/>
                  </a:lnTo>
                  <a:lnTo>
                    <a:pt x="53340" y="237490"/>
                  </a:lnTo>
                  <a:lnTo>
                    <a:pt x="39370" y="231140"/>
                  </a:lnTo>
                  <a:lnTo>
                    <a:pt x="29210" y="222250"/>
                  </a:lnTo>
                  <a:lnTo>
                    <a:pt x="0" y="1955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358390" y="252730"/>
            <a:ext cx="3106421" cy="1056641"/>
            <a:chOff x="2358390" y="252730"/>
            <a:chExt cx="3106421" cy="1056641"/>
          </a:xfrm>
        </p:grpSpPr>
        <p:sp>
          <p:nvSpPr>
            <p:cNvPr id="40" name="Freeform 39"/>
            <p:cNvSpPr/>
            <p:nvPr/>
          </p:nvSpPr>
          <p:spPr>
            <a:xfrm>
              <a:off x="2358390" y="589280"/>
              <a:ext cx="1705611" cy="537211"/>
            </a:xfrm>
            <a:custGeom>
              <a:avLst/>
              <a:gdLst/>
              <a:ahLst/>
              <a:cxnLst/>
              <a:rect l="0" t="0" r="0" b="0"/>
              <a:pathLst>
                <a:path w="1705611" h="537211">
                  <a:moveTo>
                    <a:pt x="0" y="537210"/>
                  </a:moveTo>
                  <a:lnTo>
                    <a:pt x="52070" y="528320"/>
                  </a:lnTo>
                  <a:lnTo>
                    <a:pt x="114300" y="511810"/>
                  </a:lnTo>
                  <a:lnTo>
                    <a:pt x="152400" y="502920"/>
                  </a:lnTo>
                  <a:lnTo>
                    <a:pt x="187960" y="492760"/>
                  </a:lnTo>
                  <a:lnTo>
                    <a:pt x="265430" y="466090"/>
                  </a:lnTo>
                  <a:lnTo>
                    <a:pt x="287020" y="458470"/>
                  </a:lnTo>
                  <a:lnTo>
                    <a:pt x="461010" y="389890"/>
                  </a:lnTo>
                  <a:lnTo>
                    <a:pt x="513080" y="368300"/>
                  </a:lnTo>
                  <a:lnTo>
                    <a:pt x="566420" y="347980"/>
                  </a:lnTo>
                  <a:lnTo>
                    <a:pt x="594360" y="337820"/>
                  </a:lnTo>
                  <a:lnTo>
                    <a:pt x="622300" y="330200"/>
                  </a:lnTo>
                  <a:lnTo>
                    <a:pt x="650240" y="321310"/>
                  </a:lnTo>
                  <a:lnTo>
                    <a:pt x="708660" y="303530"/>
                  </a:lnTo>
                  <a:lnTo>
                    <a:pt x="739140" y="293370"/>
                  </a:lnTo>
                  <a:lnTo>
                    <a:pt x="768350" y="284480"/>
                  </a:lnTo>
                  <a:lnTo>
                    <a:pt x="826770" y="269240"/>
                  </a:lnTo>
                  <a:lnTo>
                    <a:pt x="990600" y="224790"/>
                  </a:lnTo>
                  <a:lnTo>
                    <a:pt x="1037590" y="210820"/>
                  </a:lnTo>
                  <a:lnTo>
                    <a:pt x="1125220" y="182880"/>
                  </a:lnTo>
                  <a:lnTo>
                    <a:pt x="1164590" y="168910"/>
                  </a:lnTo>
                  <a:lnTo>
                    <a:pt x="1220470" y="147320"/>
                  </a:lnTo>
                  <a:lnTo>
                    <a:pt x="1257300" y="133350"/>
                  </a:lnTo>
                  <a:lnTo>
                    <a:pt x="1296670" y="119380"/>
                  </a:lnTo>
                  <a:lnTo>
                    <a:pt x="1341120" y="105410"/>
                  </a:lnTo>
                  <a:lnTo>
                    <a:pt x="1388110" y="90170"/>
                  </a:lnTo>
                  <a:lnTo>
                    <a:pt x="1412240" y="81280"/>
                  </a:lnTo>
                  <a:lnTo>
                    <a:pt x="1436370" y="72390"/>
                  </a:lnTo>
                  <a:lnTo>
                    <a:pt x="1460500" y="63500"/>
                  </a:lnTo>
                  <a:lnTo>
                    <a:pt x="1508760" y="46990"/>
                  </a:lnTo>
                  <a:lnTo>
                    <a:pt x="1582420" y="25400"/>
                  </a:lnTo>
                  <a:lnTo>
                    <a:pt x="1631950" y="13970"/>
                  </a:lnTo>
                  <a:lnTo>
                    <a:pt x="170561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905760" y="895350"/>
              <a:ext cx="1452881" cy="410211"/>
            </a:xfrm>
            <a:custGeom>
              <a:avLst/>
              <a:gdLst/>
              <a:ahLst/>
              <a:cxnLst/>
              <a:rect l="0" t="0" r="0" b="0"/>
              <a:pathLst>
                <a:path w="1452881" h="410211">
                  <a:moveTo>
                    <a:pt x="0" y="410210"/>
                  </a:moveTo>
                  <a:lnTo>
                    <a:pt x="44450" y="401320"/>
                  </a:lnTo>
                  <a:lnTo>
                    <a:pt x="85090" y="394970"/>
                  </a:lnTo>
                  <a:lnTo>
                    <a:pt x="120650" y="388620"/>
                  </a:lnTo>
                  <a:lnTo>
                    <a:pt x="186690" y="374650"/>
                  </a:lnTo>
                  <a:lnTo>
                    <a:pt x="245110" y="364490"/>
                  </a:lnTo>
                  <a:lnTo>
                    <a:pt x="327660" y="350520"/>
                  </a:lnTo>
                  <a:lnTo>
                    <a:pt x="374650" y="342900"/>
                  </a:lnTo>
                  <a:lnTo>
                    <a:pt x="398780" y="339090"/>
                  </a:lnTo>
                  <a:lnTo>
                    <a:pt x="421640" y="332740"/>
                  </a:lnTo>
                  <a:lnTo>
                    <a:pt x="447040" y="327660"/>
                  </a:lnTo>
                  <a:lnTo>
                    <a:pt x="471170" y="322580"/>
                  </a:lnTo>
                  <a:lnTo>
                    <a:pt x="495300" y="317500"/>
                  </a:lnTo>
                  <a:lnTo>
                    <a:pt x="519430" y="313690"/>
                  </a:lnTo>
                  <a:lnTo>
                    <a:pt x="543560" y="308610"/>
                  </a:lnTo>
                  <a:lnTo>
                    <a:pt x="588010" y="295910"/>
                  </a:lnTo>
                  <a:lnTo>
                    <a:pt x="610870" y="288290"/>
                  </a:lnTo>
                  <a:lnTo>
                    <a:pt x="633730" y="279400"/>
                  </a:lnTo>
                  <a:lnTo>
                    <a:pt x="657860" y="270510"/>
                  </a:lnTo>
                  <a:lnTo>
                    <a:pt x="681990" y="261620"/>
                  </a:lnTo>
                  <a:lnTo>
                    <a:pt x="730250" y="246380"/>
                  </a:lnTo>
                  <a:lnTo>
                    <a:pt x="754380" y="237490"/>
                  </a:lnTo>
                  <a:lnTo>
                    <a:pt x="779780" y="228600"/>
                  </a:lnTo>
                  <a:lnTo>
                    <a:pt x="803910" y="218440"/>
                  </a:lnTo>
                  <a:lnTo>
                    <a:pt x="828040" y="210820"/>
                  </a:lnTo>
                  <a:lnTo>
                    <a:pt x="853440" y="201930"/>
                  </a:lnTo>
                  <a:lnTo>
                    <a:pt x="877570" y="194310"/>
                  </a:lnTo>
                  <a:lnTo>
                    <a:pt x="929640" y="176530"/>
                  </a:lnTo>
                  <a:lnTo>
                    <a:pt x="956310" y="166370"/>
                  </a:lnTo>
                  <a:lnTo>
                    <a:pt x="984250" y="157480"/>
                  </a:lnTo>
                  <a:lnTo>
                    <a:pt x="1012190" y="149860"/>
                  </a:lnTo>
                  <a:lnTo>
                    <a:pt x="1040130" y="140970"/>
                  </a:lnTo>
                  <a:lnTo>
                    <a:pt x="1066800" y="133350"/>
                  </a:lnTo>
                  <a:lnTo>
                    <a:pt x="1092200" y="123190"/>
                  </a:lnTo>
                  <a:lnTo>
                    <a:pt x="1117600" y="114300"/>
                  </a:lnTo>
                  <a:lnTo>
                    <a:pt x="1143000" y="105410"/>
                  </a:lnTo>
                  <a:lnTo>
                    <a:pt x="1261110" y="67310"/>
                  </a:lnTo>
                  <a:lnTo>
                    <a:pt x="1301750" y="52070"/>
                  </a:lnTo>
                  <a:lnTo>
                    <a:pt x="1320800" y="45720"/>
                  </a:lnTo>
                  <a:lnTo>
                    <a:pt x="1337310" y="38100"/>
                  </a:lnTo>
                  <a:lnTo>
                    <a:pt x="1353820" y="31750"/>
                  </a:lnTo>
                  <a:lnTo>
                    <a:pt x="1369060" y="24130"/>
                  </a:lnTo>
                  <a:lnTo>
                    <a:pt x="1395730" y="12700"/>
                  </a:lnTo>
                  <a:lnTo>
                    <a:pt x="14528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68750" y="283210"/>
              <a:ext cx="527051" cy="558801"/>
            </a:xfrm>
            <a:custGeom>
              <a:avLst/>
              <a:gdLst/>
              <a:ahLst/>
              <a:cxnLst/>
              <a:rect l="0" t="0" r="0" b="0"/>
              <a:pathLst>
                <a:path w="527051" h="558801">
                  <a:moveTo>
                    <a:pt x="137160" y="33020"/>
                  </a:moveTo>
                  <a:lnTo>
                    <a:pt x="120650" y="26670"/>
                  </a:lnTo>
                  <a:lnTo>
                    <a:pt x="110490" y="26670"/>
                  </a:lnTo>
                  <a:lnTo>
                    <a:pt x="100330" y="27940"/>
                  </a:lnTo>
                  <a:lnTo>
                    <a:pt x="87630" y="29210"/>
                  </a:lnTo>
                  <a:lnTo>
                    <a:pt x="76200" y="34290"/>
                  </a:lnTo>
                  <a:lnTo>
                    <a:pt x="64770" y="40640"/>
                  </a:lnTo>
                  <a:lnTo>
                    <a:pt x="54610" y="48260"/>
                  </a:lnTo>
                  <a:lnTo>
                    <a:pt x="44450" y="55880"/>
                  </a:lnTo>
                  <a:lnTo>
                    <a:pt x="35560" y="63500"/>
                  </a:lnTo>
                  <a:lnTo>
                    <a:pt x="27940" y="71120"/>
                  </a:lnTo>
                  <a:lnTo>
                    <a:pt x="19050" y="80010"/>
                  </a:lnTo>
                  <a:lnTo>
                    <a:pt x="12700" y="91440"/>
                  </a:lnTo>
                  <a:lnTo>
                    <a:pt x="5080" y="102870"/>
                  </a:lnTo>
                  <a:lnTo>
                    <a:pt x="1270" y="114300"/>
                  </a:lnTo>
                  <a:lnTo>
                    <a:pt x="0" y="125730"/>
                  </a:lnTo>
                  <a:lnTo>
                    <a:pt x="0" y="137160"/>
                  </a:lnTo>
                  <a:lnTo>
                    <a:pt x="6350" y="143510"/>
                  </a:lnTo>
                  <a:lnTo>
                    <a:pt x="15240" y="146050"/>
                  </a:lnTo>
                  <a:lnTo>
                    <a:pt x="27940" y="147320"/>
                  </a:lnTo>
                  <a:lnTo>
                    <a:pt x="40640" y="144780"/>
                  </a:lnTo>
                  <a:lnTo>
                    <a:pt x="52070" y="140970"/>
                  </a:lnTo>
                  <a:lnTo>
                    <a:pt x="62230" y="137160"/>
                  </a:lnTo>
                  <a:lnTo>
                    <a:pt x="72390" y="130810"/>
                  </a:lnTo>
                  <a:lnTo>
                    <a:pt x="81280" y="125730"/>
                  </a:lnTo>
                  <a:lnTo>
                    <a:pt x="96520" y="113030"/>
                  </a:lnTo>
                  <a:lnTo>
                    <a:pt x="111760" y="99060"/>
                  </a:lnTo>
                  <a:lnTo>
                    <a:pt x="116840" y="90170"/>
                  </a:lnTo>
                  <a:lnTo>
                    <a:pt x="120650" y="78740"/>
                  </a:lnTo>
                  <a:lnTo>
                    <a:pt x="121920" y="67310"/>
                  </a:lnTo>
                  <a:lnTo>
                    <a:pt x="121920" y="54610"/>
                  </a:lnTo>
                  <a:lnTo>
                    <a:pt x="118110" y="40640"/>
                  </a:lnTo>
                  <a:lnTo>
                    <a:pt x="114300" y="27940"/>
                  </a:lnTo>
                  <a:lnTo>
                    <a:pt x="107950" y="17780"/>
                  </a:lnTo>
                  <a:lnTo>
                    <a:pt x="100330" y="10160"/>
                  </a:lnTo>
                  <a:lnTo>
                    <a:pt x="91440" y="3810"/>
                  </a:lnTo>
                  <a:lnTo>
                    <a:pt x="81280" y="0"/>
                  </a:lnTo>
                  <a:lnTo>
                    <a:pt x="69850" y="0"/>
                  </a:lnTo>
                  <a:lnTo>
                    <a:pt x="57150" y="0"/>
                  </a:lnTo>
                  <a:lnTo>
                    <a:pt x="46990" y="3810"/>
                  </a:lnTo>
                  <a:lnTo>
                    <a:pt x="40640" y="10160"/>
                  </a:lnTo>
                  <a:lnTo>
                    <a:pt x="34290" y="17780"/>
                  </a:lnTo>
                  <a:lnTo>
                    <a:pt x="31750" y="26670"/>
                  </a:lnTo>
                  <a:lnTo>
                    <a:pt x="33020" y="35560"/>
                  </a:lnTo>
                  <a:lnTo>
                    <a:pt x="36830" y="44450"/>
                  </a:lnTo>
                  <a:lnTo>
                    <a:pt x="35560" y="54610"/>
                  </a:lnTo>
                  <a:lnTo>
                    <a:pt x="33020" y="64770"/>
                  </a:lnTo>
                  <a:lnTo>
                    <a:pt x="29210" y="74930"/>
                  </a:lnTo>
                  <a:lnTo>
                    <a:pt x="27940" y="86360"/>
                  </a:lnTo>
                  <a:lnTo>
                    <a:pt x="27940" y="99060"/>
                  </a:lnTo>
                  <a:lnTo>
                    <a:pt x="29210" y="111760"/>
                  </a:lnTo>
                  <a:lnTo>
                    <a:pt x="34290" y="124460"/>
                  </a:lnTo>
                  <a:lnTo>
                    <a:pt x="40640" y="135890"/>
                  </a:lnTo>
                  <a:lnTo>
                    <a:pt x="48260" y="147320"/>
                  </a:lnTo>
                  <a:lnTo>
                    <a:pt x="57150" y="157480"/>
                  </a:lnTo>
                  <a:lnTo>
                    <a:pt x="66040" y="166370"/>
                  </a:lnTo>
                  <a:lnTo>
                    <a:pt x="76200" y="173990"/>
                  </a:lnTo>
                  <a:lnTo>
                    <a:pt x="86360" y="182880"/>
                  </a:lnTo>
                  <a:lnTo>
                    <a:pt x="106680" y="201930"/>
                  </a:lnTo>
                  <a:lnTo>
                    <a:pt x="137160" y="233680"/>
                  </a:lnTo>
                  <a:lnTo>
                    <a:pt x="148590" y="243840"/>
                  </a:lnTo>
                  <a:lnTo>
                    <a:pt x="161290" y="254000"/>
                  </a:lnTo>
                  <a:lnTo>
                    <a:pt x="173990" y="264160"/>
                  </a:lnTo>
                  <a:lnTo>
                    <a:pt x="187960" y="275590"/>
                  </a:lnTo>
                  <a:lnTo>
                    <a:pt x="201930" y="288290"/>
                  </a:lnTo>
                  <a:lnTo>
                    <a:pt x="240030" y="325120"/>
                  </a:lnTo>
                  <a:lnTo>
                    <a:pt x="251460" y="336550"/>
                  </a:lnTo>
                  <a:lnTo>
                    <a:pt x="264160" y="347980"/>
                  </a:lnTo>
                  <a:lnTo>
                    <a:pt x="276860" y="358140"/>
                  </a:lnTo>
                  <a:lnTo>
                    <a:pt x="289560" y="369570"/>
                  </a:lnTo>
                  <a:lnTo>
                    <a:pt x="303530" y="378460"/>
                  </a:lnTo>
                  <a:lnTo>
                    <a:pt x="317500" y="387350"/>
                  </a:lnTo>
                  <a:lnTo>
                    <a:pt x="331470" y="394970"/>
                  </a:lnTo>
                  <a:lnTo>
                    <a:pt x="344170" y="403860"/>
                  </a:lnTo>
                  <a:lnTo>
                    <a:pt x="358140" y="414020"/>
                  </a:lnTo>
                  <a:lnTo>
                    <a:pt x="372110" y="424180"/>
                  </a:lnTo>
                  <a:lnTo>
                    <a:pt x="386080" y="433070"/>
                  </a:lnTo>
                  <a:lnTo>
                    <a:pt x="397510" y="444500"/>
                  </a:lnTo>
                  <a:lnTo>
                    <a:pt x="408940" y="454660"/>
                  </a:lnTo>
                  <a:lnTo>
                    <a:pt x="420370" y="463550"/>
                  </a:lnTo>
                  <a:lnTo>
                    <a:pt x="431800" y="472440"/>
                  </a:lnTo>
                  <a:lnTo>
                    <a:pt x="441960" y="480060"/>
                  </a:lnTo>
                  <a:lnTo>
                    <a:pt x="452120" y="487680"/>
                  </a:lnTo>
                  <a:lnTo>
                    <a:pt x="459740" y="495300"/>
                  </a:lnTo>
                  <a:lnTo>
                    <a:pt x="476250" y="509270"/>
                  </a:lnTo>
                  <a:lnTo>
                    <a:pt x="497840" y="530860"/>
                  </a:lnTo>
                  <a:lnTo>
                    <a:pt x="527050" y="558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179570" y="274320"/>
              <a:ext cx="453391" cy="420371"/>
            </a:xfrm>
            <a:custGeom>
              <a:avLst/>
              <a:gdLst/>
              <a:ahLst/>
              <a:cxnLst/>
              <a:rect l="0" t="0" r="0" b="0"/>
              <a:pathLst>
                <a:path w="453391" h="420371">
                  <a:moveTo>
                    <a:pt x="0" y="0"/>
                  </a:moveTo>
                  <a:lnTo>
                    <a:pt x="11430" y="10160"/>
                  </a:lnTo>
                  <a:lnTo>
                    <a:pt x="17780" y="19050"/>
                  </a:lnTo>
                  <a:lnTo>
                    <a:pt x="35560" y="39370"/>
                  </a:lnTo>
                  <a:lnTo>
                    <a:pt x="43180" y="49530"/>
                  </a:lnTo>
                  <a:lnTo>
                    <a:pt x="50800" y="58420"/>
                  </a:lnTo>
                  <a:lnTo>
                    <a:pt x="58420" y="67310"/>
                  </a:lnTo>
                  <a:lnTo>
                    <a:pt x="76200" y="85090"/>
                  </a:lnTo>
                  <a:lnTo>
                    <a:pt x="147320" y="157480"/>
                  </a:lnTo>
                  <a:lnTo>
                    <a:pt x="160020" y="167640"/>
                  </a:lnTo>
                  <a:lnTo>
                    <a:pt x="171450" y="179070"/>
                  </a:lnTo>
                  <a:lnTo>
                    <a:pt x="185420" y="189230"/>
                  </a:lnTo>
                  <a:lnTo>
                    <a:pt x="196850" y="200660"/>
                  </a:lnTo>
                  <a:lnTo>
                    <a:pt x="208280" y="213360"/>
                  </a:lnTo>
                  <a:lnTo>
                    <a:pt x="219710" y="226060"/>
                  </a:lnTo>
                  <a:lnTo>
                    <a:pt x="232410" y="238760"/>
                  </a:lnTo>
                  <a:lnTo>
                    <a:pt x="245110" y="250190"/>
                  </a:lnTo>
                  <a:lnTo>
                    <a:pt x="257810" y="261620"/>
                  </a:lnTo>
                  <a:lnTo>
                    <a:pt x="270510" y="271780"/>
                  </a:lnTo>
                  <a:lnTo>
                    <a:pt x="293370" y="293370"/>
                  </a:lnTo>
                  <a:lnTo>
                    <a:pt x="306070" y="304800"/>
                  </a:lnTo>
                  <a:lnTo>
                    <a:pt x="318770" y="314960"/>
                  </a:lnTo>
                  <a:lnTo>
                    <a:pt x="331470" y="325120"/>
                  </a:lnTo>
                  <a:lnTo>
                    <a:pt x="344170" y="336550"/>
                  </a:lnTo>
                  <a:lnTo>
                    <a:pt x="355600" y="346710"/>
                  </a:lnTo>
                  <a:lnTo>
                    <a:pt x="367030" y="356870"/>
                  </a:lnTo>
                  <a:lnTo>
                    <a:pt x="378460" y="367030"/>
                  </a:lnTo>
                  <a:lnTo>
                    <a:pt x="388620" y="375920"/>
                  </a:lnTo>
                  <a:lnTo>
                    <a:pt x="400050" y="383540"/>
                  </a:lnTo>
                  <a:lnTo>
                    <a:pt x="410210" y="392430"/>
                  </a:lnTo>
                  <a:lnTo>
                    <a:pt x="421640" y="401320"/>
                  </a:lnTo>
                  <a:lnTo>
                    <a:pt x="453390" y="420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4550410" y="652780"/>
              <a:ext cx="156211" cy="288291"/>
            </a:xfrm>
            <a:custGeom>
              <a:avLst/>
              <a:gdLst/>
              <a:ahLst/>
              <a:cxnLst/>
              <a:rect l="0" t="0" r="0" b="0"/>
              <a:pathLst>
                <a:path w="156211" h="288291">
                  <a:moveTo>
                    <a:pt x="156210" y="0"/>
                  </a:moveTo>
                  <a:lnTo>
                    <a:pt x="138430" y="5080"/>
                  </a:lnTo>
                  <a:lnTo>
                    <a:pt x="129540" y="10160"/>
                  </a:lnTo>
                  <a:lnTo>
                    <a:pt x="118110" y="17780"/>
                  </a:lnTo>
                  <a:lnTo>
                    <a:pt x="106680" y="25400"/>
                  </a:lnTo>
                  <a:lnTo>
                    <a:pt x="95250" y="35560"/>
                  </a:lnTo>
                  <a:lnTo>
                    <a:pt x="83820" y="46990"/>
                  </a:lnTo>
                  <a:lnTo>
                    <a:pt x="72390" y="59690"/>
                  </a:lnTo>
                  <a:lnTo>
                    <a:pt x="63500" y="71120"/>
                  </a:lnTo>
                  <a:lnTo>
                    <a:pt x="57150" y="82550"/>
                  </a:lnTo>
                  <a:lnTo>
                    <a:pt x="52070" y="93980"/>
                  </a:lnTo>
                  <a:lnTo>
                    <a:pt x="45720" y="104140"/>
                  </a:lnTo>
                  <a:lnTo>
                    <a:pt x="39370" y="115570"/>
                  </a:lnTo>
                  <a:lnTo>
                    <a:pt x="31750" y="125730"/>
                  </a:lnTo>
                  <a:lnTo>
                    <a:pt x="26670" y="137160"/>
                  </a:lnTo>
                  <a:lnTo>
                    <a:pt x="21590" y="147320"/>
                  </a:lnTo>
                  <a:lnTo>
                    <a:pt x="17780" y="157480"/>
                  </a:lnTo>
                  <a:lnTo>
                    <a:pt x="12700" y="168910"/>
                  </a:lnTo>
                  <a:lnTo>
                    <a:pt x="5080" y="189230"/>
                  </a:lnTo>
                  <a:lnTo>
                    <a:pt x="2540" y="201930"/>
                  </a:lnTo>
                  <a:lnTo>
                    <a:pt x="1270" y="217170"/>
                  </a:lnTo>
                  <a:lnTo>
                    <a:pt x="0" y="232410"/>
                  </a:lnTo>
                  <a:lnTo>
                    <a:pt x="1270" y="246380"/>
                  </a:lnTo>
                  <a:lnTo>
                    <a:pt x="5080" y="259080"/>
                  </a:lnTo>
                  <a:lnTo>
                    <a:pt x="10160" y="270510"/>
                  </a:lnTo>
                  <a:lnTo>
                    <a:pt x="17780" y="279400"/>
                  </a:lnTo>
                  <a:lnTo>
                    <a:pt x="27940" y="284480"/>
                  </a:lnTo>
                  <a:lnTo>
                    <a:pt x="38100" y="288290"/>
                  </a:lnTo>
                  <a:lnTo>
                    <a:pt x="50800" y="288290"/>
                  </a:lnTo>
                  <a:lnTo>
                    <a:pt x="63500" y="285750"/>
                  </a:lnTo>
                  <a:lnTo>
                    <a:pt x="76200" y="281940"/>
                  </a:lnTo>
                  <a:lnTo>
                    <a:pt x="90170" y="276860"/>
                  </a:lnTo>
                  <a:lnTo>
                    <a:pt x="104140" y="270510"/>
                  </a:lnTo>
                  <a:lnTo>
                    <a:pt x="134620" y="242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611370" y="642620"/>
              <a:ext cx="115571" cy="589281"/>
            </a:xfrm>
            <a:custGeom>
              <a:avLst/>
              <a:gdLst/>
              <a:ahLst/>
              <a:cxnLst/>
              <a:rect l="0" t="0" r="0" b="0"/>
              <a:pathLst>
                <a:path w="115571" h="589281">
                  <a:moveTo>
                    <a:pt x="105410" y="0"/>
                  </a:moveTo>
                  <a:lnTo>
                    <a:pt x="105410" y="21590"/>
                  </a:lnTo>
                  <a:lnTo>
                    <a:pt x="106680" y="33020"/>
                  </a:lnTo>
                  <a:lnTo>
                    <a:pt x="107950" y="45720"/>
                  </a:lnTo>
                  <a:lnTo>
                    <a:pt x="110490" y="58420"/>
                  </a:lnTo>
                  <a:lnTo>
                    <a:pt x="113030" y="73660"/>
                  </a:lnTo>
                  <a:lnTo>
                    <a:pt x="114300" y="91440"/>
                  </a:lnTo>
                  <a:lnTo>
                    <a:pt x="115570" y="127000"/>
                  </a:lnTo>
                  <a:lnTo>
                    <a:pt x="115570" y="158750"/>
                  </a:lnTo>
                  <a:lnTo>
                    <a:pt x="113030" y="173990"/>
                  </a:lnTo>
                  <a:lnTo>
                    <a:pt x="109220" y="190500"/>
                  </a:lnTo>
                  <a:lnTo>
                    <a:pt x="100330" y="223520"/>
                  </a:lnTo>
                  <a:lnTo>
                    <a:pt x="81280" y="297180"/>
                  </a:lnTo>
                  <a:lnTo>
                    <a:pt x="76200" y="311150"/>
                  </a:lnTo>
                  <a:lnTo>
                    <a:pt x="71120" y="326390"/>
                  </a:lnTo>
                  <a:lnTo>
                    <a:pt x="64770" y="340360"/>
                  </a:lnTo>
                  <a:lnTo>
                    <a:pt x="59690" y="354330"/>
                  </a:lnTo>
                  <a:lnTo>
                    <a:pt x="54610" y="368300"/>
                  </a:lnTo>
                  <a:lnTo>
                    <a:pt x="50800" y="382270"/>
                  </a:lnTo>
                  <a:lnTo>
                    <a:pt x="43180" y="410210"/>
                  </a:lnTo>
                  <a:lnTo>
                    <a:pt x="17780" y="508000"/>
                  </a:lnTo>
                  <a:lnTo>
                    <a:pt x="15240" y="521970"/>
                  </a:lnTo>
                  <a:lnTo>
                    <a:pt x="13970" y="535940"/>
                  </a:lnTo>
                  <a:lnTo>
                    <a:pt x="0" y="589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371340" y="905510"/>
              <a:ext cx="271781" cy="403861"/>
            </a:xfrm>
            <a:custGeom>
              <a:avLst/>
              <a:gdLst/>
              <a:ahLst/>
              <a:cxnLst/>
              <a:rect l="0" t="0" r="0" b="0"/>
              <a:pathLst>
                <a:path w="271781" h="403861">
                  <a:moveTo>
                    <a:pt x="144780" y="0"/>
                  </a:moveTo>
                  <a:lnTo>
                    <a:pt x="139700" y="22860"/>
                  </a:lnTo>
                  <a:lnTo>
                    <a:pt x="135890" y="34290"/>
                  </a:lnTo>
                  <a:lnTo>
                    <a:pt x="130810" y="48260"/>
                  </a:lnTo>
                  <a:lnTo>
                    <a:pt x="125730" y="64770"/>
                  </a:lnTo>
                  <a:lnTo>
                    <a:pt x="119380" y="77470"/>
                  </a:lnTo>
                  <a:lnTo>
                    <a:pt x="113030" y="90170"/>
                  </a:lnTo>
                  <a:lnTo>
                    <a:pt x="105410" y="102870"/>
                  </a:lnTo>
                  <a:lnTo>
                    <a:pt x="100330" y="114300"/>
                  </a:lnTo>
                  <a:lnTo>
                    <a:pt x="95250" y="124460"/>
                  </a:lnTo>
                  <a:lnTo>
                    <a:pt x="91440" y="135890"/>
                  </a:lnTo>
                  <a:lnTo>
                    <a:pt x="86360" y="147320"/>
                  </a:lnTo>
                  <a:lnTo>
                    <a:pt x="73660" y="173990"/>
                  </a:lnTo>
                  <a:lnTo>
                    <a:pt x="67310" y="185420"/>
                  </a:lnTo>
                  <a:lnTo>
                    <a:pt x="60960" y="198120"/>
                  </a:lnTo>
                  <a:lnTo>
                    <a:pt x="53340" y="209550"/>
                  </a:lnTo>
                  <a:lnTo>
                    <a:pt x="48260" y="219710"/>
                  </a:lnTo>
                  <a:lnTo>
                    <a:pt x="43180" y="231140"/>
                  </a:lnTo>
                  <a:lnTo>
                    <a:pt x="38100" y="241300"/>
                  </a:lnTo>
                  <a:lnTo>
                    <a:pt x="33020" y="252730"/>
                  </a:lnTo>
                  <a:lnTo>
                    <a:pt x="27940" y="262890"/>
                  </a:lnTo>
                  <a:lnTo>
                    <a:pt x="21590" y="273050"/>
                  </a:lnTo>
                  <a:lnTo>
                    <a:pt x="15240" y="287020"/>
                  </a:lnTo>
                  <a:lnTo>
                    <a:pt x="11430" y="300990"/>
                  </a:lnTo>
                  <a:lnTo>
                    <a:pt x="6350" y="316230"/>
                  </a:lnTo>
                  <a:lnTo>
                    <a:pt x="3810" y="331470"/>
                  </a:lnTo>
                  <a:lnTo>
                    <a:pt x="1270" y="346710"/>
                  </a:lnTo>
                  <a:lnTo>
                    <a:pt x="0" y="360680"/>
                  </a:lnTo>
                  <a:lnTo>
                    <a:pt x="1270" y="373380"/>
                  </a:lnTo>
                  <a:lnTo>
                    <a:pt x="2540" y="386080"/>
                  </a:lnTo>
                  <a:lnTo>
                    <a:pt x="3810" y="397510"/>
                  </a:lnTo>
                  <a:lnTo>
                    <a:pt x="7620" y="402590"/>
                  </a:lnTo>
                  <a:lnTo>
                    <a:pt x="12700" y="403860"/>
                  </a:lnTo>
                  <a:lnTo>
                    <a:pt x="19050" y="402590"/>
                  </a:lnTo>
                  <a:lnTo>
                    <a:pt x="26670" y="400050"/>
                  </a:lnTo>
                  <a:lnTo>
                    <a:pt x="36830" y="394970"/>
                  </a:lnTo>
                  <a:lnTo>
                    <a:pt x="48260" y="389890"/>
                  </a:lnTo>
                  <a:lnTo>
                    <a:pt x="59690" y="384810"/>
                  </a:lnTo>
                  <a:lnTo>
                    <a:pt x="71120" y="381000"/>
                  </a:lnTo>
                  <a:lnTo>
                    <a:pt x="92710" y="372110"/>
                  </a:lnTo>
                  <a:lnTo>
                    <a:pt x="113030" y="365760"/>
                  </a:lnTo>
                  <a:lnTo>
                    <a:pt x="128270" y="363220"/>
                  </a:lnTo>
                  <a:lnTo>
                    <a:pt x="147320" y="360680"/>
                  </a:lnTo>
                  <a:lnTo>
                    <a:pt x="167640" y="360680"/>
                  </a:lnTo>
                  <a:lnTo>
                    <a:pt x="205740" y="359410"/>
                  </a:lnTo>
                  <a:lnTo>
                    <a:pt x="224790" y="358140"/>
                  </a:lnTo>
                  <a:lnTo>
                    <a:pt x="240030" y="359410"/>
                  </a:lnTo>
                  <a:lnTo>
                    <a:pt x="254000" y="361950"/>
                  </a:lnTo>
                  <a:lnTo>
                    <a:pt x="266700" y="363220"/>
                  </a:lnTo>
                  <a:lnTo>
                    <a:pt x="271780" y="364490"/>
                  </a:lnTo>
                  <a:lnTo>
                    <a:pt x="271780" y="363220"/>
                  </a:lnTo>
                  <a:lnTo>
                    <a:pt x="267970" y="361950"/>
                  </a:lnTo>
                  <a:lnTo>
                    <a:pt x="264160" y="355600"/>
                  </a:lnTo>
                  <a:lnTo>
                    <a:pt x="257810" y="346710"/>
                  </a:lnTo>
                  <a:lnTo>
                    <a:pt x="252730" y="336550"/>
                  </a:lnTo>
                  <a:lnTo>
                    <a:pt x="247650" y="323850"/>
                  </a:lnTo>
                  <a:lnTo>
                    <a:pt x="245110" y="309880"/>
                  </a:lnTo>
                  <a:lnTo>
                    <a:pt x="243840" y="294640"/>
                  </a:lnTo>
                  <a:lnTo>
                    <a:pt x="242570" y="279400"/>
                  </a:lnTo>
                  <a:lnTo>
                    <a:pt x="241300" y="264160"/>
                  </a:lnTo>
                  <a:lnTo>
                    <a:pt x="241300" y="236220"/>
                  </a:lnTo>
                  <a:lnTo>
                    <a:pt x="240030" y="207010"/>
                  </a:lnTo>
                  <a:lnTo>
                    <a:pt x="241300" y="191770"/>
                  </a:lnTo>
                  <a:lnTo>
                    <a:pt x="243840" y="176530"/>
                  </a:lnTo>
                  <a:lnTo>
                    <a:pt x="246380" y="158750"/>
                  </a:lnTo>
                  <a:lnTo>
                    <a:pt x="251460" y="125730"/>
                  </a:lnTo>
                  <a:lnTo>
                    <a:pt x="261620" y="73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380230" y="342900"/>
              <a:ext cx="586741" cy="257811"/>
            </a:xfrm>
            <a:custGeom>
              <a:avLst/>
              <a:gdLst/>
              <a:ahLst/>
              <a:cxnLst/>
              <a:rect l="0" t="0" r="0" b="0"/>
              <a:pathLst>
                <a:path w="586741" h="257811">
                  <a:moveTo>
                    <a:pt x="0" y="257810"/>
                  </a:moveTo>
                  <a:lnTo>
                    <a:pt x="11430" y="246380"/>
                  </a:lnTo>
                  <a:lnTo>
                    <a:pt x="22860" y="238760"/>
                  </a:lnTo>
                  <a:lnTo>
                    <a:pt x="38100" y="231140"/>
                  </a:lnTo>
                  <a:lnTo>
                    <a:pt x="57150" y="222250"/>
                  </a:lnTo>
                  <a:lnTo>
                    <a:pt x="74930" y="213360"/>
                  </a:lnTo>
                  <a:lnTo>
                    <a:pt x="92710" y="203200"/>
                  </a:lnTo>
                  <a:lnTo>
                    <a:pt x="111760" y="193040"/>
                  </a:lnTo>
                  <a:lnTo>
                    <a:pt x="129540" y="184150"/>
                  </a:lnTo>
                  <a:lnTo>
                    <a:pt x="149860" y="175260"/>
                  </a:lnTo>
                  <a:lnTo>
                    <a:pt x="170180" y="167640"/>
                  </a:lnTo>
                  <a:lnTo>
                    <a:pt x="210820" y="152400"/>
                  </a:lnTo>
                  <a:lnTo>
                    <a:pt x="232410" y="146050"/>
                  </a:lnTo>
                  <a:lnTo>
                    <a:pt x="252730" y="137160"/>
                  </a:lnTo>
                  <a:lnTo>
                    <a:pt x="273050" y="128270"/>
                  </a:lnTo>
                  <a:lnTo>
                    <a:pt x="294640" y="118110"/>
                  </a:lnTo>
                  <a:lnTo>
                    <a:pt x="314960" y="109220"/>
                  </a:lnTo>
                  <a:lnTo>
                    <a:pt x="336550" y="101600"/>
                  </a:lnTo>
                  <a:lnTo>
                    <a:pt x="396240" y="78740"/>
                  </a:lnTo>
                  <a:lnTo>
                    <a:pt x="415290" y="71120"/>
                  </a:lnTo>
                  <a:lnTo>
                    <a:pt x="433070" y="66040"/>
                  </a:lnTo>
                  <a:lnTo>
                    <a:pt x="450850" y="60960"/>
                  </a:lnTo>
                  <a:lnTo>
                    <a:pt x="469900" y="55880"/>
                  </a:lnTo>
                  <a:lnTo>
                    <a:pt x="499110" y="48260"/>
                  </a:lnTo>
                  <a:lnTo>
                    <a:pt x="523240" y="40640"/>
                  </a:lnTo>
                  <a:lnTo>
                    <a:pt x="546100" y="33020"/>
                  </a:lnTo>
                  <a:lnTo>
                    <a:pt x="547370" y="31750"/>
                  </a:lnTo>
                  <a:lnTo>
                    <a:pt x="533400" y="33020"/>
                  </a:lnTo>
                  <a:lnTo>
                    <a:pt x="523240" y="35560"/>
                  </a:lnTo>
                  <a:lnTo>
                    <a:pt x="499110" y="40640"/>
                  </a:lnTo>
                  <a:lnTo>
                    <a:pt x="482600" y="43180"/>
                  </a:lnTo>
                  <a:lnTo>
                    <a:pt x="466090" y="44450"/>
                  </a:lnTo>
                  <a:lnTo>
                    <a:pt x="447040" y="44450"/>
                  </a:lnTo>
                  <a:lnTo>
                    <a:pt x="407670" y="45720"/>
                  </a:lnTo>
                  <a:lnTo>
                    <a:pt x="336550" y="46990"/>
                  </a:lnTo>
                  <a:lnTo>
                    <a:pt x="330200" y="45720"/>
                  </a:lnTo>
                  <a:lnTo>
                    <a:pt x="328930" y="43180"/>
                  </a:lnTo>
                  <a:lnTo>
                    <a:pt x="331470" y="40640"/>
                  </a:lnTo>
                  <a:lnTo>
                    <a:pt x="341630" y="38100"/>
                  </a:lnTo>
                  <a:lnTo>
                    <a:pt x="355600" y="35560"/>
                  </a:lnTo>
                  <a:lnTo>
                    <a:pt x="374650" y="31750"/>
                  </a:lnTo>
                  <a:lnTo>
                    <a:pt x="391160" y="29210"/>
                  </a:lnTo>
                  <a:lnTo>
                    <a:pt x="471170" y="11430"/>
                  </a:lnTo>
                  <a:lnTo>
                    <a:pt x="487680" y="8890"/>
                  </a:lnTo>
                  <a:lnTo>
                    <a:pt x="502920" y="7620"/>
                  </a:lnTo>
                  <a:lnTo>
                    <a:pt x="516890" y="6350"/>
                  </a:lnTo>
                  <a:lnTo>
                    <a:pt x="530860" y="5080"/>
                  </a:lnTo>
                  <a:lnTo>
                    <a:pt x="543560" y="2540"/>
                  </a:lnTo>
                  <a:lnTo>
                    <a:pt x="554990" y="0"/>
                  </a:lnTo>
                  <a:lnTo>
                    <a:pt x="565150" y="1270"/>
                  </a:lnTo>
                  <a:lnTo>
                    <a:pt x="574040" y="6350"/>
                  </a:lnTo>
                  <a:lnTo>
                    <a:pt x="582930" y="12700"/>
                  </a:lnTo>
                  <a:lnTo>
                    <a:pt x="586740" y="19050"/>
                  </a:lnTo>
                  <a:lnTo>
                    <a:pt x="585470" y="25400"/>
                  </a:lnTo>
                  <a:lnTo>
                    <a:pt x="584200" y="33020"/>
                  </a:lnTo>
                  <a:lnTo>
                    <a:pt x="577850" y="38100"/>
                  </a:lnTo>
                  <a:lnTo>
                    <a:pt x="571500" y="43180"/>
                  </a:lnTo>
                  <a:lnTo>
                    <a:pt x="563880" y="48260"/>
                  </a:lnTo>
                  <a:lnTo>
                    <a:pt x="554990" y="53340"/>
                  </a:lnTo>
                  <a:lnTo>
                    <a:pt x="548640" y="59690"/>
                  </a:lnTo>
                  <a:lnTo>
                    <a:pt x="541020" y="66040"/>
                  </a:lnTo>
                  <a:lnTo>
                    <a:pt x="532130" y="72390"/>
                  </a:lnTo>
                  <a:lnTo>
                    <a:pt x="523240" y="78740"/>
                  </a:lnTo>
                  <a:lnTo>
                    <a:pt x="473710" y="1092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917440" y="726440"/>
              <a:ext cx="76201" cy="304801"/>
            </a:xfrm>
            <a:custGeom>
              <a:avLst/>
              <a:gdLst/>
              <a:ahLst/>
              <a:cxnLst/>
              <a:rect l="0" t="0" r="0" b="0"/>
              <a:pathLst>
                <a:path w="76201" h="304801">
                  <a:moveTo>
                    <a:pt x="62230" y="10160"/>
                  </a:moveTo>
                  <a:lnTo>
                    <a:pt x="73660" y="0"/>
                  </a:lnTo>
                  <a:lnTo>
                    <a:pt x="76200" y="0"/>
                  </a:lnTo>
                  <a:lnTo>
                    <a:pt x="76200" y="3810"/>
                  </a:lnTo>
                  <a:lnTo>
                    <a:pt x="74930" y="8890"/>
                  </a:lnTo>
                  <a:lnTo>
                    <a:pt x="73660" y="17780"/>
                  </a:lnTo>
                  <a:lnTo>
                    <a:pt x="64770" y="53340"/>
                  </a:lnTo>
                  <a:lnTo>
                    <a:pt x="58420" y="83820"/>
                  </a:lnTo>
                  <a:lnTo>
                    <a:pt x="54610" y="100330"/>
                  </a:lnTo>
                  <a:lnTo>
                    <a:pt x="48260" y="116840"/>
                  </a:lnTo>
                  <a:lnTo>
                    <a:pt x="43180" y="134620"/>
                  </a:lnTo>
                  <a:lnTo>
                    <a:pt x="38100" y="151130"/>
                  </a:lnTo>
                  <a:lnTo>
                    <a:pt x="33020" y="16891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874260" y="880110"/>
              <a:ext cx="284481" cy="146051"/>
            </a:xfrm>
            <a:custGeom>
              <a:avLst/>
              <a:gdLst/>
              <a:ahLst/>
              <a:cxnLst/>
              <a:rect l="0" t="0" r="0" b="0"/>
              <a:pathLst>
                <a:path w="284481" h="146051">
                  <a:moveTo>
                    <a:pt x="0" y="15240"/>
                  </a:moveTo>
                  <a:lnTo>
                    <a:pt x="17780" y="20320"/>
                  </a:lnTo>
                  <a:lnTo>
                    <a:pt x="26670" y="21590"/>
                  </a:lnTo>
                  <a:lnTo>
                    <a:pt x="38100" y="22860"/>
                  </a:lnTo>
                  <a:lnTo>
                    <a:pt x="49530" y="24130"/>
                  </a:lnTo>
                  <a:lnTo>
                    <a:pt x="63500" y="22860"/>
                  </a:lnTo>
                  <a:lnTo>
                    <a:pt x="78740" y="21590"/>
                  </a:lnTo>
                  <a:lnTo>
                    <a:pt x="95250" y="19050"/>
                  </a:lnTo>
                  <a:lnTo>
                    <a:pt x="128270" y="13970"/>
                  </a:lnTo>
                  <a:lnTo>
                    <a:pt x="144780" y="10160"/>
                  </a:lnTo>
                  <a:lnTo>
                    <a:pt x="160020" y="7620"/>
                  </a:lnTo>
                  <a:lnTo>
                    <a:pt x="173990" y="3810"/>
                  </a:lnTo>
                  <a:lnTo>
                    <a:pt x="186690" y="0"/>
                  </a:lnTo>
                  <a:lnTo>
                    <a:pt x="194310" y="2540"/>
                  </a:lnTo>
                  <a:lnTo>
                    <a:pt x="199390" y="8890"/>
                  </a:lnTo>
                  <a:lnTo>
                    <a:pt x="203200" y="17780"/>
                  </a:lnTo>
                  <a:lnTo>
                    <a:pt x="204470" y="29210"/>
                  </a:lnTo>
                  <a:lnTo>
                    <a:pt x="204470" y="40640"/>
                  </a:lnTo>
                  <a:lnTo>
                    <a:pt x="203200" y="53340"/>
                  </a:lnTo>
                  <a:lnTo>
                    <a:pt x="200660" y="66040"/>
                  </a:lnTo>
                  <a:lnTo>
                    <a:pt x="198120" y="78740"/>
                  </a:lnTo>
                  <a:lnTo>
                    <a:pt x="195580" y="92710"/>
                  </a:lnTo>
                  <a:lnTo>
                    <a:pt x="195580" y="105410"/>
                  </a:lnTo>
                  <a:lnTo>
                    <a:pt x="195580" y="116840"/>
                  </a:lnTo>
                  <a:lnTo>
                    <a:pt x="196850" y="128270"/>
                  </a:lnTo>
                  <a:lnTo>
                    <a:pt x="203200" y="135890"/>
                  </a:lnTo>
                  <a:lnTo>
                    <a:pt x="212090" y="140970"/>
                  </a:lnTo>
                  <a:lnTo>
                    <a:pt x="222250" y="144780"/>
                  </a:lnTo>
                  <a:lnTo>
                    <a:pt x="232410" y="146050"/>
                  </a:lnTo>
                  <a:lnTo>
                    <a:pt x="242570" y="146050"/>
                  </a:lnTo>
                  <a:lnTo>
                    <a:pt x="252730" y="143510"/>
                  </a:lnTo>
                  <a:lnTo>
                    <a:pt x="262890" y="138430"/>
                  </a:lnTo>
                  <a:lnTo>
                    <a:pt x="270510" y="129540"/>
                  </a:lnTo>
                  <a:lnTo>
                    <a:pt x="279400" y="119380"/>
                  </a:lnTo>
                  <a:lnTo>
                    <a:pt x="283210" y="109220"/>
                  </a:lnTo>
                  <a:lnTo>
                    <a:pt x="284480" y="99060"/>
                  </a:lnTo>
                  <a:lnTo>
                    <a:pt x="284480" y="88900"/>
                  </a:lnTo>
                  <a:lnTo>
                    <a:pt x="281940" y="76200"/>
                  </a:lnTo>
                  <a:lnTo>
                    <a:pt x="275590" y="64770"/>
                  </a:lnTo>
                  <a:lnTo>
                    <a:pt x="267970" y="50800"/>
                  </a:lnTo>
                  <a:lnTo>
                    <a:pt x="257810" y="40640"/>
                  </a:lnTo>
                  <a:lnTo>
                    <a:pt x="247650" y="30480"/>
                  </a:lnTo>
                  <a:lnTo>
                    <a:pt x="210820" y="38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242560" y="821690"/>
              <a:ext cx="63501" cy="167641"/>
            </a:xfrm>
            <a:custGeom>
              <a:avLst/>
              <a:gdLst/>
              <a:ahLst/>
              <a:cxnLst/>
              <a:rect l="0" t="0" r="0" b="0"/>
              <a:pathLst>
                <a:path w="63501" h="167641">
                  <a:moveTo>
                    <a:pt x="63500" y="0"/>
                  </a:moveTo>
                  <a:lnTo>
                    <a:pt x="52070" y="21590"/>
                  </a:lnTo>
                  <a:lnTo>
                    <a:pt x="45720" y="33020"/>
                  </a:lnTo>
                  <a:lnTo>
                    <a:pt x="38100" y="45720"/>
                  </a:lnTo>
                  <a:lnTo>
                    <a:pt x="29210" y="58420"/>
                  </a:lnTo>
                  <a:lnTo>
                    <a:pt x="21590" y="72390"/>
                  </a:lnTo>
                  <a:lnTo>
                    <a:pt x="16510" y="87630"/>
                  </a:lnTo>
                  <a:lnTo>
                    <a:pt x="0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295900" y="768350"/>
              <a:ext cx="168911" cy="284481"/>
            </a:xfrm>
            <a:custGeom>
              <a:avLst/>
              <a:gdLst/>
              <a:ahLst/>
              <a:cxnLst/>
              <a:rect l="0" t="0" r="0" b="0"/>
              <a:pathLst>
                <a:path w="168911" h="284481">
                  <a:moveTo>
                    <a:pt x="168910" y="0"/>
                  </a:moveTo>
                  <a:lnTo>
                    <a:pt x="162560" y="22860"/>
                  </a:lnTo>
                  <a:lnTo>
                    <a:pt x="157480" y="35560"/>
                  </a:lnTo>
                  <a:lnTo>
                    <a:pt x="151130" y="52070"/>
                  </a:lnTo>
                  <a:lnTo>
                    <a:pt x="142240" y="69850"/>
                  </a:lnTo>
                  <a:lnTo>
                    <a:pt x="134620" y="85090"/>
                  </a:lnTo>
                  <a:lnTo>
                    <a:pt x="127000" y="99060"/>
                  </a:lnTo>
                  <a:lnTo>
                    <a:pt x="119380" y="111760"/>
                  </a:lnTo>
                  <a:lnTo>
                    <a:pt x="105410" y="138430"/>
                  </a:lnTo>
                  <a:lnTo>
                    <a:pt x="97790" y="152400"/>
                  </a:lnTo>
                  <a:lnTo>
                    <a:pt x="91440" y="165100"/>
                  </a:lnTo>
                  <a:lnTo>
                    <a:pt x="83820" y="176530"/>
                  </a:lnTo>
                  <a:lnTo>
                    <a:pt x="77470" y="187960"/>
                  </a:lnTo>
                  <a:lnTo>
                    <a:pt x="69850" y="198120"/>
                  </a:lnTo>
                  <a:lnTo>
                    <a:pt x="63500" y="207010"/>
                  </a:lnTo>
                  <a:lnTo>
                    <a:pt x="55880" y="214630"/>
                  </a:lnTo>
                  <a:lnTo>
                    <a:pt x="49530" y="223520"/>
                  </a:lnTo>
                  <a:lnTo>
                    <a:pt x="35560" y="237490"/>
                  </a:lnTo>
                  <a:lnTo>
                    <a:pt x="27940" y="246380"/>
                  </a:lnTo>
                  <a:lnTo>
                    <a:pt x="21590" y="255270"/>
                  </a:lnTo>
                  <a:lnTo>
                    <a:pt x="0" y="284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232910" y="294640"/>
              <a:ext cx="746761" cy="284481"/>
            </a:xfrm>
            <a:custGeom>
              <a:avLst/>
              <a:gdLst/>
              <a:ahLst/>
              <a:cxnLst/>
              <a:rect l="0" t="0" r="0" b="0"/>
              <a:pathLst>
                <a:path w="746761" h="284481">
                  <a:moveTo>
                    <a:pt x="0" y="284480"/>
                  </a:moveTo>
                  <a:lnTo>
                    <a:pt x="13970" y="240030"/>
                  </a:lnTo>
                  <a:lnTo>
                    <a:pt x="19050" y="231140"/>
                  </a:lnTo>
                  <a:lnTo>
                    <a:pt x="24130" y="223520"/>
                  </a:lnTo>
                  <a:lnTo>
                    <a:pt x="30480" y="215900"/>
                  </a:lnTo>
                  <a:lnTo>
                    <a:pt x="43180" y="198120"/>
                  </a:lnTo>
                  <a:lnTo>
                    <a:pt x="49530" y="187960"/>
                  </a:lnTo>
                  <a:lnTo>
                    <a:pt x="66040" y="165100"/>
                  </a:lnTo>
                  <a:lnTo>
                    <a:pt x="74930" y="152400"/>
                  </a:lnTo>
                  <a:lnTo>
                    <a:pt x="85090" y="140970"/>
                  </a:lnTo>
                  <a:lnTo>
                    <a:pt x="95250" y="132080"/>
                  </a:lnTo>
                  <a:lnTo>
                    <a:pt x="105410" y="123190"/>
                  </a:lnTo>
                  <a:lnTo>
                    <a:pt x="115570" y="114300"/>
                  </a:lnTo>
                  <a:lnTo>
                    <a:pt x="125730" y="106680"/>
                  </a:lnTo>
                  <a:lnTo>
                    <a:pt x="137160" y="99060"/>
                  </a:lnTo>
                  <a:lnTo>
                    <a:pt x="148590" y="92710"/>
                  </a:lnTo>
                  <a:lnTo>
                    <a:pt x="161290" y="85090"/>
                  </a:lnTo>
                  <a:lnTo>
                    <a:pt x="173990" y="77470"/>
                  </a:lnTo>
                  <a:lnTo>
                    <a:pt x="186690" y="71120"/>
                  </a:lnTo>
                  <a:lnTo>
                    <a:pt x="200660" y="66040"/>
                  </a:lnTo>
                  <a:lnTo>
                    <a:pt x="214630" y="62230"/>
                  </a:lnTo>
                  <a:lnTo>
                    <a:pt x="245110" y="50800"/>
                  </a:lnTo>
                  <a:lnTo>
                    <a:pt x="261620" y="44450"/>
                  </a:lnTo>
                  <a:lnTo>
                    <a:pt x="278130" y="39370"/>
                  </a:lnTo>
                  <a:lnTo>
                    <a:pt x="295910" y="34290"/>
                  </a:lnTo>
                  <a:lnTo>
                    <a:pt x="312420" y="30480"/>
                  </a:lnTo>
                  <a:lnTo>
                    <a:pt x="331470" y="25400"/>
                  </a:lnTo>
                  <a:lnTo>
                    <a:pt x="426720" y="7620"/>
                  </a:lnTo>
                  <a:lnTo>
                    <a:pt x="445770" y="5080"/>
                  </a:lnTo>
                  <a:lnTo>
                    <a:pt x="464820" y="3810"/>
                  </a:lnTo>
                  <a:lnTo>
                    <a:pt x="485140" y="2540"/>
                  </a:lnTo>
                  <a:lnTo>
                    <a:pt x="523240" y="1270"/>
                  </a:lnTo>
                  <a:lnTo>
                    <a:pt x="590550" y="0"/>
                  </a:lnTo>
                  <a:lnTo>
                    <a:pt x="604520" y="1270"/>
                  </a:lnTo>
                  <a:lnTo>
                    <a:pt x="619760" y="3810"/>
                  </a:lnTo>
                  <a:lnTo>
                    <a:pt x="633730" y="6350"/>
                  </a:lnTo>
                  <a:lnTo>
                    <a:pt x="647700" y="8890"/>
                  </a:lnTo>
                  <a:lnTo>
                    <a:pt x="676910" y="15240"/>
                  </a:lnTo>
                  <a:lnTo>
                    <a:pt x="690880" y="19050"/>
                  </a:lnTo>
                  <a:lnTo>
                    <a:pt x="704850" y="24130"/>
                  </a:lnTo>
                  <a:lnTo>
                    <a:pt x="74676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800600" y="252730"/>
              <a:ext cx="247651" cy="147321"/>
            </a:xfrm>
            <a:custGeom>
              <a:avLst/>
              <a:gdLst/>
              <a:ahLst/>
              <a:cxnLst/>
              <a:rect l="0" t="0" r="0" b="0"/>
              <a:pathLst>
                <a:path w="247651" h="147321">
                  <a:moveTo>
                    <a:pt x="0" y="0"/>
                  </a:moveTo>
                  <a:lnTo>
                    <a:pt x="22860" y="0"/>
                  </a:lnTo>
                  <a:lnTo>
                    <a:pt x="34290" y="1270"/>
                  </a:lnTo>
                  <a:lnTo>
                    <a:pt x="45720" y="2540"/>
                  </a:lnTo>
                  <a:lnTo>
                    <a:pt x="58420" y="5080"/>
                  </a:lnTo>
                  <a:lnTo>
                    <a:pt x="71120" y="8890"/>
                  </a:lnTo>
                  <a:lnTo>
                    <a:pt x="82550" y="11430"/>
                  </a:lnTo>
                  <a:lnTo>
                    <a:pt x="105410" y="17780"/>
                  </a:lnTo>
                  <a:lnTo>
                    <a:pt x="125730" y="24130"/>
                  </a:lnTo>
                  <a:lnTo>
                    <a:pt x="135890" y="29210"/>
                  </a:lnTo>
                  <a:lnTo>
                    <a:pt x="144780" y="34290"/>
                  </a:lnTo>
                  <a:lnTo>
                    <a:pt x="152400" y="40640"/>
                  </a:lnTo>
                  <a:lnTo>
                    <a:pt x="161290" y="45720"/>
                  </a:lnTo>
                  <a:lnTo>
                    <a:pt x="171450" y="50800"/>
                  </a:lnTo>
                  <a:lnTo>
                    <a:pt x="180340" y="54610"/>
                  </a:lnTo>
                  <a:lnTo>
                    <a:pt x="191770" y="60960"/>
                  </a:lnTo>
                  <a:lnTo>
                    <a:pt x="204470" y="68580"/>
                  </a:lnTo>
                  <a:lnTo>
                    <a:pt x="217170" y="77470"/>
                  </a:lnTo>
                  <a:lnTo>
                    <a:pt x="227330" y="85090"/>
                  </a:lnTo>
                  <a:lnTo>
                    <a:pt x="237490" y="92710"/>
                  </a:lnTo>
                  <a:lnTo>
                    <a:pt x="246380" y="100330"/>
                  </a:lnTo>
                  <a:lnTo>
                    <a:pt x="247650" y="106680"/>
                  </a:lnTo>
                  <a:lnTo>
                    <a:pt x="243840" y="111760"/>
                  </a:lnTo>
                  <a:lnTo>
                    <a:pt x="236220" y="116840"/>
                  </a:lnTo>
                  <a:lnTo>
                    <a:pt x="227330" y="120650"/>
                  </a:lnTo>
                  <a:lnTo>
                    <a:pt x="218440" y="125730"/>
                  </a:lnTo>
                  <a:lnTo>
                    <a:pt x="209550" y="129540"/>
                  </a:lnTo>
                  <a:lnTo>
                    <a:pt x="198120" y="133350"/>
                  </a:lnTo>
                  <a:lnTo>
                    <a:pt x="185420" y="135890"/>
                  </a:lnTo>
                  <a:lnTo>
                    <a:pt x="127000" y="147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148330" y="3274060"/>
            <a:ext cx="5610861" cy="505461"/>
            <a:chOff x="3148330" y="3274060"/>
            <a:chExt cx="5610861" cy="505461"/>
          </a:xfrm>
        </p:grpSpPr>
        <p:sp>
          <p:nvSpPr>
            <p:cNvPr id="55" name="Freeform 54"/>
            <p:cNvSpPr/>
            <p:nvPr/>
          </p:nvSpPr>
          <p:spPr>
            <a:xfrm>
              <a:off x="3148330" y="3590290"/>
              <a:ext cx="2486661" cy="73661"/>
            </a:xfrm>
            <a:custGeom>
              <a:avLst/>
              <a:gdLst/>
              <a:ahLst/>
              <a:cxnLst/>
              <a:rect l="0" t="0" r="0" b="0"/>
              <a:pathLst>
                <a:path w="2486661" h="73661">
                  <a:moveTo>
                    <a:pt x="0" y="21590"/>
                  </a:moveTo>
                  <a:lnTo>
                    <a:pt x="33020" y="15240"/>
                  </a:lnTo>
                  <a:lnTo>
                    <a:pt x="49530" y="13970"/>
                  </a:lnTo>
                  <a:lnTo>
                    <a:pt x="87630" y="11430"/>
                  </a:lnTo>
                  <a:lnTo>
                    <a:pt x="104140" y="10160"/>
                  </a:lnTo>
                  <a:lnTo>
                    <a:pt x="118110" y="7620"/>
                  </a:lnTo>
                  <a:lnTo>
                    <a:pt x="130810" y="5080"/>
                  </a:lnTo>
                  <a:lnTo>
                    <a:pt x="144780" y="3810"/>
                  </a:lnTo>
                  <a:lnTo>
                    <a:pt x="172720" y="1270"/>
                  </a:lnTo>
                  <a:lnTo>
                    <a:pt x="231140" y="0"/>
                  </a:lnTo>
                  <a:lnTo>
                    <a:pt x="336550" y="0"/>
                  </a:lnTo>
                  <a:lnTo>
                    <a:pt x="355600" y="1270"/>
                  </a:lnTo>
                  <a:lnTo>
                    <a:pt x="372110" y="2540"/>
                  </a:lnTo>
                  <a:lnTo>
                    <a:pt x="450850" y="13970"/>
                  </a:lnTo>
                  <a:lnTo>
                    <a:pt x="474980" y="16510"/>
                  </a:lnTo>
                  <a:lnTo>
                    <a:pt x="500380" y="17780"/>
                  </a:lnTo>
                  <a:lnTo>
                    <a:pt x="525780" y="19050"/>
                  </a:lnTo>
                  <a:lnTo>
                    <a:pt x="548640" y="20320"/>
                  </a:lnTo>
                  <a:lnTo>
                    <a:pt x="567690" y="22860"/>
                  </a:lnTo>
                  <a:lnTo>
                    <a:pt x="585470" y="25400"/>
                  </a:lnTo>
                  <a:lnTo>
                    <a:pt x="603250" y="27940"/>
                  </a:lnTo>
                  <a:lnTo>
                    <a:pt x="638810" y="30480"/>
                  </a:lnTo>
                  <a:lnTo>
                    <a:pt x="708660" y="31750"/>
                  </a:lnTo>
                  <a:lnTo>
                    <a:pt x="1531620" y="31750"/>
                  </a:lnTo>
                  <a:lnTo>
                    <a:pt x="1554480" y="33020"/>
                  </a:lnTo>
                  <a:lnTo>
                    <a:pt x="1576070" y="34290"/>
                  </a:lnTo>
                  <a:lnTo>
                    <a:pt x="1598930" y="36830"/>
                  </a:lnTo>
                  <a:lnTo>
                    <a:pt x="1620520" y="39370"/>
                  </a:lnTo>
                  <a:lnTo>
                    <a:pt x="1662430" y="40640"/>
                  </a:lnTo>
                  <a:lnTo>
                    <a:pt x="1684020" y="41910"/>
                  </a:lnTo>
                  <a:lnTo>
                    <a:pt x="1705610" y="44450"/>
                  </a:lnTo>
                  <a:lnTo>
                    <a:pt x="1725930" y="46990"/>
                  </a:lnTo>
                  <a:lnTo>
                    <a:pt x="1747520" y="49530"/>
                  </a:lnTo>
                  <a:lnTo>
                    <a:pt x="1789430" y="50800"/>
                  </a:lnTo>
                  <a:lnTo>
                    <a:pt x="1852930" y="52070"/>
                  </a:lnTo>
                  <a:lnTo>
                    <a:pt x="1871980" y="53340"/>
                  </a:lnTo>
                  <a:lnTo>
                    <a:pt x="1892300" y="55880"/>
                  </a:lnTo>
                  <a:lnTo>
                    <a:pt x="1910080" y="58420"/>
                  </a:lnTo>
                  <a:lnTo>
                    <a:pt x="1929130" y="59690"/>
                  </a:lnTo>
                  <a:lnTo>
                    <a:pt x="1969770" y="60960"/>
                  </a:lnTo>
                  <a:lnTo>
                    <a:pt x="2032000" y="62230"/>
                  </a:lnTo>
                  <a:lnTo>
                    <a:pt x="2108200" y="64770"/>
                  </a:lnTo>
                  <a:lnTo>
                    <a:pt x="2125980" y="66040"/>
                  </a:lnTo>
                  <a:lnTo>
                    <a:pt x="2143760" y="68580"/>
                  </a:lnTo>
                  <a:lnTo>
                    <a:pt x="2161540" y="69850"/>
                  </a:lnTo>
                  <a:lnTo>
                    <a:pt x="2197100" y="72390"/>
                  </a:lnTo>
                  <a:lnTo>
                    <a:pt x="2265680" y="73660"/>
                  </a:lnTo>
                  <a:lnTo>
                    <a:pt x="2339340" y="73660"/>
                  </a:lnTo>
                  <a:lnTo>
                    <a:pt x="2354580" y="72390"/>
                  </a:lnTo>
                  <a:lnTo>
                    <a:pt x="2368550" y="71120"/>
                  </a:lnTo>
                  <a:lnTo>
                    <a:pt x="2382520" y="68580"/>
                  </a:lnTo>
                  <a:lnTo>
                    <a:pt x="2397760" y="66040"/>
                  </a:lnTo>
                  <a:lnTo>
                    <a:pt x="2430780" y="64770"/>
                  </a:lnTo>
                  <a:lnTo>
                    <a:pt x="2476500" y="63500"/>
                  </a:lnTo>
                  <a:lnTo>
                    <a:pt x="2482850" y="60960"/>
                  </a:lnTo>
                  <a:lnTo>
                    <a:pt x="2486660" y="57150"/>
                  </a:lnTo>
                  <a:lnTo>
                    <a:pt x="247396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5506720" y="3548380"/>
              <a:ext cx="177801" cy="231141"/>
            </a:xfrm>
            <a:custGeom>
              <a:avLst/>
              <a:gdLst/>
              <a:ahLst/>
              <a:cxnLst/>
              <a:rect l="0" t="0" r="0" b="0"/>
              <a:pathLst>
                <a:path w="177801" h="231141">
                  <a:moveTo>
                    <a:pt x="10160" y="0"/>
                  </a:moveTo>
                  <a:lnTo>
                    <a:pt x="33020" y="5080"/>
                  </a:lnTo>
                  <a:lnTo>
                    <a:pt x="44450" y="8890"/>
                  </a:lnTo>
                  <a:lnTo>
                    <a:pt x="55880" y="13970"/>
                  </a:lnTo>
                  <a:lnTo>
                    <a:pt x="68580" y="20320"/>
                  </a:lnTo>
                  <a:lnTo>
                    <a:pt x="81280" y="25400"/>
                  </a:lnTo>
                  <a:lnTo>
                    <a:pt x="92710" y="29210"/>
                  </a:lnTo>
                  <a:lnTo>
                    <a:pt x="104140" y="33020"/>
                  </a:lnTo>
                  <a:lnTo>
                    <a:pt x="114300" y="38100"/>
                  </a:lnTo>
                  <a:lnTo>
                    <a:pt x="125730" y="44450"/>
                  </a:lnTo>
                  <a:lnTo>
                    <a:pt x="135890" y="50800"/>
                  </a:lnTo>
                  <a:lnTo>
                    <a:pt x="147320" y="58420"/>
                  </a:lnTo>
                  <a:lnTo>
                    <a:pt x="157480" y="67310"/>
                  </a:lnTo>
                  <a:lnTo>
                    <a:pt x="167640" y="76200"/>
                  </a:lnTo>
                  <a:lnTo>
                    <a:pt x="173990" y="86360"/>
                  </a:lnTo>
                  <a:lnTo>
                    <a:pt x="176530" y="99060"/>
                  </a:lnTo>
                  <a:lnTo>
                    <a:pt x="177800" y="111760"/>
                  </a:lnTo>
                  <a:lnTo>
                    <a:pt x="175260" y="121920"/>
                  </a:lnTo>
                  <a:lnTo>
                    <a:pt x="171450" y="132080"/>
                  </a:lnTo>
                  <a:lnTo>
                    <a:pt x="167640" y="139700"/>
                  </a:lnTo>
                  <a:lnTo>
                    <a:pt x="160020" y="148590"/>
                  </a:lnTo>
                  <a:lnTo>
                    <a:pt x="152400" y="156210"/>
                  </a:lnTo>
                  <a:lnTo>
                    <a:pt x="143510" y="163830"/>
                  </a:lnTo>
                  <a:lnTo>
                    <a:pt x="134620" y="170180"/>
                  </a:lnTo>
                  <a:lnTo>
                    <a:pt x="124460" y="175260"/>
                  </a:lnTo>
                  <a:lnTo>
                    <a:pt x="114300" y="180340"/>
                  </a:lnTo>
                  <a:lnTo>
                    <a:pt x="101600" y="184150"/>
                  </a:lnTo>
                  <a:lnTo>
                    <a:pt x="87630" y="187960"/>
                  </a:lnTo>
                  <a:lnTo>
                    <a:pt x="43180" y="199390"/>
                  </a:lnTo>
                  <a:lnTo>
                    <a:pt x="0" y="231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012180" y="3348990"/>
              <a:ext cx="31751" cy="378461"/>
            </a:xfrm>
            <a:custGeom>
              <a:avLst/>
              <a:gdLst/>
              <a:ahLst/>
              <a:cxnLst/>
              <a:rect l="0" t="0" r="0" b="0"/>
              <a:pathLst>
                <a:path w="31751" h="378461">
                  <a:moveTo>
                    <a:pt x="0" y="30480"/>
                  </a:moveTo>
                  <a:lnTo>
                    <a:pt x="0" y="2540"/>
                  </a:lnTo>
                  <a:lnTo>
                    <a:pt x="2540" y="0"/>
                  </a:lnTo>
                  <a:lnTo>
                    <a:pt x="8890" y="5080"/>
                  </a:lnTo>
                  <a:lnTo>
                    <a:pt x="16510" y="12700"/>
                  </a:lnTo>
                  <a:lnTo>
                    <a:pt x="21590" y="25400"/>
                  </a:lnTo>
                  <a:lnTo>
                    <a:pt x="24130" y="38100"/>
                  </a:lnTo>
                  <a:lnTo>
                    <a:pt x="26670" y="53340"/>
                  </a:lnTo>
                  <a:lnTo>
                    <a:pt x="27940" y="69850"/>
                  </a:lnTo>
                  <a:lnTo>
                    <a:pt x="29210" y="85090"/>
                  </a:lnTo>
                  <a:lnTo>
                    <a:pt x="30480" y="118110"/>
                  </a:lnTo>
                  <a:lnTo>
                    <a:pt x="30480" y="180340"/>
                  </a:lnTo>
                  <a:lnTo>
                    <a:pt x="30480" y="196850"/>
                  </a:lnTo>
                  <a:lnTo>
                    <a:pt x="30480" y="213360"/>
                  </a:lnTo>
                  <a:lnTo>
                    <a:pt x="27940" y="228600"/>
                  </a:lnTo>
                  <a:lnTo>
                    <a:pt x="25400" y="242570"/>
                  </a:lnTo>
                  <a:lnTo>
                    <a:pt x="24130" y="257810"/>
                  </a:lnTo>
                  <a:lnTo>
                    <a:pt x="22860" y="271780"/>
                  </a:lnTo>
                  <a:lnTo>
                    <a:pt x="21590" y="285750"/>
                  </a:lnTo>
                  <a:lnTo>
                    <a:pt x="20320" y="299720"/>
                  </a:lnTo>
                  <a:lnTo>
                    <a:pt x="17780" y="311150"/>
                  </a:lnTo>
                  <a:lnTo>
                    <a:pt x="15240" y="323850"/>
                  </a:lnTo>
                  <a:lnTo>
                    <a:pt x="15240" y="334010"/>
                  </a:lnTo>
                  <a:lnTo>
                    <a:pt x="15240" y="345440"/>
                  </a:lnTo>
                  <a:lnTo>
                    <a:pt x="31750" y="378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148070" y="3548380"/>
              <a:ext cx="13971" cy="179071"/>
            </a:xfrm>
            <a:custGeom>
              <a:avLst/>
              <a:gdLst/>
              <a:ahLst/>
              <a:cxnLst/>
              <a:rect l="0" t="0" r="0" b="0"/>
              <a:pathLst>
                <a:path w="13971" h="179071">
                  <a:moveTo>
                    <a:pt x="0" y="0"/>
                  </a:moveTo>
                  <a:lnTo>
                    <a:pt x="11430" y="11430"/>
                  </a:lnTo>
                  <a:lnTo>
                    <a:pt x="13970" y="20320"/>
                  </a:lnTo>
                  <a:lnTo>
                    <a:pt x="13970" y="31750"/>
                  </a:lnTo>
                  <a:lnTo>
                    <a:pt x="12700" y="45720"/>
                  </a:lnTo>
                  <a:lnTo>
                    <a:pt x="12700" y="60960"/>
                  </a:lnTo>
                  <a:lnTo>
                    <a:pt x="11430" y="92710"/>
                  </a:lnTo>
                  <a:lnTo>
                    <a:pt x="11430" y="179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275070" y="3442970"/>
              <a:ext cx="10161" cy="10161"/>
            </a:xfrm>
            <a:custGeom>
              <a:avLst/>
              <a:gdLst/>
              <a:ahLst/>
              <a:cxnLst/>
              <a:rect l="0" t="0" r="0" b="0"/>
              <a:pathLst>
                <a:path w="10161" h="10161">
                  <a:moveTo>
                    <a:pt x="0" y="10160"/>
                  </a:moveTo>
                  <a:lnTo>
                    <a:pt x="101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332220" y="3379470"/>
              <a:ext cx="80011" cy="336551"/>
            </a:xfrm>
            <a:custGeom>
              <a:avLst/>
              <a:gdLst/>
              <a:ahLst/>
              <a:cxnLst/>
              <a:rect l="0" t="0" r="0" b="0"/>
              <a:pathLst>
                <a:path w="80011" h="336551">
                  <a:moveTo>
                    <a:pt x="80010" y="0"/>
                  </a:moveTo>
                  <a:lnTo>
                    <a:pt x="68580" y="11430"/>
                  </a:lnTo>
                  <a:lnTo>
                    <a:pt x="62230" y="21590"/>
                  </a:lnTo>
                  <a:lnTo>
                    <a:pt x="53340" y="35560"/>
                  </a:lnTo>
                  <a:lnTo>
                    <a:pt x="44450" y="52070"/>
                  </a:lnTo>
                  <a:lnTo>
                    <a:pt x="38100" y="66040"/>
                  </a:lnTo>
                  <a:lnTo>
                    <a:pt x="31750" y="78740"/>
                  </a:lnTo>
                  <a:lnTo>
                    <a:pt x="26670" y="91440"/>
                  </a:lnTo>
                  <a:lnTo>
                    <a:pt x="21590" y="104140"/>
                  </a:lnTo>
                  <a:lnTo>
                    <a:pt x="17780" y="118110"/>
                  </a:lnTo>
                  <a:lnTo>
                    <a:pt x="13970" y="130810"/>
                  </a:lnTo>
                  <a:lnTo>
                    <a:pt x="11430" y="144780"/>
                  </a:lnTo>
                  <a:lnTo>
                    <a:pt x="8890" y="158750"/>
                  </a:lnTo>
                  <a:lnTo>
                    <a:pt x="8890" y="172720"/>
                  </a:lnTo>
                  <a:lnTo>
                    <a:pt x="6350" y="186690"/>
                  </a:lnTo>
                  <a:lnTo>
                    <a:pt x="3810" y="200660"/>
                  </a:lnTo>
                  <a:lnTo>
                    <a:pt x="1270" y="214630"/>
                  </a:lnTo>
                  <a:lnTo>
                    <a:pt x="0" y="231140"/>
                  </a:lnTo>
                  <a:lnTo>
                    <a:pt x="1270" y="248920"/>
                  </a:lnTo>
                  <a:lnTo>
                    <a:pt x="2540" y="267970"/>
                  </a:lnTo>
                  <a:lnTo>
                    <a:pt x="5080" y="283210"/>
                  </a:lnTo>
                  <a:lnTo>
                    <a:pt x="7620" y="298450"/>
                  </a:lnTo>
                  <a:lnTo>
                    <a:pt x="16510" y="336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443980" y="3369310"/>
              <a:ext cx="20321" cy="304801"/>
            </a:xfrm>
            <a:custGeom>
              <a:avLst/>
              <a:gdLst/>
              <a:ahLst/>
              <a:cxnLst/>
              <a:rect l="0" t="0" r="0" b="0"/>
              <a:pathLst>
                <a:path w="20321" h="304801">
                  <a:moveTo>
                    <a:pt x="20320" y="0"/>
                  </a:moveTo>
                  <a:lnTo>
                    <a:pt x="15240" y="33020"/>
                  </a:lnTo>
                  <a:lnTo>
                    <a:pt x="12700" y="48260"/>
                  </a:lnTo>
                  <a:lnTo>
                    <a:pt x="12700" y="62230"/>
                  </a:lnTo>
                  <a:lnTo>
                    <a:pt x="11430" y="76200"/>
                  </a:lnTo>
                  <a:lnTo>
                    <a:pt x="10160" y="90170"/>
                  </a:lnTo>
                  <a:lnTo>
                    <a:pt x="7620" y="105410"/>
                  </a:lnTo>
                  <a:lnTo>
                    <a:pt x="5080" y="119380"/>
                  </a:lnTo>
                  <a:lnTo>
                    <a:pt x="2540" y="135890"/>
                  </a:lnTo>
                  <a:lnTo>
                    <a:pt x="1270" y="153670"/>
                  </a:lnTo>
                  <a:lnTo>
                    <a:pt x="0" y="189230"/>
                  </a:lnTo>
                  <a:lnTo>
                    <a:pt x="0" y="236220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275070" y="3407410"/>
              <a:ext cx="400051" cy="256541"/>
            </a:xfrm>
            <a:custGeom>
              <a:avLst/>
              <a:gdLst/>
              <a:ahLst/>
              <a:cxnLst/>
              <a:rect l="0" t="0" r="0" b="0"/>
              <a:pathLst>
                <a:path w="400051" h="256541">
                  <a:moveTo>
                    <a:pt x="0" y="87630"/>
                  </a:moveTo>
                  <a:lnTo>
                    <a:pt x="11430" y="99060"/>
                  </a:lnTo>
                  <a:lnTo>
                    <a:pt x="20320" y="102870"/>
                  </a:lnTo>
                  <a:lnTo>
                    <a:pt x="31750" y="104140"/>
                  </a:lnTo>
                  <a:lnTo>
                    <a:pt x="45720" y="106680"/>
                  </a:lnTo>
                  <a:lnTo>
                    <a:pt x="60960" y="105410"/>
                  </a:lnTo>
                  <a:lnTo>
                    <a:pt x="77470" y="104140"/>
                  </a:lnTo>
                  <a:lnTo>
                    <a:pt x="93980" y="102870"/>
                  </a:lnTo>
                  <a:lnTo>
                    <a:pt x="109220" y="100330"/>
                  </a:lnTo>
                  <a:lnTo>
                    <a:pt x="124460" y="97790"/>
                  </a:lnTo>
                  <a:lnTo>
                    <a:pt x="187960" y="83820"/>
                  </a:lnTo>
                  <a:lnTo>
                    <a:pt x="205740" y="80010"/>
                  </a:lnTo>
                  <a:lnTo>
                    <a:pt x="224790" y="73660"/>
                  </a:lnTo>
                  <a:lnTo>
                    <a:pt x="245110" y="68580"/>
                  </a:lnTo>
                  <a:lnTo>
                    <a:pt x="262890" y="62230"/>
                  </a:lnTo>
                  <a:lnTo>
                    <a:pt x="279400" y="55880"/>
                  </a:lnTo>
                  <a:lnTo>
                    <a:pt x="294640" y="48260"/>
                  </a:lnTo>
                  <a:lnTo>
                    <a:pt x="325120" y="35560"/>
                  </a:lnTo>
                  <a:lnTo>
                    <a:pt x="339090" y="27940"/>
                  </a:lnTo>
                  <a:lnTo>
                    <a:pt x="354330" y="20320"/>
                  </a:lnTo>
                  <a:lnTo>
                    <a:pt x="368300" y="11430"/>
                  </a:lnTo>
                  <a:lnTo>
                    <a:pt x="382270" y="1270"/>
                  </a:lnTo>
                  <a:lnTo>
                    <a:pt x="389890" y="0"/>
                  </a:lnTo>
                  <a:lnTo>
                    <a:pt x="391160" y="3810"/>
                  </a:lnTo>
                  <a:lnTo>
                    <a:pt x="391160" y="10160"/>
                  </a:lnTo>
                  <a:lnTo>
                    <a:pt x="389890" y="19050"/>
                  </a:lnTo>
                  <a:lnTo>
                    <a:pt x="387350" y="27940"/>
                  </a:lnTo>
                  <a:lnTo>
                    <a:pt x="384810" y="36830"/>
                  </a:lnTo>
                  <a:lnTo>
                    <a:pt x="382270" y="48260"/>
                  </a:lnTo>
                  <a:lnTo>
                    <a:pt x="381000" y="60960"/>
                  </a:lnTo>
                  <a:lnTo>
                    <a:pt x="381000" y="73660"/>
                  </a:lnTo>
                  <a:lnTo>
                    <a:pt x="379730" y="100330"/>
                  </a:lnTo>
                  <a:lnTo>
                    <a:pt x="378460" y="166370"/>
                  </a:lnTo>
                  <a:lnTo>
                    <a:pt x="379730" y="182880"/>
                  </a:lnTo>
                  <a:lnTo>
                    <a:pt x="382270" y="199390"/>
                  </a:lnTo>
                  <a:lnTo>
                    <a:pt x="400050" y="2565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738620" y="3473450"/>
              <a:ext cx="284481" cy="208281"/>
            </a:xfrm>
            <a:custGeom>
              <a:avLst/>
              <a:gdLst/>
              <a:ahLst/>
              <a:cxnLst/>
              <a:rect l="0" t="0" r="0" b="0"/>
              <a:pathLst>
                <a:path w="284481" h="208281">
                  <a:moveTo>
                    <a:pt x="0" y="53340"/>
                  </a:moveTo>
                  <a:lnTo>
                    <a:pt x="11430" y="64770"/>
                  </a:lnTo>
                  <a:lnTo>
                    <a:pt x="17780" y="69850"/>
                  </a:lnTo>
                  <a:lnTo>
                    <a:pt x="25400" y="76200"/>
                  </a:lnTo>
                  <a:lnTo>
                    <a:pt x="34290" y="82550"/>
                  </a:lnTo>
                  <a:lnTo>
                    <a:pt x="46990" y="87630"/>
                  </a:lnTo>
                  <a:lnTo>
                    <a:pt x="63500" y="90170"/>
                  </a:lnTo>
                  <a:lnTo>
                    <a:pt x="80010" y="91440"/>
                  </a:lnTo>
                  <a:lnTo>
                    <a:pt x="99060" y="92710"/>
                  </a:lnTo>
                  <a:lnTo>
                    <a:pt x="118110" y="93980"/>
                  </a:lnTo>
                  <a:lnTo>
                    <a:pt x="138430" y="93980"/>
                  </a:lnTo>
                  <a:lnTo>
                    <a:pt x="156210" y="92710"/>
                  </a:lnTo>
                  <a:lnTo>
                    <a:pt x="172720" y="88900"/>
                  </a:lnTo>
                  <a:lnTo>
                    <a:pt x="189230" y="83820"/>
                  </a:lnTo>
                  <a:lnTo>
                    <a:pt x="200660" y="77470"/>
                  </a:lnTo>
                  <a:lnTo>
                    <a:pt x="209550" y="69850"/>
                  </a:lnTo>
                  <a:lnTo>
                    <a:pt x="217170" y="60960"/>
                  </a:lnTo>
                  <a:lnTo>
                    <a:pt x="220980" y="50800"/>
                  </a:lnTo>
                  <a:lnTo>
                    <a:pt x="222250" y="41910"/>
                  </a:lnTo>
                  <a:lnTo>
                    <a:pt x="220980" y="31750"/>
                  </a:lnTo>
                  <a:lnTo>
                    <a:pt x="217170" y="22860"/>
                  </a:lnTo>
                  <a:lnTo>
                    <a:pt x="212090" y="13970"/>
                  </a:lnTo>
                  <a:lnTo>
                    <a:pt x="204470" y="6350"/>
                  </a:lnTo>
                  <a:lnTo>
                    <a:pt x="194310" y="2540"/>
                  </a:lnTo>
                  <a:lnTo>
                    <a:pt x="182880" y="0"/>
                  </a:lnTo>
                  <a:lnTo>
                    <a:pt x="171450" y="1270"/>
                  </a:lnTo>
                  <a:lnTo>
                    <a:pt x="160020" y="2540"/>
                  </a:lnTo>
                  <a:lnTo>
                    <a:pt x="148590" y="3810"/>
                  </a:lnTo>
                  <a:lnTo>
                    <a:pt x="137160" y="6350"/>
                  </a:lnTo>
                  <a:lnTo>
                    <a:pt x="128270" y="11430"/>
                  </a:lnTo>
                  <a:lnTo>
                    <a:pt x="119380" y="19050"/>
                  </a:lnTo>
                  <a:lnTo>
                    <a:pt x="110490" y="26670"/>
                  </a:lnTo>
                  <a:lnTo>
                    <a:pt x="104140" y="35560"/>
                  </a:lnTo>
                  <a:lnTo>
                    <a:pt x="99060" y="45720"/>
                  </a:lnTo>
                  <a:lnTo>
                    <a:pt x="93980" y="54610"/>
                  </a:lnTo>
                  <a:lnTo>
                    <a:pt x="91440" y="67310"/>
                  </a:lnTo>
                  <a:lnTo>
                    <a:pt x="91440" y="81280"/>
                  </a:lnTo>
                  <a:lnTo>
                    <a:pt x="92710" y="96520"/>
                  </a:lnTo>
                  <a:lnTo>
                    <a:pt x="95250" y="110490"/>
                  </a:lnTo>
                  <a:lnTo>
                    <a:pt x="100330" y="123190"/>
                  </a:lnTo>
                  <a:lnTo>
                    <a:pt x="105410" y="134620"/>
                  </a:lnTo>
                  <a:lnTo>
                    <a:pt x="110490" y="144780"/>
                  </a:lnTo>
                  <a:lnTo>
                    <a:pt x="116840" y="154940"/>
                  </a:lnTo>
                  <a:lnTo>
                    <a:pt x="123190" y="162560"/>
                  </a:lnTo>
                  <a:lnTo>
                    <a:pt x="130810" y="171450"/>
                  </a:lnTo>
                  <a:lnTo>
                    <a:pt x="139700" y="179070"/>
                  </a:lnTo>
                  <a:lnTo>
                    <a:pt x="149860" y="186690"/>
                  </a:lnTo>
                  <a:lnTo>
                    <a:pt x="158750" y="191770"/>
                  </a:lnTo>
                  <a:lnTo>
                    <a:pt x="168910" y="198120"/>
                  </a:lnTo>
                  <a:lnTo>
                    <a:pt x="179070" y="201930"/>
                  </a:lnTo>
                  <a:lnTo>
                    <a:pt x="190500" y="205740"/>
                  </a:lnTo>
                  <a:lnTo>
                    <a:pt x="203200" y="207010"/>
                  </a:lnTo>
                  <a:lnTo>
                    <a:pt x="215900" y="208280"/>
                  </a:lnTo>
                  <a:lnTo>
                    <a:pt x="229870" y="208280"/>
                  </a:lnTo>
                  <a:lnTo>
                    <a:pt x="242570" y="207010"/>
                  </a:lnTo>
                  <a:lnTo>
                    <a:pt x="284480" y="200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254240" y="3425190"/>
              <a:ext cx="242571" cy="246381"/>
            </a:xfrm>
            <a:custGeom>
              <a:avLst/>
              <a:gdLst/>
              <a:ahLst/>
              <a:cxnLst/>
              <a:rect l="0" t="0" r="0" b="0"/>
              <a:pathLst>
                <a:path w="242571" h="246381">
                  <a:moveTo>
                    <a:pt x="0" y="69850"/>
                  </a:moveTo>
                  <a:lnTo>
                    <a:pt x="22860" y="76200"/>
                  </a:lnTo>
                  <a:lnTo>
                    <a:pt x="48260" y="81280"/>
                  </a:lnTo>
                  <a:lnTo>
                    <a:pt x="63500" y="85090"/>
                  </a:lnTo>
                  <a:lnTo>
                    <a:pt x="82550" y="87630"/>
                  </a:lnTo>
                  <a:lnTo>
                    <a:pt x="102870" y="88900"/>
                  </a:lnTo>
                  <a:lnTo>
                    <a:pt x="124460" y="88900"/>
                  </a:lnTo>
                  <a:lnTo>
                    <a:pt x="144780" y="88900"/>
                  </a:lnTo>
                  <a:lnTo>
                    <a:pt x="165100" y="87630"/>
                  </a:lnTo>
                  <a:lnTo>
                    <a:pt x="182880" y="85090"/>
                  </a:lnTo>
                  <a:lnTo>
                    <a:pt x="198120" y="81280"/>
                  </a:lnTo>
                  <a:lnTo>
                    <a:pt x="210820" y="76200"/>
                  </a:lnTo>
                  <a:lnTo>
                    <a:pt x="220980" y="71120"/>
                  </a:lnTo>
                  <a:lnTo>
                    <a:pt x="228600" y="60960"/>
                  </a:lnTo>
                  <a:lnTo>
                    <a:pt x="232410" y="49530"/>
                  </a:lnTo>
                  <a:lnTo>
                    <a:pt x="236220" y="35560"/>
                  </a:lnTo>
                  <a:lnTo>
                    <a:pt x="234950" y="24130"/>
                  </a:lnTo>
                  <a:lnTo>
                    <a:pt x="229870" y="16510"/>
                  </a:lnTo>
                  <a:lnTo>
                    <a:pt x="223520" y="10160"/>
                  </a:lnTo>
                  <a:lnTo>
                    <a:pt x="212090" y="5080"/>
                  </a:lnTo>
                  <a:lnTo>
                    <a:pt x="198120" y="2540"/>
                  </a:lnTo>
                  <a:lnTo>
                    <a:pt x="180340" y="0"/>
                  </a:lnTo>
                  <a:lnTo>
                    <a:pt x="166370" y="1270"/>
                  </a:lnTo>
                  <a:lnTo>
                    <a:pt x="152400" y="5080"/>
                  </a:lnTo>
                  <a:lnTo>
                    <a:pt x="140970" y="8890"/>
                  </a:lnTo>
                  <a:lnTo>
                    <a:pt x="129540" y="13970"/>
                  </a:lnTo>
                  <a:lnTo>
                    <a:pt x="120650" y="20320"/>
                  </a:lnTo>
                  <a:lnTo>
                    <a:pt x="111760" y="26670"/>
                  </a:lnTo>
                  <a:lnTo>
                    <a:pt x="92710" y="39370"/>
                  </a:lnTo>
                  <a:lnTo>
                    <a:pt x="82550" y="45720"/>
                  </a:lnTo>
                  <a:lnTo>
                    <a:pt x="74930" y="54610"/>
                  </a:lnTo>
                  <a:lnTo>
                    <a:pt x="68580" y="63500"/>
                  </a:lnTo>
                  <a:lnTo>
                    <a:pt x="63500" y="72390"/>
                  </a:lnTo>
                  <a:lnTo>
                    <a:pt x="58420" y="82550"/>
                  </a:lnTo>
                  <a:lnTo>
                    <a:pt x="54610" y="92710"/>
                  </a:lnTo>
                  <a:lnTo>
                    <a:pt x="49530" y="102870"/>
                  </a:lnTo>
                  <a:lnTo>
                    <a:pt x="48260" y="116840"/>
                  </a:lnTo>
                  <a:lnTo>
                    <a:pt x="48260" y="132080"/>
                  </a:lnTo>
                  <a:lnTo>
                    <a:pt x="49530" y="149860"/>
                  </a:lnTo>
                  <a:lnTo>
                    <a:pt x="53340" y="166370"/>
                  </a:lnTo>
                  <a:lnTo>
                    <a:pt x="57150" y="179070"/>
                  </a:lnTo>
                  <a:lnTo>
                    <a:pt x="63500" y="191770"/>
                  </a:lnTo>
                  <a:lnTo>
                    <a:pt x="68580" y="203200"/>
                  </a:lnTo>
                  <a:lnTo>
                    <a:pt x="74930" y="212090"/>
                  </a:lnTo>
                  <a:lnTo>
                    <a:pt x="81280" y="220980"/>
                  </a:lnTo>
                  <a:lnTo>
                    <a:pt x="88900" y="228600"/>
                  </a:lnTo>
                  <a:lnTo>
                    <a:pt x="97790" y="233680"/>
                  </a:lnTo>
                  <a:lnTo>
                    <a:pt x="107950" y="238760"/>
                  </a:lnTo>
                  <a:lnTo>
                    <a:pt x="121920" y="242570"/>
                  </a:lnTo>
                  <a:lnTo>
                    <a:pt x="139700" y="245110"/>
                  </a:lnTo>
                  <a:lnTo>
                    <a:pt x="160020" y="246380"/>
                  </a:lnTo>
                  <a:lnTo>
                    <a:pt x="177800" y="245110"/>
                  </a:lnTo>
                  <a:lnTo>
                    <a:pt x="194310" y="241300"/>
                  </a:lnTo>
                  <a:lnTo>
                    <a:pt x="24257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625080" y="3282950"/>
              <a:ext cx="186691" cy="370841"/>
            </a:xfrm>
            <a:custGeom>
              <a:avLst/>
              <a:gdLst/>
              <a:ahLst/>
              <a:cxnLst/>
              <a:rect l="0" t="0" r="0" b="0"/>
              <a:pathLst>
                <a:path w="186691" h="370841">
                  <a:moveTo>
                    <a:pt x="186690" y="64770"/>
                  </a:moveTo>
                  <a:lnTo>
                    <a:pt x="186690" y="36830"/>
                  </a:lnTo>
                  <a:lnTo>
                    <a:pt x="184150" y="27940"/>
                  </a:lnTo>
                  <a:lnTo>
                    <a:pt x="177800" y="20320"/>
                  </a:lnTo>
                  <a:lnTo>
                    <a:pt x="170180" y="13970"/>
                  </a:lnTo>
                  <a:lnTo>
                    <a:pt x="161290" y="8890"/>
                  </a:lnTo>
                  <a:lnTo>
                    <a:pt x="149860" y="3810"/>
                  </a:lnTo>
                  <a:lnTo>
                    <a:pt x="137160" y="0"/>
                  </a:lnTo>
                  <a:lnTo>
                    <a:pt x="124460" y="0"/>
                  </a:lnTo>
                  <a:lnTo>
                    <a:pt x="111760" y="1270"/>
                  </a:lnTo>
                  <a:lnTo>
                    <a:pt x="97790" y="5080"/>
                  </a:lnTo>
                  <a:lnTo>
                    <a:pt x="85090" y="10160"/>
                  </a:lnTo>
                  <a:lnTo>
                    <a:pt x="73660" y="15240"/>
                  </a:lnTo>
                  <a:lnTo>
                    <a:pt x="62230" y="21590"/>
                  </a:lnTo>
                  <a:lnTo>
                    <a:pt x="53340" y="29210"/>
                  </a:lnTo>
                  <a:lnTo>
                    <a:pt x="46990" y="38100"/>
                  </a:lnTo>
                  <a:lnTo>
                    <a:pt x="40640" y="46990"/>
                  </a:lnTo>
                  <a:lnTo>
                    <a:pt x="34290" y="57150"/>
                  </a:lnTo>
                  <a:lnTo>
                    <a:pt x="21590" y="82550"/>
                  </a:lnTo>
                  <a:lnTo>
                    <a:pt x="15240" y="99060"/>
                  </a:lnTo>
                  <a:lnTo>
                    <a:pt x="11430" y="118110"/>
                  </a:lnTo>
                  <a:lnTo>
                    <a:pt x="6350" y="138430"/>
                  </a:lnTo>
                  <a:lnTo>
                    <a:pt x="3810" y="157480"/>
                  </a:lnTo>
                  <a:lnTo>
                    <a:pt x="1270" y="175260"/>
                  </a:lnTo>
                  <a:lnTo>
                    <a:pt x="0" y="190500"/>
                  </a:lnTo>
                  <a:lnTo>
                    <a:pt x="0" y="205740"/>
                  </a:lnTo>
                  <a:lnTo>
                    <a:pt x="1270" y="220980"/>
                  </a:lnTo>
                  <a:lnTo>
                    <a:pt x="3810" y="236220"/>
                  </a:lnTo>
                  <a:lnTo>
                    <a:pt x="8890" y="267970"/>
                  </a:lnTo>
                  <a:lnTo>
                    <a:pt x="12700" y="284480"/>
                  </a:lnTo>
                  <a:lnTo>
                    <a:pt x="19050" y="314960"/>
                  </a:lnTo>
                  <a:lnTo>
                    <a:pt x="29210" y="3708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612380" y="3484880"/>
              <a:ext cx="167641" cy="21591"/>
            </a:xfrm>
            <a:custGeom>
              <a:avLst/>
              <a:gdLst/>
              <a:ahLst/>
              <a:cxnLst/>
              <a:rect l="0" t="0" r="0" b="0"/>
              <a:pathLst>
                <a:path w="167641" h="21591">
                  <a:moveTo>
                    <a:pt x="0" y="0"/>
                  </a:moveTo>
                  <a:lnTo>
                    <a:pt x="58420" y="15240"/>
                  </a:lnTo>
                  <a:lnTo>
                    <a:pt x="71120" y="16510"/>
                  </a:lnTo>
                  <a:lnTo>
                    <a:pt x="85090" y="17780"/>
                  </a:lnTo>
                  <a:lnTo>
                    <a:pt x="99060" y="19050"/>
                  </a:lnTo>
                  <a:lnTo>
                    <a:pt x="113030" y="20320"/>
                  </a:lnTo>
                  <a:lnTo>
                    <a:pt x="16764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887970" y="3305810"/>
              <a:ext cx="218441" cy="347981"/>
            </a:xfrm>
            <a:custGeom>
              <a:avLst/>
              <a:gdLst/>
              <a:ahLst/>
              <a:cxnLst/>
              <a:rect l="0" t="0" r="0" b="0"/>
              <a:pathLst>
                <a:path w="218441" h="347981">
                  <a:moveTo>
                    <a:pt x="218440" y="53340"/>
                  </a:moveTo>
                  <a:lnTo>
                    <a:pt x="213360" y="30480"/>
                  </a:lnTo>
                  <a:lnTo>
                    <a:pt x="207010" y="21590"/>
                  </a:lnTo>
                  <a:lnTo>
                    <a:pt x="198120" y="12700"/>
                  </a:lnTo>
                  <a:lnTo>
                    <a:pt x="187960" y="5080"/>
                  </a:lnTo>
                  <a:lnTo>
                    <a:pt x="173990" y="1270"/>
                  </a:lnTo>
                  <a:lnTo>
                    <a:pt x="157480" y="0"/>
                  </a:lnTo>
                  <a:lnTo>
                    <a:pt x="139700" y="0"/>
                  </a:lnTo>
                  <a:lnTo>
                    <a:pt x="123190" y="1270"/>
                  </a:lnTo>
                  <a:lnTo>
                    <a:pt x="109220" y="2540"/>
                  </a:lnTo>
                  <a:lnTo>
                    <a:pt x="96520" y="5080"/>
                  </a:lnTo>
                  <a:lnTo>
                    <a:pt x="86360" y="11430"/>
                  </a:lnTo>
                  <a:lnTo>
                    <a:pt x="76200" y="17780"/>
                  </a:lnTo>
                  <a:lnTo>
                    <a:pt x="59690" y="34290"/>
                  </a:lnTo>
                  <a:lnTo>
                    <a:pt x="44450" y="48260"/>
                  </a:lnTo>
                  <a:lnTo>
                    <a:pt x="38100" y="58420"/>
                  </a:lnTo>
                  <a:lnTo>
                    <a:pt x="33020" y="69850"/>
                  </a:lnTo>
                  <a:lnTo>
                    <a:pt x="27940" y="81280"/>
                  </a:lnTo>
                  <a:lnTo>
                    <a:pt x="24130" y="93980"/>
                  </a:lnTo>
                  <a:lnTo>
                    <a:pt x="20320" y="106680"/>
                  </a:lnTo>
                  <a:lnTo>
                    <a:pt x="16510" y="120650"/>
                  </a:lnTo>
                  <a:lnTo>
                    <a:pt x="12700" y="137160"/>
                  </a:lnTo>
                  <a:lnTo>
                    <a:pt x="8890" y="153670"/>
                  </a:lnTo>
                  <a:lnTo>
                    <a:pt x="5080" y="172720"/>
                  </a:lnTo>
                  <a:lnTo>
                    <a:pt x="2540" y="193040"/>
                  </a:lnTo>
                  <a:lnTo>
                    <a:pt x="1270" y="212090"/>
                  </a:lnTo>
                  <a:lnTo>
                    <a:pt x="0" y="233680"/>
                  </a:lnTo>
                  <a:lnTo>
                    <a:pt x="0" y="251460"/>
                  </a:lnTo>
                  <a:lnTo>
                    <a:pt x="8890" y="347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875270" y="3411220"/>
              <a:ext cx="358141" cy="227331"/>
            </a:xfrm>
            <a:custGeom>
              <a:avLst/>
              <a:gdLst/>
              <a:ahLst/>
              <a:cxnLst/>
              <a:rect l="0" t="0" r="0" b="0"/>
              <a:pathLst>
                <a:path w="358141" h="227331">
                  <a:moveTo>
                    <a:pt x="0" y="105410"/>
                  </a:moveTo>
                  <a:lnTo>
                    <a:pt x="22860" y="105410"/>
                  </a:lnTo>
                  <a:lnTo>
                    <a:pt x="36830" y="106680"/>
                  </a:lnTo>
                  <a:lnTo>
                    <a:pt x="74930" y="110490"/>
                  </a:lnTo>
                  <a:lnTo>
                    <a:pt x="93980" y="113030"/>
                  </a:lnTo>
                  <a:lnTo>
                    <a:pt x="110490" y="113030"/>
                  </a:lnTo>
                  <a:lnTo>
                    <a:pt x="140970" y="114300"/>
                  </a:lnTo>
                  <a:lnTo>
                    <a:pt x="185420" y="115570"/>
                  </a:lnTo>
                  <a:lnTo>
                    <a:pt x="213360" y="115570"/>
                  </a:lnTo>
                  <a:lnTo>
                    <a:pt x="227330" y="114300"/>
                  </a:lnTo>
                  <a:lnTo>
                    <a:pt x="238760" y="113030"/>
                  </a:lnTo>
                  <a:lnTo>
                    <a:pt x="250190" y="110490"/>
                  </a:lnTo>
                  <a:lnTo>
                    <a:pt x="262890" y="107950"/>
                  </a:lnTo>
                  <a:lnTo>
                    <a:pt x="275590" y="107950"/>
                  </a:lnTo>
                  <a:lnTo>
                    <a:pt x="289560" y="106680"/>
                  </a:lnTo>
                  <a:lnTo>
                    <a:pt x="302260" y="102870"/>
                  </a:lnTo>
                  <a:lnTo>
                    <a:pt x="316230" y="96520"/>
                  </a:lnTo>
                  <a:lnTo>
                    <a:pt x="330200" y="88900"/>
                  </a:lnTo>
                  <a:lnTo>
                    <a:pt x="340360" y="80010"/>
                  </a:lnTo>
                  <a:lnTo>
                    <a:pt x="349250" y="71120"/>
                  </a:lnTo>
                  <a:lnTo>
                    <a:pt x="355600" y="60960"/>
                  </a:lnTo>
                  <a:lnTo>
                    <a:pt x="356870" y="52070"/>
                  </a:lnTo>
                  <a:lnTo>
                    <a:pt x="356870" y="41910"/>
                  </a:lnTo>
                  <a:lnTo>
                    <a:pt x="353060" y="30480"/>
                  </a:lnTo>
                  <a:lnTo>
                    <a:pt x="345440" y="21590"/>
                  </a:lnTo>
                  <a:lnTo>
                    <a:pt x="334010" y="13970"/>
                  </a:lnTo>
                  <a:lnTo>
                    <a:pt x="321310" y="5080"/>
                  </a:lnTo>
                  <a:lnTo>
                    <a:pt x="308610" y="1270"/>
                  </a:lnTo>
                  <a:lnTo>
                    <a:pt x="297180" y="0"/>
                  </a:lnTo>
                  <a:lnTo>
                    <a:pt x="285750" y="0"/>
                  </a:lnTo>
                  <a:lnTo>
                    <a:pt x="274320" y="1270"/>
                  </a:lnTo>
                  <a:lnTo>
                    <a:pt x="264160" y="2540"/>
                  </a:lnTo>
                  <a:lnTo>
                    <a:pt x="252730" y="5080"/>
                  </a:lnTo>
                  <a:lnTo>
                    <a:pt x="242570" y="10160"/>
                  </a:lnTo>
                  <a:lnTo>
                    <a:pt x="232410" y="13970"/>
                  </a:lnTo>
                  <a:lnTo>
                    <a:pt x="220980" y="20320"/>
                  </a:lnTo>
                  <a:lnTo>
                    <a:pt x="212090" y="26670"/>
                  </a:lnTo>
                  <a:lnTo>
                    <a:pt x="203200" y="33020"/>
                  </a:lnTo>
                  <a:lnTo>
                    <a:pt x="195580" y="39370"/>
                  </a:lnTo>
                  <a:lnTo>
                    <a:pt x="189230" y="46990"/>
                  </a:lnTo>
                  <a:lnTo>
                    <a:pt x="182880" y="55880"/>
                  </a:lnTo>
                  <a:lnTo>
                    <a:pt x="177800" y="66040"/>
                  </a:lnTo>
                  <a:lnTo>
                    <a:pt x="176530" y="80010"/>
                  </a:lnTo>
                  <a:lnTo>
                    <a:pt x="176530" y="97790"/>
                  </a:lnTo>
                  <a:lnTo>
                    <a:pt x="176530" y="118110"/>
                  </a:lnTo>
                  <a:lnTo>
                    <a:pt x="179070" y="134620"/>
                  </a:lnTo>
                  <a:lnTo>
                    <a:pt x="181610" y="149860"/>
                  </a:lnTo>
                  <a:lnTo>
                    <a:pt x="184150" y="162560"/>
                  </a:lnTo>
                  <a:lnTo>
                    <a:pt x="187960" y="173990"/>
                  </a:lnTo>
                  <a:lnTo>
                    <a:pt x="193040" y="184150"/>
                  </a:lnTo>
                  <a:lnTo>
                    <a:pt x="199390" y="193040"/>
                  </a:lnTo>
                  <a:lnTo>
                    <a:pt x="205740" y="200660"/>
                  </a:lnTo>
                  <a:lnTo>
                    <a:pt x="212090" y="208280"/>
                  </a:lnTo>
                  <a:lnTo>
                    <a:pt x="218440" y="215900"/>
                  </a:lnTo>
                  <a:lnTo>
                    <a:pt x="231140" y="220980"/>
                  </a:lnTo>
                  <a:lnTo>
                    <a:pt x="247650" y="224790"/>
                  </a:lnTo>
                  <a:lnTo>
                    <a:pt x="266700" y="227330"/>
                  </a:lnTo>
                  <a:lnTo>
                    <a:pt x="285750" y="227330"/>
                  </a:lnTo>
                  <a:lnTo>
                    <a:pt x="303530" y="226060"/>
                  </a:lnTo>
                  <a:lnTo>
                    <a:pt x="35814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284210" y="3416300"/>
              <a:ext cx="254001" cy="196851"/>
            </a:xfrm>
            <a:custGeom>
              <a:avLst/>
              <a:gdLst/>
              <a:ahLst/>
              <a:cxnLst/>
              <a:rect l="0" t="0" r="0" b="0"/>
              <a:pathLst>
                <a:path w="254001" h="196851">
                  <a:moveTo>
                    <a:pt x="201930" y="5080"/>
                  </a:moveTo>
                  <a:lnTo>
                    <a:pt x="167640" y="0"/>
                  </a:lnTo>
                  <a:lnTo>
                    <a:pt x="152400" y="0"/>
                  </a:lnTo>
                  <a:lnTo>
                    <a:pt x="135890" y="0"/>
                  </a:lnTo>
                  <a:lnTo>
                    <a:pt x="119380" y="2540"/>
                  </a:lnTo>
                  <a:lnTo>
                    <a:pt x="104140" y="3810"/>
                  </a:lnTo>
                  <a:lnTo>
                    <a:pt x="91440" y="7620"/>
                  </a:lnTo>
                  <a:lnTo>
                    <a:pt x="78740" y="10160"/>
                  </a:lnTo>
                  <a:lnTo>
                    <a:pt x="67310" y="13970"/>
                  </a:lnTo>
                  <a:lnTo>
                    <a:pt x="55880" y="19050"/>
                  </a:lnTo>
                  <a:lnTo>
                    <a:pt x="44450" y="25400"/>
                  </a:lnTo>
                  <a:lnTo>
                    <a:pt x="36830" y="33020"/>
                  </a:lnTo>
                  <a:lnTo>
                    <a:pt x="29210" y="40640"/>
                  </a:lnTo>
                  <a:lnTo>
                    <a:pt x="24130" y="50800"/>
                  </a:lnTo>
                  <a:lnTo>
                    <a:pt x="17780" y="58420"/>
                  </a:lnTo>
                  <a:lnTo>
                    <a:pt x="11430" y="67310"/>
                  </a:lnTo>
                  <a:lnTo>
                    <a:pt x="5080" y="74930"/>
                  </a:lnTo>
                  <a:lnTo>
                    <a:pt x="1270" y="86360"/>
                  </a:lnTo>
                  <a:lnTo>
                    <a:pt x="0" y="101600"/>
                  </a:lnTo>
                  <a:lnTo>
                    <a:pt x="1270" y="118110"/>
                  </a:lnTo>
                  <a:lnTo>
                    <a:pt x="6350" y="134620"/>
                  </a:lnTo>
                  <a:lnTo>
                    <a:pt x="13970" y="149860"/>
                  </a:lnTo>
                  <a:lnTo>
                    <a:pt x="24130" y="165100"/>
                  </a:lnTo>
                  <a:lnTo>
                    <a:pt x="38100" y="176530"/>
                  </a:lnTo>
                  <a:lnTo>
                    <a:pt x="57150" y="185420"/>
                  </a:lnTo>
                  <a:lnTo>
                    <a:pt x="77470" y="191770"/>
                  </a:lnTo>
                  <a:lnTo>
                    <a:pt x="95250" y="195580"/>
                  </a:lnTo>
                  <a:lnTo>
                    <a:pt x="111760" y="196850"/>
                  </a:lnTo>
                  <a:lnTo>
                    <a:pt x="128270" y="195580"/>
                  </a:lnTo>
                  <a:lnTo>
                    <a:pt x="143510" y="194310"/>
                  </a:lnTo>
                  <a:lnTo>
                    <a:pt x="157480" y="191770"/>
                  </a:lnTo>
                  <a:lnTo>
                    <a:pt x="172720" y="189230"/>
                  </a:lnTo>
                  <a:lnTo>
                    <a:pt x="187960" y="185420"/>
                  </a:lnTo>
                  <a:lnTo>
                    <a:pt x="204470" y="180340"/>
                  </a:lnTo>
                  <a:lnTo>
                    <a:pt x="254000" y="1638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604250" y="3274060"/>
              <a:ext cx="60961" cy="316231"/>
            </a:xfrm>
            <a:custGeom>
              <a:avLst/>
              <a:gdLst/>
              <a:ahLst/>
              <a:cxnLst/>
              <a:rect l="0" t="0" r="0" b="0"/>
              <a:pathLst>
                <a:path w="60961" h="316231">
                  <a:moveTo>
                    <a:pt x="60960" y="0"/>
                  </a:moveTo>
                  <a:lnTo>
                    <a:pt x="44450" y="16510"/>
                  </a:lnTo>
                  <a:lnTo>
                    <a:pt x="38100" y="25400"/>
                  </a:lnTo>
                  <a:lnTo>
                    <a:pt x="33020" y="34290"/>
                  </a:lnTo>
                  <a:lnTo>
                    <a:pt x="27940" y="44450"/>
                  </a:lnTo>
                  <a:lnTo>
                    <a:pt x="24130" y="54610"/>
                  </a:lnTo>
                  <a:lnTo>
                    <a:pt x="19050" y="64770"/>
                  </a:lnTo>
                  <a:lnTo>
                    <a:pt x="15240" y="74930"/>
                  </a:lnTo>
                  <a:lnTo>
                    <a:pt x="11430" y="86360"/>
                  </a:lnTo>
                  <a:lnTo>
                    <a:pt x="8890" y="97790"/>
                  </a:lnTo>
                  <a:lnTo>
                    <a:pt x="5080" y="111760"/>
                  </a:lnTo>
                  <a:lnTo>
                    <a:pt x="2540" y="128270"/>
                  </a:lnTo>
                  <a:lnTo>
                    <a:pt x="1270" y="147320"/>
                  </a:lnTo>
                  <a:lnTo>
                    <a:pt x="0" y="168910"/>
                  </a:lnTo>
                  <a:lnTo>
                    <a:pt x="0" y="187960"/>
                  </a:lnTo>
                  <a:lnTo>
                    <a:pt x="1270" y="208280"/>
                  </a:lnTo>
                  <a:lnTo>
                    <a:pt x="3810" y="226060"/>
                  </a:lnTo>
                  <a:lnTo>
                    <a:pt x="6350" y="243840"/>
                  </a:lnTo>
                  <a:lnTo>
                    <a:pt x="8890" y="259080"/>
                  </a:lnTo>
                  <a:lnTo>
                    <a:pt x="12700" y="274320"/>
                  </a:lnTo>
                  <a:lnTo>
                    <a:pt x="17780" y="285750"/>
                  </a:lnTo>
                  <a:lnTo>
                    <a:pt x="25400" y="294640"/>
                  </a:lnTo>
                  <a:lnTo>
                    <a:pt x="50800" y="316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528050" y="3389630"/>
              <a:ext cx="231141" cy="73661"/>
            </a:xfrm>
            <a:custGeom>
              <a:avLst/>
              <a:gdLst/>
              <a:ahLst/>
              <a:cxnLst/>
              <a:rect l="0" t="0" r="0" b="0"/>
              <a:pathLst>
                <a:path w="231141" h="73661">
                  <a:moveTo>
                    <a:pt x="231140" y="0"/>
                  </a:moveTo>
                  <a:lnTo>
                    <a:pt x="209550" y="11430"/>
                  </a:lnTo>
                  <a:lnTo>
                    <a:pt x="199390" y="16510"/>
                  </a:lnTo>
                  <a:lnTo>
                    <a:pt x="189230" y="20320"/>
                  </a:lnTo>
                  <a:lnTo>
                    <a:pt x="167640" y="27940"/>
                  </a:lnTo>
                  <a:lnTo>
                    <a:pt x="125730" y="43180"/>
                  </a:lnTo>
                  <a:lnTo>
                    <a:pt x="83820" y="57150"/>
                  </a:lnTo>
                  <a:lnTo>
                    <a:pt x="71120" y="59690"/>
                  </a:lnTo>
                  <a:lnTo>
                    <a:pt x="57150" y="63500"/>
                  </a:lnTo>
                  <a:lnTo>
                    <a:pt x="0" y="73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66090" y="3975100"/>
            <a:ext cx="5156201" cy="584201"/>
            <a:chOff x="466090" y="3975100"/>
            <a:chExt cx="5156201" cy="584201"/>
          </a:xfrm>
        </p:grpSpPr>
        <p:sp>
          <p:nvSpPr>
            <p:cNvPr id="73" name="Freeform 72"/>
            <p:cNvSpPr/>
            <p:nvPr/>
          </p:nvSpPr>
          <p:spPr>
            <a:xfrm>
              <a:off x="466090" y="4095750"/>
              <a:ext cx="39371" cy="431801"/>
            </a:xfrm>
            <a:custGeom>
              <a:avLst/>
              <a:gdLst/>
              <a:ahLst/>
              <a:cxnLst/>
              <a:rect l="0" t="0" r="0" b="0"/>
              <a:pathLst>
                <a:path w="39371" h="431801">
                  <a:moveTo>
                    <a:pt x="39370" y="0"/>
                  </a:moveTo>
                  <a:lnTo>
                    <a:pt x="34290" y="16510"/>
                  </a:lnTo>
                  <a:lnTo>
                    <a:pt x="31750" y="26670"/>
                  </a:lnTo>
                  <a:lnTo>
                    <a:pt x="30480" y="36830"/>
                  </a:lnTo>
                  <a:lnTo>
                    <a:pt x="30480" y="49530"/>
                  </a:lnTo>
                  <a:lnTo>
                    <a:pt x="27940" y="62230"/>
                  </a:lnTo>
                  <a:lnTo>
                    <a:pt x="26670" y="74930"/>
                  </a:lnTo>
                  <a:lnTo>
                    <a:pt x="24130" y="88900"/>
                  </a:lnTo>
                  <a:lnTo>
                    <a:pt x="21590" y="104140"/>
                  </a:lnTo>
                  <a:lnTo>
                    <a:pt x="20320" y="119380"/>
                  </a:lnTo>
                  <a:lnTo>
                    <a:pt x="20320" y="135890"/>
                  </a:lnTo>
                  <a:lnTo>
                    <a:pt x="19050" y="166370"/>
                  </a:lnTo>
                  <a:lnTo>
                    <a:pt x="17780" y="229870"/>
                  </a:lnTo>
                  <a:lnTo>
                    <a:pt x="16510" y="245110"/>
                  </a:lnTo>
                  <a:lnTo>
                    <a:pt x="15240" y="260350"/>
                  </a:lnTo>
                  <a:lnTo>
                    <a:pt x="12700" y="275590"/>
                  </a:lnTo>
                  <a:lnTo>
                    <a:pt x="11430" y="289560"/>
                  </a:lnTo>
                  <a:lnTo>
                    <a:pt x="10160" y="304800"/>
                  </a:lnTo>
                  <a:lnTo>
                    <a:pt x="8890" y="318770"/>
                  </a:lnTo>
                  <a:lnTo>
                    <a:pt x="7620" y="331470"/>
                  </a:lnTo>
                  <a:lnTo>
                    <a:pt x="5080" y="344170"/>
                  </a:lnTo>
                  <a:lnTo>
                    <a:pt x="2540" y="355600"/>
                  </a:lnTo>
                  <a:lnTo>
                    <a:pt x="1270" y="369570"/>
                  </a:lnTo>
                  <a:lnTo>
                    <a:pt x="0" y="383540"/>
                  </a:lnTo>
                  <a:lnTo>
                    <a:pt x="7620" y="431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83870" y="4118610"/>
              <a:ext cx="274321" cy="367031"/>
            </a:xfrm>
            <a:custGeom>
              <a:avLst/>
              <a:gdLst/>
              <a:ahLst/>
              <a:cxnLst/>
              <a:rect l="0" t="0" r="0" b="0"/>
              <a:pathLst>
                <a:path w="274321" h="367031">
                  <a:moveTo>
                    <a:pt x="0" y="19050"/>
                  </a:moveTo>
                  <a:lnTo>
                    <a:pt x="6350" y="2540"/>
                  </a:lnTo>
                  <a:lnTo>
                    <a:pt x="11430" y="0"/>
                  </a:lnTo>
                  <a:lnTo>
                    <a:pt x="17780" y="0"/>
                  </a:lnTo>
                  <a:lnTo>
                    <a:pt x="26670" y="2540"/>
                  </a:lnTo>
                  <a:lnTo>
                    <a:pt x="34290" y="8890"/>
                  </a:lnTo>
                  <a:lnTo>
                    <a:pt x="41910" y="15240"/>
                  </a:lnTo>
                  <a:lnTo>
                    <a:pt x="49530" y="24130"/>
                  </a:lnTo>
                  <a:lnTo>
                    <a:pt x="54610" y="34290"/>
                  </a:lnTo>
                  <a:lnTo>
                    <a:pt x="59690" y="45720"/>
                  </a:lnTo>
                  <a:lnTo>
                    <a:pt x="76200" y="86360"/>
                  </a:lnTo>
                  <a:lnTo>
                    <a:pt x="102870" y="153670"/>
                  </a:lnTo>
                  <a:lnTo>
                    <a:pt x="109220" y="168910"/>
                  </a:lnTo>
                  <a:lnTo>
                    <a:pt x="123190" y="199390"/>
                  </a:lnTo>
                  <a:lnTo>
                    <a:pt x="132080" y="215900"/>
                  </a:lnTo>
                  <a:lnTo>
                    <a:pt x="140970" y="232410"/>
                  </a:lnTo>
                  <a:lnTo>
                    <a:pt x="149860" y="248920"/>
                  </a:lnTo>
                  <a:lnTo>
                    <a:pt x="158750" y="262890"/>
                  </a:lnTo>
                  <a:lnTo>
                    <a:pt x="173990" y="289560"/>
                  </a:lnTo>
                  <a:lnTo>
                    <a:pt x="196850" y="323850"/>
                  </a:lnTo>
                  <a:lnTo>
                    <a:pt x="203200" y="332740"/>
                  </a:lnTo>
                  <a:lnTo>
                    <a:pt x="210820" y="341630"/>
                  </a:lnTo>
                  <a:lnTo>
                    <a:pt x="218440" y="350520"/>
                  </a:lnTo>
                  <a:lnTo>
                    <a:pt x="226060" y="358140"/>
                  </a:lnTo>
                  <a:lnTo>
                    <a:pt x="234950" y="365760"/>
                  </a:lnTo>
                  <a:lnTo>
                    <a:pt x="274320" y="3670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737870" y="4062730"/>
              <a:ext cx="30481" cy="474981"/>
            </a:xfrm>
            <a:custGeom>
              <a:avLst/>
              <a:gdLst/>
              <a:ahLst/>
              <a:cxnLst/>
              <a:rect l="0" t="0" r="0" b="0"/>
              <a:pathLst>
                <a:path w="30481" h="474981">
                  <a:moveTo>
                    <a:pt x="10160" y="11430"/>
                  </a:moveTo>
                  <a:lnTo>
                    <a:pt x="20320" y="0"/>
                  </a:lnTo>
                  <a:lnTo>
                    <a:pt x="24130" y="2540"/>
                  </a:lnTo>
                  <a:lnTo>
                    <a:pt x="26670" y="7620"/>
                  </a:lnTo>
                  <a:lnTo>
                    <a:pt x="27940" y="16510"/>
                  </a:lnTo>
                  <a:lnTo>
                    <a:pt x="29210" y="26670"/>
                  </a:lnTo>
                  <a:lnTo>
                    <a:pt x="29210" y="38100"/>
                  </a:lnTo>
                  <a:lnTo>
                    <a:pt x="29210" y="50800"/>
                  </a:lnTo>
                  <a:lnTo>
                    <a:pt x="30480" y="95250"/>
                  </a:lnTo>
                  <a:lnTo>
                    <a:pt x="29210" y="113030"/>
                  </a:lnTo>
                  <a:lnTo>
                    <a:pt x="27940" y="132080"/>
                  </a:lnTo>
                  <a:lnTo>
                    <a:pt x="25400" y="151130"/>
                  </a:lnTo>
                  <a:lnTo>
                    <a:pt x="19050" y="191770"/>
                  </a:lnTo>
                  <a:lnTo>
                    <a:pt x="16510" y="213360"/>
                  </a:lnTo>
                  <a:lnTo>
                    <a:pt x="13970" y="232410"/>
                  </a:lnTo>
                  <a:lnTo>
                    <a:pt x="12700" y="251460"/>
                  </a:lnTo>
                  <a:lnTo>
                    <a:pt x="11430" y="269240"/>
                  </a:lnTo>
                  <a:lnTo>
                    <a:pt x="10160" y="288290"/>
                  </a:lnTo>
                  <a:lnTo>
                    <a:pt x="7620" y="306070"/>
                  </a:lnTo>
                  <a:lnTo>
                    <a:pt x="5080" y="323850"/>
                  </a:lnTo>
                  <a:lnTo>
                    <a:pt x="2540" y="340360"/>
                  </a:lnTo>
                  <a:lnTo>
                    <a:pt x="1270" y="355600"/>
                  </a:lnTo>
                  <a:lnTo>
                    <a:pt x="1270" y="370840"/>
                  </a:lnTo>
                  <a:lnTo>
                    <a:pt x="0" y="406400"/>
                  </a:lnTo>
                  <a:lnTo>
                    <a:pt x="20320" y="474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16610" y="4263390"/>
              <a:ext cx="236221" cy="232411"/>
            </a:xfrm>
            <a:custGeom>
              <a:avLst/>
              <a:gdLst/>
              <a:ahLst/>
              <a:cxnLst/>
              <a:rect l="0" t="0" r="0" b="0"/>
              <a:pathLst>
                <a:path w="236221" h="232411">
                  <a:moveTo>
                    <a:pt x="140970" y="43180"/>
                  </a:moveTo>
                  <a:lnTo>
                    <a:pt x="135890" y="25400"/>
                  </a:lnTo>
                  <a:lnTo>
                    <a:pt x="132080" y="19050"/>
                  </a:lnTo>
                  <a:lnTo>
                    <a:pt x="127000" y="11430"/>
                  </a:lnTo>
                  <a:lnTo>
                    <a:pt x="120650" y="3810"/>
                  </a:lnTo>
                  <a:lnTo>
                    <a:pt x="113030" y="1270"/>
                  </a:lnTo>
                  <a:lnTo>
                    <a:pt x="102870" y="0"/>
                  </a:lnTo>
                  <a:lnTo>
                    <a:pt x="91440" y="0"/>
                  </a:lnTo>
                  <a:lnTo>
                    <a:pt x="81280" y="2540"/>
                  </a:lnTo>
                  <a:lnTo>
                    <a:pt x="72390" y="6350"/>
                  </a:lnTo>
                  <a:lnTo>
                    <a:pt x="63500" y="11430"/>
                  </a:lnTo>
                  <a:lnTo>
                    <a:pt x="57150" y="19050"/>
                  </a:lnTo>
                  <a:lnTo>
                    <a:pt x="50800" y="26670"/>
                  </a:lnTo>
                  <a:lnTo>
                    <a:pt x="45720" y="35560"/>
                  </a:lnTo>
                  <a:lnTo>
                    <a:pt x="40640" y="44450"/>
                  </a:lnTo>
                  <a:lnTo>
                    <a:pt x="27940" y="64770"/>
                  </a:lnTo>
                  <a:lnTo>
                    <a:pt x="22860" y="74930"/>
                  </a:lnTo>
                  <a:lnTo>
                    <a:pt x="17780" y="85090"/>
                  </a:lnTo>
                  <a:lnTo>
                    <a:pt x="13970" y="95250"/>
                  </a:lnTo>
                  <a:lnTo>
                    <a:pt x="8890" y="106680"/>
                  </a:lnTo>
                  <a:lnTo>
                    <a:pt x="1270" y="127000"/>
                  </a:lnTo>
                  <a:lnTo>
                    <a:pt x="0" y="137160"/>
                  </a:lnTo>
                  <a:lnTo>
                    <a:pt x="0" y="148590"/>
                  </a:lnTo>
                  <a:lnTo>
                    <a:pt x="1270" y="158750"/>
                  </a:lnTo>
                  <a:lnTo>
                    <a:pt x="5080" y="170180"/>
                  </a:lnTo>
                  <a:lnTo>
                    <a:pt x="10160" y="182880"/>
                  </a:lnTo>
                  <a:lnTo>
                    <a:pt x="15240" y="195580"/>
                  </a:lnTo>
                  <a:lnTo>
                    <a:pt x="22860" y="205740"/>
                  </a:lnTo>
                  <a:lnTo>
                    <a:pt x="33020" y="213360"/>
                  </a:lnTo>
                  <a:lnTo>
                    <a:pt x="44450" y="219710"/>
                  </a:lnTo>
                  <a:lnTo>
                    <a:pt x="54610" y="220980"/>
                  </a:lnTo>
                  <a:lnTo>
                    <a:pt x="63500" y="220980"/>
                  </a:lnTo>
                  <a:lnTo>
                    <a:pt x="72390" y="217170"/>
                  </a:lnTo>
                  <a:lnTo>
                    <a:pt x="80010" y="213360"/>
                  </a:lnTo>
                  <a:lnTo>
                    <a:pt x="87630" y="208280"/>
                  </a:lnTo>
                  <a:lnTo>
                    <a:pt x="95250" y="201930"/>
                  </a:lnTo>
                  <a:lnTo>
                    <a:pt x="102870" y="195580"/>
                  </a:lnTo>
                  <a:lnTo>
                    <a:pt x="109220" y="189230"/>
                  </a:lnTo>
                  <a:lnTo>
                    <a:pt x="116840" y="182880"/>
                  </a:lnTo>
                  <a:lnTo>
                    <a:pt x="123190" y="173990"/>
                  </a:lnTo>
                  <a:lnTo>
                    <a:pt x="128270" y="165100"/>
                  </a:lnTo>
                  <a:lnTo>
                    <a:pt x="132080" y="156210"/>
                  </a:lnTo>
                  <a:lnTo>
                    <a:pt x="137160" y="146050"/>
                  </a:lnTo>
                  <a:lnTo>
                    <a:pt x="140970" y="135890"/>
                  </a:lnTo>
                  <a:lnTo>
                    <a:pt x="148590" y="115570"/>
                  </a:lnTo>
                  <a:lnTo>
                    <a:pt x="154940" y="95250"/>
                  </a:lnTo>
                  <a:lnTo>
                    <a:pt x="158750" y="82550"/>
                  </a:lnTo>
                  <a:lnTo>
                    <a:pt x="162560" y="68580"/>
                  </a:lnTo>
                  <a:lnTo>
                    <a:pt x="166370" y="52070"/>
                  </a:lnTo>
                  <a:lnTo>
                    <a:pt x="167640" y="46990"/>
                  </a:lnTo>
                  <a:lnTo>
                    <a:pt x="165100" y="53340"/>
                  </a:lnTo>
                  <a:lnTo>
                    <a:pt x="161290" y="68580"/>
                  </a:lnTo>
                  <a:lnTo>
                    <a:pt x="157480" y="77470"/>
                  </a:lnTo>
                  <a:lnTo>
                    <a:pt x="157480" y="86360"/>
                  </a:lnTo>
                  <a:lnTo>
                    <a:pt x="157480" y="96520"/>
                  </a:lnTo>
                  <a:lnTo>
                    <a:pt x="158750" y="106680"/>
                  </a:lnTo>
                  <a:lnTo>
                    <a:pt x="160020" y="119380"/>
                  </a:lnTo>
                  <a:lnTo>
                    <a:pt x="161290" y="133350"/>
                  </a:lnTo>
                  <a:lnTo>
                    <a:pt x="161290" y="148590"/>
                  </a:lnTo>
                  <a:lnTo>
                    <a:pt x="162560" y="162560"/>
                  </a:lnTo>
                  <a:lnTo>
                    <a:pt x="165100" y="175260"/>
                  </a:lnTo>
                  <a:lnTo>
                    <a:pt x="167640" y="186690"/>
                  </a:lnTo>
                  <a:lnTo>
                    <a:pt x="171450" y="199390"/>
                  </a:lnTo>
                  <a:lnTo>
                    <a:pt x="176530" y="209550"/>
                  </a:lnTo>
                  <a:lnTo>
                    <a:pt x="182880" y="220980"/>
                  </a:lnTo>
                  <a:lnTo>
                    <a:pt x="191770" y="227330"/>
                  </a:lnTo>
                  <a:lnTo>
                    <a:pt x="201930" y="229870"/>
                  </a:lnTo>
                  <a:lnTo>
                    <a:pt x="236220" y="2324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126490" y="4141470"/>
              <a:ext cx="10161" cy="374651"/>
            </a:xfrm>
            <a:custGeom>
              <a:avLst/>
              <a:gdLst/>
              <a:ahLst/>
              <a:cxnLst/>
              <a:rect l="0" t="0" r="0" b="0"/>
              <a:pathLst>
                <a:path w="10161" h="374651">
                  <a:moveTo>
                    <a:pt x="0" y="17780"/>
                  </a:moveTo>
                  <a:lnTo>
                    <a:pt x="5080" y="0"/>
                  </a:lnTo>
                  <a:lnTo>
                    <a:pt x="7620" y="3810"/>
                  </a:lnTo>
                  <a:lnTo>
                    <a:pt x="8890" y="13970"/>
                  </a:lnTo>
                  <a:lnTo>
                    <a:pt x="8890" y="29210"/>
                  </a:lnTo>
                  <a:lnTo>
                    <a:pt x="10160" y="58420"/>
                  </a:lnTo>
                  <a:lnTo>
                    <a:pt x="10160" y="166370"/>
                  </a:lnTo>
                  <a:lnTo>
                    <a:pt x="10160" y="3746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062990" y="4279900"/>
              <a:ext cx="220981" cy="184151"/>
            </a:xfrm>
            <a:custGeom>
              <a:avLst/>
              <a:gdLst/>
              <a:ahLst/>
              <a:cxnLst/>
              <a:rect l="0" t="0" r="0" b="0"/>
              <a:pathLst>
                <a:path w="220981" h="184151">
                  <a:moveTo>
                    <a:pt x="0" y="26670"/>
                  </a:moveTo>
                  <a:lnTo>
                    <a:pt x="27940" y="26670"/>
                  </a:lnTo>
                  <a:lnTo>
                    <a:pt x="40640" y="25400"/>
                  </a:lnTo>
                  <a:lnTo>
                    <a:pt x="50800" y="22860"/>
                  </a:lnTo>
                  <a:lnTo>
                    <a:pt x="74930" y="17780"/>
                  </a:lnTo>
                  <a:lnTo>
                    <a:pt x="140970" y="1270"/>
                  </a:lnTo>
                  <a:lnTo>
                    <a:pt x="153670" y="0"/>
                  </a:lnTo>
                  <a:lnTo>
                    <a:pt x="166370" y="1270"/>
                  </a:lnTo>
                  <a:lnTo>
                    <a:pt x="177800" y="2540"/>
                  </a:lnTo>
                  <a:lnTo>
                    <a:pt x="186690" y="8890"/>
                  </a:lnTo>
                  <a:lnTo>
                    <a:pt x="193040" y="19050"/>
                  </a:lnTo>
                  <a:lnTo>
                    <a:pt x="199390" y="31750"/>
                  </a:lnTo>
                  <a:lnTo>
                    <a:pt x="203200" y="48260"/>
                  </a:lnTo>
                  <a:lnTo>
                    <a:pt x="205740" y="64770"/>
                  </a:lnTo>
                  <a:lnTo>
                    <a:pt x="207010" y="83820"/>
                  </a:lnTo>
                  <a:lnTo>
                    <a:pt x="207010" y="100330"/>
                  </a:lnTo>
                  <a:lnTo>
                    <a:pt x="205740" y="114300"/>
                  </a:lnTo>
                  <a:lnTo>
                    <a:pt x="204470" y="127000"/>
                  </a:lnTo>
                  <a:lnTo>
                    <a:pt x="203200" y="139700"/>
                  </a:lnTo>
                  <a:lnTo>
                    <a:pt x="201930" y="153670"/>
                  </a:lnTo>
                  <a:lnTo>
                    <a:pt x="220980" y="184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1305560" y="4221480"/>
              <a:ext cx="21591" cy="21591"/>
            </a:xfrm>
            <a:custGeom>
              <a:avLst/>
              <a:gdLst/>
              <a:ahLst/>
              <a:cxnLst/>
              <a:rect l="0" t="0" r="0" b="0"/>
              <a:pathLst>
                <a:path w="21591" h="21591">
                  <a:moveTo>
                    <a:pt x="0" y="21590"/>
                  </a:moveTo>
                  <a:lnTo>
                    <a:pt x="2540" y="12700"/>
                  </a:lnTo>
                  <a:lnTo>
                    <a:pt x="215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1404620" y="4284980"/>
              <a:ext cx="154941" cy="162561"/>
            </a:xfrm>
            <a:custGeom>
              <a:avLst/>
              <a:gdLst/>
              <a:ahLst/>
              <a:cxnLst/>
              <a:rect l="0" t="0" r="0" b="0"/>
              <a:pathLst>
                <a:path w="154941" h="162561">
                  <a:moveTo>
                    <a:pt x="26670" y="21590"/>
                  </a:moveTo>
                  <a:lnTo>
                    <a:pt x="10160" y="38100"/>
                  </a:lnTo>
                  <a:lnTo>
                    <a:pt x="5080" y="48260"/>
                  </a:lnTo>
                  <a:lnTo>
                    <a:pt x="2540" y="62230"/>
                  </a:lnTo>
                  <a:lnTo>
                    <a:pt x="0" y="76200"/>
                  </a:lnTo>
                  <a:lnTo>
                    <a:pt x="1270" y="90170"/>
                  </a:lnTo>
                  <a:lnTo>
                    <a:pt x="3810" y="105410"/>
                  </a:lnTo>
                  <a:lnTo>
                    <a:pt x="7620" y="119380"/>
                  </a:lnTo>
                  <a:lnTo>
                    <a:pt x="15240" y="130810"/>
                  </a:lnTo>
                  <a:lnTo>
                    <a:pt x="25400" y="140970"/>
                  </a:lnTo>
                  <a:lnTo>
                    <a:pt x="36830" y="149860"/>
                  </a:lnTo>
                  <a:lnTo>
                    <a:pt x="49530" y="156210"/>
                  </a:lnTo>
                  <a:lnTo>
                    <a:pt x="64770" y="160020"/>
                  </a:lnTo>
                  <a:lnTo>
                    <a:pt x="80010" y="162560"/>
                  </a:lnTo>
                  <a:lnTo>
                    <a:pt x="95250" y="161290"/>
                  </a:lnTo>
                  <a:lnTo>
                    <a:pt x="110490" y="156210"/>
                  </a:lnTo>
                  <a:lnTo>
                    <a:pt x="124460" y="149860"/>
                  </a:lnTo>
                  <a:lnTo>
                    <a:pt x="135890" y="142240"/>
                  </a:lnTo>
                  <a:lnTo>
                    <a:pt x="143510" y="133350"/>
                  </a:lnTo>
                  <a:lnTo>
                    <a:pt x="151130" y="124460"/>
                  </a:lnTo>
                  <a:lnTo>
                    <a:pt x="153670" y="111760"/>
                  </a:lnTo>
                  <a:lnTo>
                    <a:pt x="154940" y="97790"/>
                  </a:lnTo>
                  <a:lnTo>
                    <a:pt x="154940" y="82550"/>
                  </a:lnTo>
                  <a:lnTo>
                    <a:pt x="151130" y="69850"/>
                  </a:lnTo>
                  <a:lnTo>
                    <a:pt x="144780" y="57150"/>
                  </a:lnTo>
                  <a:lnTo>
                    <a:pt x="137160" y="44450"/>
                  </a:lnTo>
                  <a:lnTo>
                    <a:pt x="127000" y="34290"/>
                  </a:lnTo>
                  <a:lnTo>
                    <a:pt x="116840" y="25400"/>
                  </a:lnTo>
                  <a:lnTo>
                    <a:pt x="584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1600200" y="4274820"/>
              <a:ext cx="189231" cy="220981"/>
            </a:xfrm>
            <a:custGeom>
              <a:avLst/>
              <a:gdLst/>
              <a:ahLst/>
              <a:cxnLst/>
              <a:rect l="0" t="0" r="0" b="0"/>
              <a:pathLst>
                <a:path w="189231" h="220981">
                  <a:moveTo>
                    <a:pt x="0" y="20320"/>
                  </a:moveTo>
                  <a:lnTo>
                    <a:pt x="11430" y="38100"/>
                  </a:lnTo>
                  <a:lnTo>
                    <a:pt x="13970" y="46990"/>
                  </a:lnTo>
                  <a:lnTo>
                    <a:pt x="16510" y="58420"/>
                  </a:lnTo>
                  <a:lnTo>
                    <a:pt x="17780" y="69850"/>
                  </a:lnTo>
                  <a:lnTo>
                    <a:pt x="17780" y="82550"/>
                  </a:lnTo>
                  <a:lnTo>
                    <a:pt x="16510" y="96520"/>
                  </a:lnTo>
                  <a:lnTo>
                    <a:pt x="15240" y="109220"/>
                  </a:lnTo>
                  <a:lnTo>
                    <a:pt x="12700" y="123190"/>
                  </a:lnTo>
                  <a:lnTo>
                    <a:pt x="6350" y="151130"/>
                  </a:lnTo>
                  <a:lnTo>
                    <a:pt x="6350" y="154940"/>
                  </a:lnTo>
                  <a:lnTo>
                    <a:pt x="8890" y="153670"/>
                  </a:lnTo>
                  <a:lnTo>
                    <a:pt x="12700" y="148590"/>
                  </a:lnTo>
                  <a:lnTo>
                    <a:pt x="16510" y="140970"/>
                  </a:lnTo>
                  <a:lnTo>
                    <a:pt x="20320" y="132080"/>
                  </a:lnTo>
                  <a:lnTo>
                    <a:pt x="24130" y="123190"/>
                  </a:lnTo>
                  <a:lnTo>
                    <a:pt x="29210" y="114300"/>
                  </a:lnTo>
                  <a:lnTo>
                    <a:pt x="34290" y="104140"/>
                  </a:lnTo>
                  <a:lnTo>
                    <a:pt x="40640" y="93980"/>
                  </a:lnTo>
                  <a:lnTo>
                    <a:pt x="53340" y="73660"/>
                  </a:lnTo>
                  <a:lnTo>
                    <a:pt x="81280" y="31750"/>
                  </a:lnTo>
                  <a:lnTo>
                    <a:pt x="88900" y="21590"/>
                  </a:lnTo>
                  <a:lnTo>
                    <a:pt x="97790" y="13970"/>
                  </a:lnTo>
                  <a:lnTo>
                    <a:pt x="107950" y="5080"/>
                  </a:lnTo>
                  <a:lnTo>
                    <a:pt x="116840" y="1270"/>
                  </a:lnTo>
                  <a:lnTo>
                    <a:pt x="127000" y="0"/>
                  </a:lnTo>
                  <a:lnTo>
                    <a:pt x="137160" y="0"/>
                  </a:lnTo>
                  <a:lnTo>
                    <a:pt x="146050" y="5080"/>
                  </a:lnTo>
                  <a:lnTo>
                    <a:pt x="152400" y="15240"/>
                  </a:lnTo>
                  <a:lnTo>
                    <a:pt x="157480" y="27940"/>
                  </a:lnTo>
                  <a:lnTo>
                    <a:pt x="162560" y="39370"/>
                  </a:lnTo>
                  <a:lnTo>
                    <a:pt x="166370" y="50800"/>
                  </a:lnTo>
                  <a:lnTo>
                    <a:pt x="171450" y="62230"/>
                  </a:lnTo>
                  <a:lnTo>
                    <a:pt x="173990" y="76200"/>
                  </a:lnTo>
                  <a:lnTo>
                    <a:pt x="175260" y="92710"/>
                  </a:lnTo>
                  <a:lnTo>
                    <a:pt x="176530" y="110490"/>
                  </a:lnTo>
                  <a:lnTo>
                    <a:pt x="177800" y="128270"/>
                  </a:lnTo>
                  <a:lnTo>
                    <a:pt x="177800" y="158750"/>
                  </a:lnTo>
                  <a:lnTo>
                    <a:pt x="180340" y="172720"/>
                  </a:lnTo>
                  <a:lnTo>
                    <a:pt x="181610" y="185420"/>
                  </a:lnTo>
                  <a:lnTo>
                    <a:pt x="18923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1812290" y="4251960"/>
              <a:ext cx="271781" cy="264161"/>
            </a:xfrm>
            <a:custGeom>
              <a:avLst/>
              <a:gdLst/>
              <a:ahLst/>
              <a:cxnLst/>
              <a:rect l="0" t="0" r="0" b="0"/>
              <a:pathLst>
                <a:path w="271781" h="264161">
                  <a:moveTo>
                    <a:pt x="219710" y="43180"/>
                  </a:moveTo>
                  <a:lnTo>
                    <a:pt x="208280" y="26670"/>
                  </a:lnTo>
                  <a:lnTo>
                    <a:pt x="199390" y="19050"/>
                  </a:lnTo>
                  <a:lnTo>
                    <a:pt x="187960" y="12700"/>
                  </a:lnTo>
                  <a:lnTo>
                    <a:pt x="173990" y="5080"/>
                  </a:lnTo>
                  <a:lnTo>
                    <a:pt x="161290" y="1270"/>
                  </a:lnTo>
                  <a:lnTo>
                    <a:pt x="148590" y="0"/>
                  </a:lnTo>
                  <a:lnTo>
                    <a:pt x="137160" y="1270"/>
                  </a:lnTo>
                  <a:lnTo>
                    <a:pt x="125730" y="3810"/>
                  </a:lnTo>
                  <a:lnTo>
                    <a:pt x="115570" y="7620"/>
                  </a:lnTo>
                  <a:lnTo>
                    <a:pt x="104140" y="12700"/>
                  </a:lnTo>
                  <a:lnTo>
                    <a:pt x="93980" y="17780"/>
                  </a:lnTo>
                  <a:lnTo>
                    <a:pt x="82550" y="24130"/>
                  </a:lnTo>
                  <a:lnTo>
                    <a:pt x="72390" y="30480"/>
                  </a:lnTo>
                  <a:lnTo>
                    <a:pt x="62230" y="39370"/>
                  </a:lnTo>
                  <a:lnTo>
                    <a:pt x="50800" y="50800"/>
                  </a:lnTo>
                  <a:lnTo>
                    <a:pt x="40640" y="62230"/>
                  </a:lnTo>
                  <a:lnTo>
                    <a:pt x="31750" y="73660"/>
                  </a:lnTo>
                  <a:lnTo>
                    <a:pt x="22860" y="85090"/>
                  </a:lnTo>
                  <a:lnTo>
                    <a:pt x="15240" y="95250"/>
                  </a:lnTo>
                  <a:lnTo>
                    <a:pt x="8890" y="107950"/>
                  </a:lnTo>
                  <a:lnTo>
                    <a:pt x="6350" y="120650"/>
                  </a:lnTo>
                  <a:lnTo>
                    <a:pt x="3810" y="133350"/>
                  </a:lnTo>
                  <a:lnTo>
                    <a:pt x="1270" y="146050"/>
                  </a:lnTo>
                  <a:lnTo>
                    <a:pt x="1270" y="160020"/>
                  </a:lnTo>
                  <a:lnTo>
                    <a:pt x="0" y="173990"/>
                  </a:lnTo>
                  <a:lnTo>
                    <a:pt x="1270" y="189230"/>
                  </a:lnTo>
                  <a:lnTo>
                    <a:pt x="5080" y="204470"/>
                  </a:lnTo>
                  <a:lnTo>
                    <a:pt x="10160" y="220980"/>
                  </a:lnTo>
                  <a:lnTo>
                    <a:pt x="15240" y="234950"/>
                  </a:lnTo>
                  <a:lnTo>
                    <a:pt x="21590" y="246380"/>
                  </a:lnTo>
                  <a:lnTo>
                    <a:pt x="27940" y="255270"/>
                  </a:lnTo>
                  <a:lnTo>
                    <a:pt x="38100" y="261620"/>
                  </a:lnTo>
                  <a:lnTo>
                    <a:pt x="50800" y="262890"/>
                  </a:lnTo>
                  <a:lnTo>
                    <a:pt x="64770" y="264160"/>
                  </a:lnTo>
                  <a:lnTo>
                    <a:pt x="76200" y="261620"/>
                  </a:lnTo>
                  <a:lnTo>
                    <a:pt x="86360" y="257810"/>
                  </a:lnTo>
                  <a:lnTo>
                    <a:pt x="96520" y="252730"/>
                  </a:lnTo>
                  <a:lnTo>
                    <a:pt x="105410" y="247650"/>
                  </a:lnTo>
                  <a:lnTo>
                    <a:pt x="115570" y="241300"/>
                  </a:lnTo>
                  <a:lnTo>
                    <a:pt x="125730" y="234950"/>
                  </a:lnTo>
                  <a:lnTo>
                    <a:pt x="133350" y="226060"/>
                  </a:lnTo>
                  <a:lnTo>
                    <a:pt x="139700" y="215900"/>
                  </a:lnTo>
                  <a:lnTo>
                    <a:pt x="146050" y="204470"/>
                  </a:lnTo>
                  <a:lnTo>
                    <a:pt x="151130" y="193040"/>
                  </a:lnTo>
                  <a:lnTo>
                    <a:pt x="157480" y="181610"/>
                  </a:lnTo>
                  <a:lnTo>
                    <a:pt x="165100" y="170180"/>
                  </a:lnTo>
                  <a:lnTo>
                    <a:pt x="170180" y="156210"/>
                  </a:lnTo>
                  <a:lnTo>
                    <a:pt x="175260" y="139700"/>
                  </a:lnTo>
                  <a:lnTo>
                    <a:pt x="179070" y="121920"/>
                  </a:lnTo>
                  <a:lnTo>
                    <a:pt x="182880" y="106680"/>
                  </a:lnTo>
                  <a:lnTo>
                    <a:pt x="190500" y="80010"/>
                  </a:lnTo>
                  <a:lnTo>
                    <a:pt x="193040" y="76200"/>
                  </a:lnTo>
                  <a:lnTo>
                    <a:pt x="195580" y="77470"/>
                  </a:lnTo>
                  <a:lnTo>
                    <a:pt x="203200" y="120650"/>
                  </a:lnTo>
                  <a:lnTo>
                    <a:pt x="205740" y="137160"/>
                  </a:lnTo>
                  <a:lnTo>
                    <a:pt x="207010" y="154940"/>
                  </a:lnTo>
                  <a:lnTo>
                    <a:pt x="207010" y="173990"/>
                  </a:lnTo>
                  <a:lnTo>
                    <a:pt x="210820" y="191770"/>
                  </a:lnTo>
                  <a:lnTo>
                    <a:pt x="214630" y="208280"/>
                  </a:lnTo>
                  <a:lnTo>
                    <a:pt x="219710" y="223520"/>
                  </a:lnTo>
                  <a:lnTo>
                    <a:pt x="226060" y="236220"/>
                  </a:lnTo>
                  <a:lnTo>
                    <a:pt x="232410" y="246380"/>
                  </a:lnTo>
                  <a:lnTo>
                    <a:pt x="238760" y="256540"/>
                  </a:lnTo>
                  <a:lnTo>
                    <a:pt x="245110" y="257810"/>
                  </a:lnTo>
                  <a:lnTo>
                    <a:pt x="251460" y="254000"/>
                  </a:lnTo>
                  <a:lnTo>
                    <a:pt x="271780" y="2336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141220" y="4179570"/>
              <a:ext cx="27941" cy="379731"/>
            </a:xfrm>
            <a:custGeom>
              <a:avLst/>
              <a:gdLst/>
              <a:ahLst/>
              <a:cxnLst/>
              <a:rect l="0" t="0" r="0" b="0"/>
              <a:pathLst>
                <a:path w="27941" h="379731">
                  <a:moveTo>
                    <a:pt x="27940" y="0"/>
                  </a:moveTo>
                  <a:lnTo>
                    <a:pt x="21590" y="39370"/>
                  </a:lnTo>
                  <a:lnTo>
                    <a:pt x="20320" y="58420"/>
                  </a:lnTo>
                  <a:lnTo>
                    <a:pt x="19050" y="77470"/>
                  </a:lnTo>
                  <a:lnTo>
                    <a:pt x="19050" y="97790"/>
                  </a:lnTo>
                  <a:lnTo>
                    <a:pt x="16510" y="116840"/>
                  </a:lnTo>
                  <a:lnTo>
                    <a:pt x="15240" y="134620"/>
                  </a:lnTo>
                  <a:lnTo>
                    <a:pt x="11430" y="153670"/>
                  </a:lnTo>
                  <a:lnTo>
                    <a:pt x="10160" y="172720"/>
                  </a:lnTo>
                  <a:lnTo>
                    <a:pt x="8890" y="191770"/>
                  </a:lnTo>
                  <a:lnTo>
                    <a:pt x="7620" y="231140"/>
                  </a:lnTo>
                  <a:lnTo>
                    <a:pt x="7620" y="262890"/>
                  </a:lnTo>
                  <a:lnTo>
                    <a:pt x="6350" y="278130"/>
                  </a:lnTo>
                  <a:lnTo>
                    <a:pt x="3810" y="293370"/>
                  </a:lnTo>
                  <a:lnTo>
                    <a:pt x="1270" y="308610"/>
                  </a:lnTo>
                  <a:lnTo>
                    <a:pt x="0" y="321310"/>
                  </a:lnTo>
                  <a:lnTo>
                    <a:pt x="1270" y="334010"/>
                  </a:lnTo>
                  <a:lnTo>
                    <a:pt x="16510" y="3797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2608580" y="4116070"/>
              <a:ext cx="54611" cy="337821"/>
            </a:xfrm>
            <a:custGeom>
              <a:avLst/>
              <a:gdLst/>
              <a:ahLst/>
              <a:cxnLst/>
              <a:rect l="0" t="0" r="0" b="0"/>
              <a:pathLst>
                <a:path w="54611" h="337821">
                  <a:moveTo>
                    <a:pt x="54610" y="0"/>
                  </a:moveTo>
                  <a:lnTo>
                    <a:pt x="44450" y="17780"/>
                  </a:lnTo>
                  <a:lnTo>
                    <a:pt x="39370" y="30480"/>
                  </a:lnTo>
                  <a:lnTo>
                    <a:pt x="35560" y="46990"/>
                  </a:lnTo>
                  <a:lnTo>
                    <a:pt x="31750" y="67310"/>
                  </a:lnTo>
                  <a:lnTo>
                    <a:pt x="29210" y="86360"/>
                  </a:lnTo>
                  <a:lnTo>
                    <a:pt x="26670" y="104140"/>
                  </a:lnTo>
                  <a:lnTo>
                    <a:pt x="25400" y="121920"/>
                  </a:lnTo>
                  <a:lnTo>
                    <a:pt x="24130" y="138430"/>
                  </a:lnTo>
                  <a:lnTo>
                    <a:pt x="21590" y="154940"/>
                  </a:lnTo>
                  <a:lnTo>
                    <a:pt x="19050" y="170180"/>
                  </a:lnTo>
                  <a:lnTo>
                    <a:pt x="12700" y="199390"/>
                  </a:lnTo>
                  <a:lnTo>
                    <a:pt x="8890" y="213360"/>
                  </a:lnTo>
                  <a:lnTo>
                    <a:pt x="6350" y="228600"/>
                  </a:lnTo>
                  <a:lnTo>
                    <a:pt x="5080" y="242570"/>
                  </a:lnTo>
                  <a:lnTo>
                    <a:pt x="5080" y="256540"/>
                  </a:lnTo>
                  <a:lnTo>
                    <a:pt x="2540" y="270510"/>
                  </a:lnTo>
                  <a:lnTo>
                    <a:pt x="0" y="284480"/>
                  </a:lnTo>
                  <a:lnTo>
                    <a:pt x="2540" y="337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515870" y="3975100"/>
              <a:ext cx="400051" cy="447041"/>
            </a:xfrm>
            <a:custGeom>
              <a:avLst/>
              <a:gdLst/>
              <a:ahLst/>
              <a:cxnLst/>
              <a:rect l="0" t="0" r="0" b="0"/>
              <a:pathLst>
                <a:path w="400051" h="447041">
                  <a:moveTo>
                    <a:pt x="0" y="194310"/>
                  </a:moveTo>
                  <a:lnTo>
                    <a:pt x="0" y="171450"/>
                  </a:lnTo>
                  <a:lnTo>
                    <a:pt x="2540" y="160020"/>
                  </a:lnTo>
                  <a:lnTo>
                    <a:pt x="6350" y="148590"/>
                  </a:lnTo>
                  <a:lnTo>
                    <a:pt x="11430" y="135890"/>
                  </a:lnTo>
                  <a:lnTo>
                    <a:pt x="19050" y="124460"/>
                  </a:lnTo>
                  <a:lnTo>
                    <a:pt x="26670" y="115570"/>
                  </a:lnTo>
                  <a:lnTo>
                    <a:pt x="35560" y="106680"/>
                  </a:lnTo>
                  <a:lnTo>
                    <a:pt x="45720" y="97790"/>
                  </a:lnTo>
                  <a:lnTo>
                    <a:pt x="57150" y="90170"/>
                  </a:lnTo>
                  <a:lnTo>
                    <a:pt x="115570" y="55880"/>
                  </a:lnTo>
                  <a:lnTo>
                    <a:pt x="130810" y="46990"/>
                  </a:lnTo>
                  <a:lnTo>
                    <a:pt x="161290" y="30480"/>
                  </a:lnTo>
                  <a:lnTo>
                    <a:pt x="176530" y="24130"/>
                  </a:lnTo>
                  <a:lnTo>
                    <a:pt x="193040" y="19050"/>
                  </a:lnTo>
                  <a:lnTo>
                    <a:pt x="209550" y="13970"/>
                  </a:lnTo>
                  <a:lnTo>
                    <a:pt x="226060" y="10160"/>
                  </a:lnTo>
                  <a:lnTo>
                    <a:pt x="260350" y="2540"/>
                  </a:lnTo>
                  <a:lnTo>
                    <a:pt x="280670" y="0"/>
                  </a:lnTo>
                  <a:lnTo>
                    <a:pt x="302260" y="1270"/>
                  </a:lnTo>
                  <a:lnTo>
                    <a:pt x="323850" y="2540"/>
                  </a:lnTo>
                  <a:lnTo>
                    <a:pt x="341630" y="7620"/>
                  </a:lnTo>
                  <a:lnTo>
                    <a:pt x="355600" y="16510"/>
                  </a:lnTo>
                  <a:lnTo>
                    <a:pt x="367030" y="26670"/>
                  </a:lnTo>
                  <a:lnTo>
                    <a:pt x="370840" y="39370"/>
                  </a:lnTo>
                  <a:lnTo>
                    <a:pt x="370840" y="53340"/>
                  </a:lnTo>
                  <a:lnTo>
                    <a:pt x="365760" y="68580"/>
                  </a:lnTo>
                  <a:lnTo>
                    <a:pt x="359410" y="82550"/>
                  </a:lnTo>
                  <a:lnTo>
                    <a:pt x="349250" y="95250"/>
                  </a:lnTo>
                  <a:lnTo>
                    <a:pt x="337820" y="106680"/>
                  </a:lnTo>
                  <a:lnTo>
                    <a:pt x="327660" y="116840"/>
                  </a:lnTo>
                  <a:lnTo>
                    <a:pt x="316230" y="127000"/>
                  </a:lnTo>
                  <a:lnTo>
                    <a:pt x="306070" y="134620"/>
                  </a:lnTo>
                  <a:lnTo>
                    <a:pt x="294640" y="143510"/>
                  </a:lnTo>
                  <a:lnTo>
                    <a:pt x="281940" y="151130"/>
                  </a:lnTo>
                  <a:lnTo>
                    <a:pt x="269240" y="158750"/>
                  </a:lnTo>
                  <a:lnTo>
                    <a:pt x="255270" y="163830"/>
                  </a:lnTo>
                  <a:lnTo>
                    <a:pt x="241300" y="170180"/>
                  </a:lnTo>
                  <a:lnTo>
                    <a:pt x="228600" y="173990"/>
                  </a:lnTo>
                  <a:lnTo>
                    <a:pt x="214630" y="179070"/>
                  </a:lnTo>
                  <a:lnTo>
                    <a:pt x="161290" y="194310"/>
                  </a:lnTo>
                  <a:lnTo>
                    <a:pt x="149860" y="198120"/>
                  </a:lnTo>
                  <a:lnTo>
                    <a:pt x="146050" y="198120"/>
                  </a:lnTo>
                  <a:lnTo>
                    <a:pt x="149860" y="196850"/>
                  </a:lnTo>
                  <a:lnTo>
                    <a:pt x="157480" y="195580"/>
                  </a:lnTo>
                  <a:lnTo>
                    <a:pt x="167640" y="195580"/>
                  </a:lnTo>
                  <a:lnTo>
                    <a:pt x="177800" y="195580"/>
                  </a:lnTo>
                  <a:lnTo>
                    <a:pt x="189230" y="196850"/>
                  </a:lnTo>
                  <a:lnTo>
                    <a:pt x="199390" y="200660"/>
                  </a:lnTo>
                  <a:lnTo>
                    <a:pt x="210820" y="205740"/>
                  </a:lnTo>
                  <a:lnTo>
                    <a:pt x="220980" y="210820"/>
                  </a:lnTo>
                  <a:lnTo>
                    <a:pt x="232410" y="217170"/>
                  </a:lnTo>
                  <a:lnTo>
                    <a:pt x="242570" y="223520"/>
                  </a:lnTo>
                  <a:lnTo>
                    <a:pt x="252730" y="231140"/>
                  </a:lnTo>
                  <a:lnTo>
                    <a:pt x="264160" y="240030"/>
                  </a:lnTo>
                  <a:lnTo>
                    <a:pt x="274320" y="248920"/>
                  </a:lnTo>
                  <a:lnTo>
                    <a:pt x="283210" y="259080"/>
                  </a:lnTo>
                  <a:lnTo>
                    <a:pt x="292100" y="269240"/>
                  </a:lnTo>
                  <a:lnTo>
                    <a:pt x="299720" y="279400"/>
                  </a:lnTo>
                  <a:lnTo>
                    <a:pt x="307340" y="290830"/>
                  </a:lnTo>
                  <a:lnTo>
                    <a:pt x="314960" y="303530"/>
                  </a:lnTo>
                  <a:lnTo>
                    <a:pt x="322580" y="316230"/>
                  </a:lnTo>
                  <a:lnTo>
                    <a:pt x="328930" y="327660"/>
                  </a:lnTo>
                  <a:lnTo>
                    <a:pt x="334010" y="339090"/>
                  </a:lnTo>
                  <a:lnTo>
                    <a:pt x="339090" y="350520"/>
                  </a:lnTo>
                  <a:lnTo>
                    <a:pt x="342900" y="361950"/>
                  </a:lnTo>
                  <a:lnTo>
                    <a:pt x="350520" y="383540"/>
                  </a:lnTo>
                  <a:lnTo>
                    <a:pt x="361950" y="415290"/>
                  </a:lnTo>
                  <a:lnTo>
                    <a:pt x="367030" y="422910"/>
                  </a:lnTo>
                  <a:lnTo>
                    <a:pt x="374650" y="430530"/>
                  </a:lnTo>
                  <a:lnTo>
                    <a:pt x="400050" y="447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2950210" y="4147820"/>
              <a:ext cx="180341" cy="241301"/>
            </a:xfrm>
            <a:custGeom>
              <a:avLst/>
              <a:gdLst/>
              <a:ahLst/>
              <a:cxnLst/>
              <a:rect l="0" t="0" r="0" b="0"/>
              <a:pathLst>
                <a:path w="180341" h="241301">
                  <a:moveTo>
                    <a:pt x="50800" y="0"/>
                  </a:moveTo>
                  <a:lnTo>
                    <a:pt x="39370" y="22860"/>
                  </a:lnTo>
                  <a:lnTo>
                    <a:pt x="34290" y="33020"/>
                  </a:lnTo>
                  <a:lnTo>
                    <a:pt x="30480" y="43180"/>
                  </a:lnTo>
                  <a:lnTo>
                    <a:pt x="22860" y="63500"/>
                  </a:lnTo>
                  <a:lnTo>
                    <a:pt x="8890" y="105410"/>
                  </a:lnTo>
                  <a:lnTo>
                    <a:pt x="5080" y="116840"/>
                  </a:lnTo>
                  <a:lnTo>
                    <a:pt x="2540" y="128270"/>
                  </a:lnTo>
                  <a:lnTo>
                    <a:pt x="1270" y="140970"/>
                  </a:lnTo>
                  <a:lnTo>
                    <a:pt x="0" y="153670"/>
                  </a:lnTo>
                  <a:lnTo>
                    <a:pt x="0" y="167640"/>
                  </a:lnTo>
                  <a:lnTo>
                    <a:pt x="1270" y="182880"/>
                  </a:lnTo>
                  <a:lnTo>
                    <a:pt x="3810" y="199390"/>
                  </a:lnTo>
                  <a:lnTo>
                    <a:pt x="10160" y="213360"/>
                  </a:lnTo>
                  <a:lnTo>
                    <a:pt x="19050" y="223520"/>
                  </a:lnTo>
                  <a:lnTo>
                    <a:pt x="29210" y="233680"/>
                  </a:lnTo>
                  <a:lnTo>
                    <a:pt x="43180" y="238760"/>
                  </a:lnTo>
                  <a:lnTo>
                    <a:pt x="59690" y="241300"/>
                  </a:lnTo>
                  <a:lnTo>
                    <a:pt x="77470" y="241300"/>
                  </a:lnTo>
                  <a:lnTo>
                    <a:pt x="92710" y="240030"/>
                  </a:lnTo>
                  <a:lnTo>
                    <a:pt x="106680" y="236220"/>
                  </a:lnTo>
                  <a:lnTo>
                    <a:pt x="119380" y="231140"/>
                  </a:lnTo>
                  <a:lnTo>
                    <a:pt x="130810" y="224790"/>
                  </a:lnTo>
                  <a:lnTo>
                    <a:pt x="139700" y="215900"/>
                  </a:lnTo>
                  <a:lnTo>
                    <a:pt x="148590" y="207010"/>
                  </a:lnTo>
                  <a:lnTo>
                    <a:pt x="156210" y="198120"/>
                  </a:lnTo>
                  <a:lnTo>
                    <a:pt x="161290" y="187960"/>
                  </a:lnTo>
                  <a:lnTo>
                    <a:pt x="166370" y="177800"/>
                  </a:lnTo>
                  <a:lnTo>
                    <a:pt x="171450" y="167640"/>
                  </a:lnTo>
                  <a:lnTo>
                    <a:pt x="175260" y="157480"/>
                  </a:lnTo>
                  <a:lnTo>
                    <a:pt x="179070" y="147320"/>
                  </a:lnTo>
                  <a:lnTo>
                    <a:pt x="180340" y="133350"/>
                  </a:lnTo>
                  <a:lnTo>
                    <a:pt x="180340" y="116840"/>
                  </a:lnTo>
                  <a:lnTo>
                    <a:pt x="179070" y="99060"/>
                  </a:lnTo>
                  <a:lnTo>
                    <a:pt x="175260" y="83820"/>
                  </a:lnTo>
                  <a:lnTo>
                    <a:pt x="168910" y="69850"/>
                  </a:lnTo>
                  <a:lnTo>
                    <a:pt x="161290" y="57150"/>
                  </a:lnTo>
                  <a:lnTo>
                    <a:pt x="151130" y="46990"/>
                  </a:lnTo>
                  <a:lnTo>
                    <a:pt x="139700" y="36830"/>
                  </a:lnTo>
                  <a:lnTo>
                    <a:pt x="127000" y="27940"/>
                  </a:lnTo>
                  <a:lnTo>
                    <a:pt x="116840" y="25400"/>
                  </a:lnTo>
                  <a:lnTo>
                    <a:pt x="107950" y="25400"/>
                  </a:lnTo>
                  <a:lnTo>
                    <a:pt x="92710" y="41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150870" y="4179570"/>
              <a:ext cx="312421" cy="292101"/>
            </a:xfrm>
            <a:custGeom>
              <a:avLst/>
              <a:gdLst/>
              <a:ahLst/>
              <a:cxnLst/>
              <a:rect l="0" t="0" r="0" b="0"/>
              <a:pathLst>
                <a:path w="312421" h="292101">
                  <a:moveTo>
                    <a:pt x="186690" y="53340"/>
                  </a:moveTo>
                  <a:lnTo>
                    <a:pt x="175260" y="30480"/>
                  </a:lnTo>
                  <a:lnTo>
                    <a:pt x="170180" y="21590"/>
                  </a:lnTo>
                  <a:lnTo>
                    <a:pt x="163830" y="12700"/>
                  </a:lnTo>
                  <a:lnTo>
                    <a:pt x="157480" y="5080"/>
                  </a:lnTo>
                  <a:lnTo>
                    <a:pt x="147320" y="1270"/>
                  </a:lnTo>
                  <a:lnTo>
                    <a:pt x="134620" y="0"/>
                  </a:lnTo>
                  <a:lnTo>
                    <a:pt x="120650" y="0"/>
                  </a:lnTo>
                  <a:lnTo>
                    <a:pt x="107950" y="1270"/>
                  </a:lnTo>
                  <a:lnTo>
                    <a:pt x="95250" y="3810"/>
                  </a:lnTo>
                  <a:lnTo>
                    <a:pt x="83820" y="6350"/>
                  </a:lnTo>
                  <a:lnTo>
                    <a:pt x="72390" y="11430"/>
                  </a:lnTo>
                  <a:lnTo>
                    <a:pt x="60960" y="17780"/>
                  </a:lnTo>
                  <a:lnTo>
                    <a:pt x="50800" y="26670"/>
                  </a:lnTo>
                  <a:lnTo>
                    <a:pt x="40640" y="35560"/>
                  </a:lnTo>
                  <a:lnTo>
                    <a:pt x="31750" y="46990"/>
                  </a:lnTo>
                  <a:lnTo>
                    <a:pt x="24130" y="59690"/>
                  </a:lnTo>
                  <a:lnTo>
                    <a:pt x="17780" y="72390"/>
                  </a:lnTo>
                  <a:lnTo>
                    <a:pt x="11430" y="86360"/>
                  </a:lnTo>
                  <a:lnTo>
                    <a:pt x="6350" y="99060"/>
                  </a:lnTo>
                  <a:lnTo>
                    <a:pt x="3810" y="116840"/>
                  </a:lnTo>
                  <a:lnTo>
                    <a:pt x="1270" y="135890"/>
                  </a:lnTo>
                  <a:lnTo>
                    <a:pt x="0" y="157480"/>
                  </a:lnTo>
                  <a:lnTo>
                    <a:pt x="0" y="177800"/>
                  </a:lnTo>
                  <a:lnTo>
                    <a:pt x="1270" y="196850"/>
                  </a:lnTo>
                  <a:lnTo>
                    <a:pt x="3810" y="215900"/>
                  </a:lnTo>
                  <a:lnTo>
                    <a:pt x="11430" y="228600"/>
                  </a:lnTo>
                  <a:lnTo>
                    <a:pt x="21590" y="240030"/>
                  </a:lnTo>
                  <a:lnTo>
                    <a:pt x="34290" y="247650"/>
                  </a:lnTo>
                  <a:lnTo>
                    <a:pt x="49530" y="251460"/>
                  </a:lnTo>
                  <a:lnTo>
                    <a:pt x="64770" y="252730"/>
                  </a:lnTo>
                  <a:lnTo>
                    <a:pt x="80010" y="252730"/>
                  </a:lnTo>
                  <a:lnTo>
                    <a:pt x="93980" y="250190"/>
                  </a:lnTo>
                  <a:lnTo>
                    <a:pt x="105410" y="246380"/>
                  </a:lnTo>
                  <a:lnTo>
                    <a:pt x="114300" y="241300"/>
                  </a:lnTo>
                  <a:lnTo>
                    <a:pt x="123190" y="234950"/>
                  </a:lnTo>
                  <a:lnTo>
                    <a:pt x="132080" y="227330"/>
                  </a:lnTo>
                  <a:lnTo>
                    <a:pt x="139700" y="218440"/>
                  </a:lnTo>
                  <a:lnTo>
                    <a:pt x="147320" y="208280"/>
                  </a:lnTo>
                  <a:lnTo>
                    <a:pt x="154940" y="199390"/>
                  </a:lnTo>
                  <a:lnTo>
                    <a:pt x="161290" y="189230"/>
                  </a:lnTo>
                  <a:lnTo>
                    <a:pt x="167640" y="177800"/>
                  </a:lnTo>
                  <a:lnTo>
                    <a:pt x="172720" y="165100"/>
                  </a:lnTo>
                  <a:lnTo>
                    <a:pt x="185420" y="128270"/>
                  </a:lnTo>
                  <a:lnTo>
                    <a:pt x="200660" y="85090"/>
                  </a:lnTo>
                  <a:lnTo>
                    <a:pt x="204470" y="73660"/>
                  </a:lnTo>
                  <a:lnTo>
                    <a:pt x="210820" y="46990"/>
                  </a:lnTo>
                  <a:lnTo>
                    <a:pt x="212090" y="41910"/>
                  </a:lnTo>
                  <a:lnTo>
                    <a:pt x="212090" y="41910"/>
                  </a:lnTo>
                  <a:lnTo>
                    <a:pt x="210820" y="45720"/>
                  </a:lnTo>
                  <a:lnTo>
                    <a:pt x="209550" y="53340"/>
                  </a:lnTo>
                  <a:lnTo>
                    <a:pt x="209550" y="62230"/>
                  </a:lnTo>
                  <a:lnTo>
                    <a:pt x="208280" y="73660"/>
                  </a:lnTo>
                  <a:lnTo>
                    <a:pt x="207010" y="83820"/>
                  </a:lnTo>
                  <a:lnTo>
                    <a:pt x="204470" y="95250"/>
                  </a:lnTo>
                  <a:lnTo>
                    <a:pt x="201930" y="105410"/>
                  </a:lnTo>
                  <a:lnTo>
                    <a:pt x="201930" y="118110"/>
                  </a:lnTo>
                  <a:lnTo>
                    <a:pt x="203200" y="133350"/>
                  </a:lnTo>
                  <a:lnTo>
                    <a:pt x="204470" y="148590"/>
                  </a:lnTo>
                  <a:lnTo>
                    <a:pt x="205740" y="163830"/>
                  </a:lnTo>
                  <a:lnTo>
                    <a:pt x="205740" y="177800"/>
                  </a:lnTo>
                  <a:lnTo>
                    <a:pt x="207010" y="191770"/>
                  </a:lnTo>
                  <a:lnTo>
                    <a:pt x="208280" y="205740"/>
                  </a:lnTo>
                  <a:lnTo>
                    <a:pt x="210820" y="218440"/>
                  </a:lnTo>
                  <a:lnTo>
                    <a:pt x="213360" y="229870"/>
                  </a:lnTo>
                  <a:lnTo>
                    <a:pt x="215900" y="241300"/>
                  </a:lnTo>
                  <a:lnTo>
                    <a:pt x="218440" y="251460"/>
                  </a:lnTo>
                  <a:lnTo>
                    <a:pt x="222250" y="262890"/>
                  </a:lnTo>
                  <a:lnTo>
                    <a:pt x="227330" y="271780"/>
                  </a:lnTo>
                  <a:lnTo>
                    <a:pt x="234950" y="280670"/>
                  </a:lnTo>
                  <a:lnTo>
                    <a:pt x="243840" y="289560"/>
                  </a:lnTo>
                  <a:lnTo>
                    <a:pt x="255270" y="292100"/>
                  </a:lnTo>
                  <a:lnTo>
                    <a:pt x="267970" y="292100"/>
                  </a:lnTo>
                  <a:lnTo>
                    <a:pt x="312420" y="284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3413760" y="4064000"/>
              <a:ext cx="281941" cy="454661"/>
            </a:xfrm>
            <a:custGeom>
              <a:avLst/>
              <a:gdLst/>
              <a:ahLst/>
              <a:cxnLst/>
              <a:rect l="0" t="0" r="0" b="0"/>
              <a:pathLst>
                <a:path w="281941" h="454661">
                  <a:moveTo>
                    <a:pt x="281940" y="0"/>
                  </a:moveTo>
                  <a:lnTo>
                    <a:pt x="266700" y="44450"/>
                  </a:lnTo>
                  <a:lnTo>
                    <a:pt x="264160" y="54610"/>
                  </a:lnTo>
                  <a:lnTo>
                    <a:pt x="256540" y="80010"/>
                  </a:lnTo>
                  <a:lnTo>
                    <a:pt x="255270" y="92710"/>
                  </a:lnTo>
                  <a:lnTo>
                    <a:pt x="252730" y="106680"/>
                  </a:lnTo>
                  <a:lnTo>
                    <a:pt x="252730" y="120650"/>
                  </a:lnTo>
                  <a:lnTo>
                    <a:pt x="250190" y="134620"/>
                  </a:lnTo>
                  <a:lnTo>
                    <a:pt x="247650" y="151130"/>
                  </a:lnTo>
                  <a:lnTo>
                    <a:pt x="245110" y="167640"/>
                  </a:lnTo>
                  <a:lnTo>
                    <a:pt x="242570" y="182880"/>
                  </a:lnTo>
                  <a:lnTo>
                    <a:pt x="236220" y="212090"/>
                  </a:lnTo>
                  <a:lnTo>
                    <a:pt x="233680" y="227330"/>
                  </a:lnTo>
                  <a:lnTo>
                    <a:pt x="232410" y="241300"/>
                  </a:lnTo>
                  <a:lnTo>
                    <a:pt x="231140" y="255270"/>
                  </a:lnTo>
                  <a:lnTo>
                    <a:pt x="231140" y="270510"/>
                  </a:lnTo>
                  <a:lnTo>
                    <a:pt x="233680" y="284480"/>
                  </a:lnTo>
                  <a:lnTo>
                    <a:pt x="234950" y="298450"/>
                  </a:lnTo>
                  <a:lnTo>
                    <a:pt x="237490" y="312420"/>
                  </a:lnTo>
                  <a:lnTo>
                    <a:pt x="243840" y="340360"/>
                  </a:lnTo>
                  <a:lnTo>
                    <a:pt x="245110" y="346710"/>
                  </a:lnTo>
                  <a:lnTo>
                    <a:pt x="243840" y="346710"/>
                  </a:lnTo>
                  <a:lnTo>
                    <a:pt x="240030" y="337820"/>
                  </a:lnTo>
                  <a:lnTo>
                    <a:pt x="234950" y="322580"/>
                  </a:lnTo>
                  <a:lnTo>
                    <a:pt x="231140" y="312420"/>
                  </a:lnTo>
                  <a:lnTo>
                    <a:pt x="226060" y="303530"/>
                  </a:lnTo>
                  <a:lnTo>
                    <a:pt x="219710" y="293370"/>
                  </a:lnTo>
                  <a:lnTo>
                    <a:pt x="207010" y="273050"/>
                  </a:lnTo>
                  <a:lnTo>
                    <a:pt x="200660" y="262890"/>
                  </a:lnTo>
                  <a:lnTo>
                    <a:pt x="191770" y="255270"/>
                  </a:lnTo>
                  <a:lnTo>
                    <a:pt x="184150" y="247650"/>
                  </a:lnTo>
                  <a:lnTo>
                    <a:pt x="173990" y="242570"/>
                  </a:lnTo>
                  <a:lnTo>
                    <a:pt x="163830" y="237490"/>
                  </a:lnTo>
                  <a:lnTo>
                    <a:pt x="154940" y="233680"/>
                  </a:lnTo>
                  <a:lnTo>
                    <a:pt x="144780" y="229870"/>
                  </a:lnTo>
                  <a:lnTo>
                    <a:pt x="129540" y="227330"/>
                  </a:lnTo>
                  <a:lnTo>
                    <a:pt x="110490" y="227330"/>
                  </a:lnTo>
                  <a:lnTo>
                    <a:pt x="90170" y="228600"/>
                  </a:lnTo>
                  <a:lnTo>
                    <a:pt x="74930" y="233680"/>
                  </a:lnTo>
                  <a:lnTo>
                    <a:pt x="62230" y="240030"/>
                  </a:lnTo>
                  <a:lnTo>
                    <a:pt x="50800" y="247650"/>
                  </a:lnTo>
                  <a:lnTo>
                    <a:pt x="41910" y="256540"/>
                  </a:lnTo>
                  <a:lnTo>
                    <a:pt x="33020" y="265430"/>
                  </a:lnTo>
                  <a:lnTo>
                    <a:pt x="24130" y="275590"/>
                  </a:lnTo>
                  <a:lnTo>
                    <a:pt x="17780" y="285750"/>
                  </a:lnTo>
                  <a:lnTo>
                    <a:pt x="12700" y="295910"/>
                  </a:lnTo>
                  <a:lnTo>
                    <a:pt x="7620" y="306070"/>
                  </a:lnTo>
                  <a:lnTo>
                    <a:pt x="3810" y="317500"/>
                  </a:lnTo>
                  <a:lnTo>
                    <a:pt x="1270" y="330200"/>
                  </a:lnTo>
                  <a:lnTo>
                    <a:pt x="0" y="342900"/>
                  </a:lnTo>
                  <a:lnTo>
                    <a:pt x="1270" y="358140"/>
                  </a:lnTo>
                  <a:lnTo>
                    <a:pt x="5080" y="375920"/>
                  </a:lnTo>
                  <a:lnTo>
                    <a:pt x="8890" y="394970"/>
                  </a:lnTo>
                  <a:lnTo>
                    <a:pt x="15240" y="408940"/>
                  </a:lnTo>
                  <a:lnTo>
                    <a:pt x="20320" y="421640"/>
                  </a:lnTo>
                  <a:lnTo>
                    <a:pt x="26670" y="431800"/>
                  </a:lnTo>
                  <a:lnTo>
                    <a:pt x="34290" y="439420"/>
                  </a:lnTo>
                  <a:lnTo>
                    <a:pt x="43180" y="447040"/>
                  </a:lnTo>
                  <a:lnTo>
                    <a:pt x="52070" y="452120"/>
                  </a:lnTo>
                  <a:lnTo>
                    <a:pt x="66040" y="454660"/>
                  </a:lnTo>
                  <a:lnTo>
                    <a:pt x="81280" y="454660"/>
                  </a:lnTo>
                  <a:lnTo>
                    <a:pt x="99060" y="454660"/>
                  </a:lnTo>
                  <a:lnTo>
                    <a:pt x="114300" y="450850"/>
                  </a:lnTo>
                  <a:lnTo>
                    <a:pt x="128270" y="447040"/>
                  </a:lnTo>
                  <a:lnTo>
                    <a:pt x="140970" y="441960"/>
                  </a:lnTo>
                  <a:lnTo>
                    <a:pt x="153670" y="435610"/>
                  </a:lnTo>
                  <a:lnTo>
                    <a:pt x="180340" y="424180"/>
                  </a:lnTo>
                  <a:lnTo>
                    <a:pt x="222250" y="403860"/>
                  </a:lnTo>
                  <a:lnTo>
                    <a:pt x="234950" y="394970"/>
                  </a:lnTo>
                  <a:lnTo>
                    <a:pt x="247650" y="386080"/>
                  </a:lnTo>
                  <a:lnTo>
                    <a:pt x="281940" y="35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3759200" y="4312920"/>
              <a:ext cx="1863091" cy="224791"/>
            </a:xfrm>
            <a:custGeom>
              <a:avLst/>
              <a:gdLst/>
              <a:ahLst/>
              <a:cxnLst/>
              <a:rect l="0" t="0" r="0" b="0"/>
              <a:pathLst>
                <a:path w="1863091" h="224791">
                  <a:moveTo>
                    <a:pt x="0" y="45720"/>
                  </a:moveTo>
                  <a:lnTo>
                    <a:pt x="16510" y="57150"/>
                  </a:lnTo>
                  <a:lnTo>
                    <a:pt x="24130" y="60960"/>
                  </a:lnTo>
                  <a:lnTo>
                    <a:pt x="34290" y="66040"/>
                  </a:lnTo>
                  <a:lnTo>
                    <a:pt x="43180" y="69850"/>
                  </a:lnTo>
                  <a:lnTo>
                    <a:pt x="78740" y="74930"/>
                  </a:lnTo>
                  <a:lnTo>
                    <a:pt x="134620" y="69850"/>
                  </a:lnTo>
                  <a:lnTo>
                    <a:pt x="182880" y="67310"/>
                  </a:lnTo>
                  <a:lnTo>
                    <a:pt x="241300" y="67310"/>
                  </a:lnTo>
                  <a:lnTo>
                    <a:pt x="303530" y="67310"/>
                  </a:lnTo>
                  <a:lnTo>
                    <a:pt x="354330" y="60960"/>
                  </a:lnTo>
                  <a:lnTo>
                    <a:pt x="406400" y="58420"/>
                  </a:lnTo>
                  <a:lnTo>
                    <a:pt x="459740" y="57150"/>
                  </a:lnTo>
                  <a:lnTo>
                    <a:pt x="574040" y="55880"/>
                  </a:lnTo>
                  <a:lnTo>
                    <a:pt x="612140" y="59690"/>
                  </a:lnTo>
                  <a:lnTo>
                    <a:pt x="652780" y="63500"/>
                  </a:lnTo>
                  <a:lnTo>
                    <a:pt x="707390" y="66040"/>
                  </a:lnTo>
                  <a:lnTo>
                    <a:pt x="762000" y="67310"/>
                  </a:lnTo>
                  <a:lnTo>
                    <a:pt x="801370" y="72390"/>
                  </a:lnTo>
                  <a:lnTo>
                    <a:pt x="876300" y="77470"/>
                  </a:lnTo>
                  <a:lnTo>
                    <a:pt x="930910" y="83820"/>
                  </a:lnTo>
                  <a:lnTo>
                    <a:pt x="970280" y="86360"/>
                  </a:lnTo>
                  <a:lnTo>
                    <a:pt x="1043940" y="95250"/>
                  </a:lnTo>
                  <a:lnTo>
                    <a:pt x="1097280" y="99060"/>
                  </a:lnTo>
                  <a:lnTo>
                    <a:pt x="1149350" y="105410"/>
                  </a:lnTo>
                  <a:lnTo>
                    <a:pt x="1196340" y="109220"/>
                  </a:lnTo>
                  <a:lnTo>
                    <a:pt x="1245870" y="115570"/>
                  </a:lnTo>
                  <a:lnTo>
                    <a:pt x="1296670" y="118110"/>
                  </a:lnTo>
                  <a:lnTo>
                    <a:pt x="1343660" y="119380"/>
                  </a:lnTo>
                  <a:lnTo>
                    <a:pt x="1393190" y="120650"/>
                  </a:lnTo>
                  <a:lnTo>
                    <a:pt x="1443990" y="127000"/>
                  </a:lnTo>
                  <a:lnTo>
                    <a:pt x="1489710" y="129540"/>
                  </a:lnTo>
                  <a:lnTo>
                    <a:pt x="1546860" y="129540"/>
                  </a:lnTo>
                  <a:lnTo>
                    <a:pt x="1710690" y="129540"/>
                  </a:lnTo>
                  <a:lnTo>
                    <a:pt x="1764030" y="124460"/>
                  </a:lnTo>
                  <a:lnTo>
                    <a:pt x="1812290" y="120650"/>
                  </a:lnTo>
                  <a:lnTo>
                    <a:pt x="1819910" y="118110"/>
                  </a:lnTo>
                  <a:lnTo>
                    <a:pt x="1822450" y="114300"/>
                  </a:lnTo>
                  <a:lnTo>
                    <a:pt x="1822450" y="109220"/>
                  </a:lnTo>
                  <a:lnTo>
                    <a:pt x="1817370" y="104140"/>
                  </a:lnTo>
                  <a:lnTo>
                    <a:pt x="1808480" y="100330"/>
                  </a:lnTo>
                  <a:lnTo>
                    <a:pt x="1798320" y="96520"/>
                  </a:lnTo>
                  <a:lnTo>
                    <a:pt x="1788160" y="90170"/>
                  </a:lnTo>
                  <a:lnTo>
                    <a:pt x="1778000" y="82550"/>
                  </a:lnTo>
                  <a:lnTo>
                    <a:pt x="1767840" y="73660"/>
                  </a:lnTo>
                  <a:lnTo>
                    <a:pt x="1760220" y="64770"/>
                  </a:lnTo>
                  <a:lnTo>
                    <a:pt x="1753870" y="54610"/>
                  </a:lnTo>
                  <a:lnTo>
                    <a:pt x="1747520" y="44450"/>
                  </a:lnTo>
                  <a:lnTo>
                    <a:pt x="1743710" y="33020"/>
                  </a:lnTo>
                  <a:lnTo>
                    <a:pt x="1741170" y="21590"/>
                  </a:lnTo>
                  <a:lnTo>
                    <a:pt x="1739900" y="8890"/>
                  </a:lnTo>
                  <a:lnTo>
                    <a:pt x="1741170" y="2540"/>
                  </a:lnTo>
                  <a:lnTo>
                    <a:pt x="1744980" y="0"/>
                  </a:lnTo>
                  <a:lnTo>
                    <a:pt x="1748790" y="1270"/>
                  </a:lnTo>
                  <a:lnTo>
                    <a:pt x="1755140" y="6350"/>
                  </a:lnTo>
                  <a:lnTo>
                    <a:pt x="1762760" y="15240"/>
                  </a:lnTo>
                  <a:lnTo>
                    <a:pt x="1771650" y="25400"/>
                  </a:lnTo>
                  <a:lnTo>
                    <a:pt x="1781810" y="35560"/>
                  </a:lnTo>
                  <a:lnTo>
                    <a:pt x="1800860" y="57150"/>
                  </a:lnTo>
                  <a:lnTo>
                    <a:pt x="1831340" y="87630"/>
                  </a:lnTo>
                  <a:lnTo>
                    <a:pt x="1841500" y="99060"/>
                  </a:lnTo>
                  <a:lnTo>
                    <a:pt x="1849120" y="109220"/>
                  </a:lnTo>
                  <a:lnTo>
                    <a:pt x="1858010" y="119380"/>
                  </a:lnTo>
                  <a:lnTo>
                    <a:pt x="1861820" y="130810"/>
                  </a:lnTo>
                  <a:lnTo>
                    <a:pt x="1863090" y="143510"/>
                  </a:lnTo>
                  <a:lnTo>
                    <a:pt x="1863090" y="156210"/>
                  </a:lnTo>
                  <a:lnTo>
                    <a:pt x="1859280" y="166370"/>
                  </a:lnTo>
                  <a:lnTo>
                    <a:pt x="1854200" y="173990"/>
                  </a:lnTo>
                  <a:lnTo>
                    <a:pt x="1846580" y="180340"/>
                  </a:lnTo>
                  <a:lnTo>
                    <a:pt x="1835150" y="186690"/>
                  </a:lnTo>
                  <a:lnTo>
                    <a:pt x="1822450" y="194310"/>
                  </a:lnTo>
                  <a:lnTo>
                    <a:pt x="1808480" y="200660"/>
                  </a:lnTo>
                  <a:lnTo>
                    <a:pt x="1793240" y="205740"/>
                  </a:lnTo>
                  <a:lnTo>
                    <a:pt x="1751330" y="212090"/>
                  </a:lnTo>
                  <a:lnTo>
                    <a:pt x="1694180" y="213360"/>
                  </a:lnTo>
                  <a:lnTo>
                    <a:pt x="1645920" y="217170"/>
                  </a:lnTo>
                  <a:lnTo>
                    <a:pt x="1588770" y="2247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9230" y="4611370"/>
            <a:ext cx="294641" cy="274321"/>
            <a:chOff x="189230" y="4611370"/>
            <a:chExt cx="294641" cy="274321"/>
          </a:xfrm>
        </p:grpSpPr>
        <p:sp>
          <p:nvSpPr>
            <p:cNvPr id="91" name="Freeform 90"/>
            <p:cNvSpPr/>
            <p:nvPr/>
          </p:nvSpPr>
          <p:spPr>
            <a:xfrm>
              <a:off x="189230" y="4611370"/>
              <a:ext cx="252731" cy="274321"/>
            </a:xfrm>
            <a:custGeom>
              <a:avLst/>
              <a:gdLst/>
              <a:ahLst/>
              <a:cxnLst/>
              <a:rect l="0" t="0" r="0" b="0"/>
              <a:pathLst>
                <a:path w="252731" h="274321">
                  <a:moveTo>
                    <a:pt x="252730" y="0"/>
                  </a:moveTo>
                  <a:lnTo>
                    <a:pt x="236220" y="11430"/>
                  </a:lnTo>
                  <a:lnTo>
                    <a:pt x="227330" y="19050"/>
                  </a:lnTo>
                  <a:lnTo>
                    <a:pt x="218440" y="29210"/>
                  </a:lnTo>
                  <a:lnTo>
                    <a:pt x="209550" y="40640"/>
                  </a:lnTo>
                  <a:lnTo>
                    <a:pt x="200660" y="50800"/>
                  </a:lnTo>
                  <a:lnTo>
                    <a:pt x="184150" y="67310"/>
                  </a:lnTo>
                  <a:lnTo>
                    <a:pt x="176530" y="76200"/>
                  </a:lnTo>
                  <a:lnTo>
                    <a:pt x="168910" y="86360"/>
                  </a:lnTo>
                  <a:lnTo>
                    <a:pt x="162560" y="96520"/>
                  </a:lnTo>
                  <a:lnTo>
                    <a:pt x="147320" y="116840"/>
                  </a:lnTo>
                  <a:lnTo>
                    <a:pt x="140970" y="127000"/>
                  </a:lnTo>
                  <a:lnTo>
                    <a:pt x="132080" y="137160"/>
                  </a:lnTo>
                  <a:lnTo>
                    <a:pt x="123190" y="147320"/>
                  </a:lnTo>
                  <a:lnTo>
                    <a:pt x="114300" y="158750"/>
                  </a:lnTo>
                  <a:lnTo>
                    <a:pt x="93980" y="179070"/>
                  </a:lnTo>
                  <a:lnTo>
                    <a:pt x="58420" y="215900"/>
                  </a:lnTo>
                  <a:lnTo>
                    <a:pt x="49530" y="223520"/>
                  </a:lnTo>
                  <a:lnTo>
                    <a:pt x="40640" y="231140"/>
                  </a:lnTo>
                  <a:lnTo>
                    <a:pt x="0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63550" y="4842510"/>
              <a:ext cx="20321" cy="1"/>
            </a:xfrm>
            <a:custGeom>
              <a:avLst/>
              <a:gdLst/>
              <a:ahLst/>
              <a:cxnLst/>
              <a:rect l="0" t="0" r="0" b="0"/>
              <a:pathLst>
                <a:path w="20321" h="1">
                  <a:moveTo>
                    <a:pt x="2032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27660" y="4726940"/>
            <a:ext cx="4747261" cy="505461"/>
            <a:chOff x="327660" y="4726940"/>
            <a:chExt cx="4747261" cy="505461"/>
          </a:xfrm>
        </p:grpSpPr>
        <p:sp>
          <p:nvSpPr>
            <p:cNvPr id="94" name="Freeform 93"/>
            <p:cNvSpPr/>
            <p:nvPr/>
          </p:nvSpPr>
          <p:spPr>
            <a:xfrm>
              <a:off x="327660" y="4800600"/>
              <a:ext cx="356871" cy="355601"/>
            </a:xfrm>
            <a:custGeom>
              <a:avLst/>
              <a:gdLst/>
              <a:ahLst/>
              <a:cxnLst/>
              <a:rect l="0" t="0" r="0" b="0"/>
              <a:pathLst>
                <a:path w="356871" h="355601">
                  <a:moveTo>
                    <a:pt x="40640" y="53340"/>
                  </a:moveTo>
                  <a:lnTo>
                    <a:pt x="35560" y="81280"/>
                  </a:lnTo>
                  <a:lnTo>
                    <a:pt x="33020" y="93980"/>
                  </a:lnTo>
                  <a:lnTo>
                    <a:pt x="33020" y="106680"/>
                  </a:lnTo>
                  <a:lnTo>
                    <a:pt x="31750" y="120650"/>
                  </a:lnTo>
                  <a:lnTo>
                    <a:pt x="30480" y="148590"/>
                  </a:lnTo>
                  <a:lnTo>
                    <a:pt x="30480" y="162560"/>
                  </a:lnTo>
                  <a:lnTo>
                    <a:pt x="29210" y="176530"/>
                  </a:lnTo>
                  <a:lnTo>
                    <a:pt x="27940" y="190500"/>
                  </a:lnTo>
                  <a:lnTo>
                    <a:pt x="25400" y="204470"/>
                  </a:lnTo>
                  <a:lnTo>
                    <a:pt x="21590" y="217170"/>
                  </a:lnTo>
                  <a:lnTo>
                    <a:pt x="19050" y="228600"/>
                  </a:lnTo>
                  <a:lnTo>
                    <a:pt x="15240" y="240030"/>
                  </a:lnTo>
                  <a:lnTo>
                    <a:pt x="13970" y="252730"/>
                  </a:lnTo>
                  <a:lnTo>
                    <a:pt x="12700" y="265430"/>
                  </a:lnTo>
                  <a:lnTo>
                    <a:pt x="11430" y="279400"/>
                  </a:lnTo>
                  <a:lnTo>
                    <a:pt x="8890" y="292100"/>
                  </a:lnTo>
                  <a:lnTo>
                    <a:pt x="6350" y="303530"/>
                  </a:lnTo>
                  <a:lnTo>
                    <a:pt x="3810" y="314960"/>
                  </a:lnTo>
                  <a:lnTo>
                    <a:pt x="2540" y="326390"/>
                  </a:lnTo>
                  <a:lnTo>
                    <a:pt x="1270" y="339090"/>
                  </a:lnTo>
                  <a:lnTo>
                    <a:pt x="0" y="353060"/>
                  </a:lnTo>
                  <a:lnTo>
                    <a:pt x="1270" y="355600"/>
                  </a:lnTo>
                  <a:lnTo>
                    <a:pt x="2540" y="351790"/>
                  </a:lnTo>
                  <a:lnTo>
                    <a:pt x="13970" y="309880"/>
                  </a:lnTo>
                  <a:lnTo>
                    <a:pt x="20320" y="280670"/>
                  </a:lnTo>
                  <a:lnTo>
                    <a:pt x="24130" y="264160"/>
                  </a:lnTo>
                  <a:lnTo>
                    <a:pt x="25400" y="247650"/>
                  </a:lnTo>
                  <a:lnTo>
                    <a:pt x="26670" y="231140"/>
                  </a:lnTo>
                  <a:lnTo>
                    <a:pt x="27940" y="213360"/>
                  </a:lnTo>
                  <a:lnTo>
                    <a:pt x="31750" y="198120"/>
                  </a:lnTo>
                  <a:lnTo>
                    <a:pt x="35560" y="181610"/>
                  </a:lnTo>
                  <a:lnTo>
                    <a:pt x="40640" y="167640"/>
                  </a:lnTo>
                  <a:lnTo>
                    <a:pt x="45720" y="152400"/>
                  </a:lnTo>
                  <a:lnTo>
                    <a:pt x="60960" y="99060"/>
                  </a:lnTo>
                  <a:lnTo>
                    <a:pt x="76200" y="53340"/>
                  </a:lnTo>
                  <a:lnTo>
                    <a:pt x="80010" y="49530"/>
                  </a:lnTo>
                  <a:lnTo>
                    <a:pt x="82550" y="50800"/>
                  </a:lnTo>
                  <a:lnTo>
                    <a:pt x="86360" y="54610"/>
                  </a:lnTo>
                  <a:lnTo>
                    <a:pt x="90170" y="66040"/>
                  </a:lnTo>
                  <a:lnTo>
                    <a:pt x="93980" y="81280"/>
                  </a:lnTo>
                  <a:lnTo>
                    <a:pt x="96520" y="100330"/>
                  </a:lnTo>
                  <a:lnTo>
                    <a:pt x="100330" y="115570"/>
                  </a:lnTo>
                  <a:lnTo>
                    <a:pt x="104140" y="129540"/>
                  </a:lnTo>
                  <a:lnTo>
                    <a:pt x="107950" y="143510"/>
                  </a:lnTo>
                  <a:lnTo>
                    <a:pt x="110490" y="158750"/>
                  </a:lnTo>
                  <a:lnTo>
                    <a:pt x="118110" y="194310"/>
                  </a:lnTo>
                  <a:lnTo>
                    <a:pt x="124460" y="204470"/>
                  </a:lnTo>
                  <a:lnTo>
                    <a:pt x="134620" y="209550"/>
                  </a:lnTo>
                  <a:lnTo>
                    <a:pt x="144780" y="209550"/>
                  </a:lnTo>
                  <a:lnTo>
                    <a:pt x="154940" y="207010"/>
                  </a:lnTo>
                  <a:lnTo>
                    <a:pt x="163830" y="200660"/>
                  </a:lnTo>
                  <a:lnTo>
                    <a:pt x="171450" y="194310"/>
                  </a:lnTo>
                  <a:lnTo>
                    <a:pt x="180340" y="184150"/>
                  </a:lnTo>
                  <a:lnTo>
                    <a:pt x="190500" y="172720"/>
                  </a:lnTo>
                  <a:lnTo>
                    <a:pt x="200660" y="161290"/>
                  </a:lnTo>
                  <a:lnTo>
                    <a:pt x="209550" y="148590"/>
                  </a:lnTo>
                  <a:lnTo>
                    <a:pt x="217170" y="135890"/>
                  </a:lnTo>
                  <a:lnTo>
                    <a:pt x="224790" y="121920"/>
                  </a:lnTo>
                  <a:lnTo>
                    <a:pt x="231140" y="107950"/>
                  </a:lnTo>
                  <a:lnTo>
                    <a:pt x="237490" y="95250"/>
                  </a:lnTo>
                  <a:lnTo>
                    <a:pt x="241300" y="81280"/>
                  </a:lnTo>
                  <a:lnTo>
                    <a:pt x="247650" y="67310"/>
                  </a:lnTo>
                  <a:lnTo>
                    <a:pt x="254000" y="53340"/>
                  </a:lnTo>
                  <a:lnTo>
                    <a:pt x="260350" y="39370"/>
                  </a:lnTo>
                  <a:lnTo>
                    <a:pt x="266700" y="26670"/>
                  </a:lnTo>
                  <a:lnTo>
                    <a:pt x="273050" y="13970"/>
                  </a:lnTo>
                  <a:lnTo>
                    <a:pt x="279400" y="2540"/>
                  </a:lnTo>
                  <a:lnTo>
                    <a:pt x="284480" y="0"/>
                  </a:lnTo>
                  <a:lnTo>
                    <a:pt x="287020" y="5080"/>
                  </a:lnTo>
                  <a:lnTo>
                    <a:pt x="289560" y="13970"/>
                  </a:lnTo>
                  <a:lnTo>
                    <a:pt x="290830" y="24130"/>
                  </a:lnTo>
                  <a:lnTo>
                    <a:pt x="292100" y="36830"/>
                  </a:lnTo>
                  <a:lnTo>
                    <a:pt x="292100" y="49530"/>
                  </a:lnTo>
                  <a:lnTo>
                    <a:pt x="293370" y="78740"/>
                  </a:lnTo>
                  <a:lnTo>
                    <a:pt x="293370" y="144780"/>
                  </a:lnTo>
                  <a:lnTo>
                    <a:pt x="294640" y="162560"/>
                  </a:lnTo>
                  <a:lnTo>
                    <a:pt x="297180" y="180340"/>
                  </a:lnTo>
                  <a:lnTo>
                    <a:pt x="298450" y="196850"/>
                  </a:lnTo>
                  <a:lnTo>
                    <a:pt x="300990" y="213360"/>
                  </a:lnTo>
                  <a:lnTo>
                    <a:pt x="302260" y="228600"/>
                  </a:lnTo>
                  <a:lnTo>
                    <a:pt x="302260" y="243840"/>
                  </a:lnTo>
                  <a:lnTo>
                    <a:pt x="304800" y="259080"/>
                  </a:lnTo>
                  <a:lnTo>
                    <a:pt x="306070" y="273050"/>
                  </a:lnTo>
                  <a:lnTo>
                    <a:pt x="308610" y="287020"/>
                  </a:lnTo>
                  <a:lnTo>
                    <a:pt x="313690" y="300990"/>
                  </a:lnTo>
                  <a:lnTo>
                    <a:pt x="318770" y="312420"/>
                  </a:lnTo>
                  <a:lnTo>
                    <a:pt x="323850" y="325120"/>
                  </a:lnTo>
                  <a:lnTo>
                    <a:pt x="330200" y="330200"/>
                  </a:lnTo>
                  <a:lnTo>
                    <a:pt x="336550" y="331470"/>
                  </a:lnTo>
                  <a:lnTo>
                    <a:pt x="35687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11530" y="4842510"/>
              <a:ext cx="41911" cy="295911"/>
            </a:xfrm>
            <a:custGeom>
              <a:avLst/>
              <a:gdLst/>
              <a:ahLst/>
              <a:cxnLst/>
              <a:rect l="0" t="0" r="0" b="0"/>
              <a:pathLst>
                <a:path w="41911" h="295911">
                  <a:moveTo>
                    <a:pt x="10160" y="0"/>
                  </a:moveTo>
                  <a:lnTo>
                    <a:pt x="10160" y="59690"/>
                  </a:lnTo>
                  <a:lnTo>
                    <a:pt x="8890" y="72390"/>
                  </a:lnTo>
                  <a:lnTo>
                    <a:pt x="6350" y="86360"/>
                  </a:lnTo>
                  <a:lnTo>
                    <a:pt x="3810" y="99060"/>
                  </a:lnTo>
                  <a:lnTo>
                    <a:pt x="2540" y="114300"/>
                  </a:lnTo>
                  <a:lnTo>
                    <a:pt x="1270" y="130810"/>
                  </a:lnTo>
                  <a:lnTo>
                    <a:pt x="0" y="162560"/>
                  </a:lnTo>
                  <a:lnTo>
                    <a:pt x="0" y="191770"/>
                  </a:lnTo>
                  <a:lnTo>
                    <a:pt x="0" y="207010"/>
                  </a:lnTo>
                  <a:lnTo>
                    <a:pt x="2540" y="220980"/>
                  </a:lnTo>
                  <a:lnTo>
                    <a:pt x="5080" y="234950"/>
                  </a:lnTo>
                  <a:lnTo>
                    <a:pt x="7620" y="248920"/>
                  </a:lnTo>
                  <a:lnTo>
                    <a:pt x="10160" y="260350"/>
                  </a:lnTo>
                  <a:lnTo>
                    <a:pt x="13970" y="271780"/>
                  </a:lnTo>
                  <a:lnTo>
                    <a:pt x="17780" y="281940"/>
                  </a:lnTo>
                  <a:lnTo>
                    <a:pt x="24130" y="290830"/>
                  </a:lnTo>
                  <a:lnTo>
                    <a:pt x="41910" y="295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10260" y="4823460"/>
              <a:ext cx="238761" cy="306071"/>
            </a:xfrm>
            <a:custGeom>
              <a:avLst/>
              <a:gdLst/>
              <a:ahLst/>
              <a:cxnLst/>
              <a:rect l="0" t="0" r="0" b="0"/>
              <a:pathLst>
                <a:path w="238761" h="306071">
                  <a:moveTo>
                    <a:pt x="0" y="8890"/>
                  </a:moveTo>
                  <a:lnTo>
                    <a:pt x="17780" y="3810"/>
                  </a:lnTo>
                  <a:lnTo>
                    <a:pt x="26670" y="1270"/>
                  </a:lnTo>
                  <a:lnTo>
                    <a:pt x="38100" y="1270"/>
                  </a:lnTo>
                  <a:lnTo>
                    <a:pt x="49530" y="0"/>
                  </a:lnTo>
                  <a:lnTo>
                    <a:pt x="60960" y="1270"/>
                  </a:lnTo>
                  <a:lnTo>
                    <a:pt x="72390" y="2540"/>
                  </a:lnTo>
                  <a:lnTo>
                    <a:pt x="83820" y="5080"/>
                  </a:lnTo>
                  <a:lnTo>
                    <a:pt x="93980" y="7620"/>
                  </a:lnTo>
                  <a:lnTo>
                    <a:pt x="105410" y="10160"/>
                  </a:lnTo>
                  <a:lnTo>
                    <a:pt x="115570" y="13970"/>
                  </a:lnTo>
                  <a:lnTo>
                    <a:pt x="128270" y="17780"/>
                  </a:lnTo>
                  <a:lnTo>
                    <a:pt x="139700" y="22860"/>
                  </a:lnTo>
                  <a:lnTo>
                    <a:pt x="153670" y="29210"/>
                  </a:lnTo>
                  <a:lnTo>
                    <a:pt x="163830" y="35560"/>
                  </a:lnTo>
                  <a:lnTo>
                    <a:pt x="173990" y="41910"/>
                  </a:lnTo>
                  <a:lnTo>
                    <a:pt x="182880" y="48260"/>
                  </a:lnTo>
                  <a:lnTo>
                    <a:pt x="190500" y="55880"/>
                  </a:lnTo>
                  <a:lnTo>
                    <a:pt x="199390" y="64770"/>
                  </a:lnTo>
                  <a:lnTo>
                    <a:pt x="207010" y="74930"/>
                  </a:lnTo>
                  <a:lnTo>
                    <a:pt x="213360" y="85090"/>
                  </a:lnTo>
                  <a:lnTo>
                    <a:pt x="220980" y="97790"/>
                  </a:lnTo>
                  <a:lnTo>
                    <a:pt x="228600" y="110490"/>
                  </a:lnTo>
                  <a:lnTo>
                    <a:pt x="232410" y="127000"/>
                  </a:lnTo>
                  <a:lnTo>
                    <a:pt x="236220" y="146050"/>
                  </a:lnTo>
                  <a:lnTo>
                    <a:pt x="238760" y="167640"/>
                  </a:lnTo>
                  <a:lnTo>
                    <a:pt x="237490" y="184150"/>
                  </a:lnTo>
                  <a:lnTo>
                    <a:pt x="234950" y="199390"/>
                  </a:lnTo>
                  <a:lnTo>
                    <a:pt x="229870" y="213360"/>
                  </a:lnTo>
                  <a:lnTo>
                    <a:pt x="224790" y="224790"/>
                  </a:lnTo>
                  <a:lnTo>
                    <a:pt x="219710" y="234950"/>
                  </a:lnTo>
                  <a:lnTo>
                    <a:pt x="213360" y="243840"/>
                  </a:lnTo>
                  <a:lnTo>
                    <a:pt x="205740" y="252730"/>
                  </a:lnTo>
                  <a:lnTo>
                    <a:pt x="196850" y="262890"/>
                  </a:lnTo>
                  <a:lnTo>
                    <a:pt x="187960" y="273050"/>
                  </a:lnTo>
                  <a:lnTo>
                    <a:pt x="177800" y="280670"/>
                  </a:lnTo>
                  <a:lnTo>
                    <a:pt x="167640" y="287020"/>
                  </a:lnTo>
                  <a:lnTo>
                    <a:pt x="157480" y="293370"/>
                  </a:lnTo>
                  <a:lnTo>
                    <a:pt x="146050" y="298450"/>
                  </a:lnTo>
                  <a:lnTo>
                    <a:pt x="133350" y="302260"/>
                  </a:lnTo>
                  <a:lnTo>
                    <a:pt x="120650" y="306070"/>
                  </a:lnTo>
                  <a:lnTo>
                    <a:pt x="111760" y="306070"/>
                  </a:lnTo>
                  <a:lnTo>
                    <a:pt x="104140" y="300990"/>
                  </a:lnTo>
                  <a:lnTo>
                    <a:pt x="85090" y="2832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504950" y="4758690"/>
              <a:ext cx="27941" cy="326391"/>
            </a:xfrm>
            <a:custGeom>
              <a:avLst/>
              <a:gdLst/>
              <a:ahLst/>
              <a:cxnLst/>
              <a:rect l="0" t="0" r="0" b="0"/>
              <a:pathLst>
                <a:path w="27941" h="326391">
                  <a:moveTo>
                    <a:pt x="0" y="0"/>
                  </a:moveTo>
                  <a:lnTo>
                    <a:pt x="6350" y="16510"/>
                  </a:lnTo>
                  <a:lnTo>
                    <a:pt x="8890" y="30480"/>
                  </a:lnTo>
                  <a:lnTo>
                    <a:pt x="12700" y="46990"/>
                  </a:lnTo>
                  <a:lnTo>
                    <a:pt x="15240" y="66040"/>
                  </a:lnTo>
                  <a:lnTo>
                    <a:pt x="17780" y="83820"/>
                  </a:lnTo>
                  <a:lnTo>
                    <a:pt x="19050" y="100330"/>
                  </a:lnTo>
                  <a:lnTo>
                    <a:pt x="20320" y="116840"/>
                  </a:lnTo>
                  <a:lnTo>
                    <a:pt x="21590" y="132080"/>
                  </a:lnTo>
                  <a:lnTo>
                    <a:pt x="24130" y="149860"/>
                  </a:lnTo>
                  <a:lnTo>
                    <a:pt x="26670" y="166370"/>
                  </a:lnTo>
                  <a:lnTo>
                    <a:pt x="27940" y="182880"/>
                  </a:lnTo>
                  <a:lnTo>
                    <a:pt x="26670" y="198120"/>
                  </a:lnTo>
                  <a:lnTo>
                    <a:pt x="25400" y="212090"/>
                  </a:lnTo>
                  <a:lnTo>
                    <a:pt x="20320" y="247650"/>
                  </a:lnTo>
                  <a:lnTo>
                    <a:pt x="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1431290" y="4875530"/>
              <a:ext cx="401321" cy="199391"/>
            </a:xfrm>
            <a:custGeom>
              <a:avLst/>
              <a:gdLst/>
              <a:ahLst/>
              <a:cxnLst/>
              <a:rect l="0" t="0" r="0" b="0"/>
              <a:pathLst>
                <a:path w="401321" h="199391">
                  <a:moveTo>
                    <a:pt x="0" y="10160"/>
                  </a:moveTo>
                  <a:lnTo>
                    <a:pt x="22860" y="10160"/>
                  </a:lnTo>
                  <a:lnTo>
                    <a:pt x="35560" y="8890"/>
                  </a:lnTo>
                  <a:lnTo>
                    <a:pt x="49530" y="6350"/>
                  </a:lnTo>
                  <a:lnTo>
                    <a:pt x="64770" y="3810"/>
                  </a:lnTo>
                  <a:lnTo>
                    <a:pt x="82550" y="2540"/>
                  </a:lnTo>
                  <a:lnTo>
                    <a:pt x="104140" y="1270"/>
                  </a:lnTo>
                  <a:lnTo>
                    <a:pt x="146050" y="0"/>
                  </a:lnTo>
                  <a:lnTo>
                    <a:pt x="184150" y="0"/>
                  </a:lnTo>
                  <a:lnTo>
                    <a:pt x="200660" y="0"/>
                  </a:lnTo>
                  <a:lnTo>
                    <a:pt x="214630" y="2540"/>
                  </a:lnTo>
                  <a:lnTo>
                    <a:pt x="227330" y="5080"/>
                  </a:lnTo>
                  <a:lnTo>
                    <a:pt x="234950" y="10160"/>
                  </a:lnTo>
                  <a:lnTo>
                    <a:pt x="238760" y="16510"/>
                  </a:lnTo>
                  <a:lnTo>
                    <a:pt x="240030" y="25400"/>
                  </a:lnTo>
                  <a:lnTo>
                    <a:pt x="240030" y="34290"/>
                  </a:lnTo>
                  <a:lnTo>
                    <a:pt x="238760" y="43180"/>
                  </a:lnTo>
                  <a:lnTo>
                    <a:pt x="236220" y="53340"/>
                  </a:lnTo>
                  <a:lnTo>
                    <a:pt x="232410" y="66040"/>
                  </a:lnTo>
                  <a:lnTo>
                    <a:pt x="227330" y="80010"/>
                  </a:lnTo>
                  <a:lnTo>
                    <a:pt x="222250" y="95250"/>
                  </a:lnTo>
                  <a:lnTo>
                    <a:pt x="219710" y="109220"/>
                  </a:lnTo>
                  <a:lnTo>
                    <a:pt x="219710" y="124460"/>
                  </a:lnTo>
                  <a:lnTo>
                    <a:pt x="219710" y="138430"/>
                  </a:lnTo>
                  <a:lnTo>
                    <a:pt x="223520" y="151130"/>
                  </a:lnTo>
                  <a:lnTo>
                    <a:pt x="227330" y="161290"/>
                  </a:lnTo>
                  <a:lnTo>
                    <a:pt x="232410" y="170180"/>
                  </a:lnTo>
                  <a:lnTo>
                    <a:pt x="241300" y="179070"/>
                  </a:lnTo>
                  <a:lnTo>
                    <a:pt x="254000" y="186690"/>
                  </a:lnTo>
                  <a:lnTo>
                    <a:pt x="267970" y="194310"/>
                  </a:lnTo>
                  <a:lnTo>
                    <a:pt x="280670" y="198120"/>
                  </a:lnTo>
                  <a:lnTo>
                    <a:pt x="292100" y="199390"/>
                  </a:lnTo>
                  <a:lnTo>
                    <a:pt x="303530" y="199390"/>
                  </a:lnTo>
                  <a:lnTo>
                    <a:pt x="314960" y="198120"/>
                  </a:lnTo>
                  <a:lnTo>
                    <a:pt x="326390" y="196850"/>
                  </a:lnTo>
                  <a:lnTo>
                    <a:pt x="336550" y="194310"/>
                  </a:lnTo>
                  <a:lnTo>
                    <a:pt x="346710" y="189230"/>
                  </a:lnTo>
                  <a:lnTo>
                    <a:pt x="355600" y="184150"/>
                  </a:lnTo>
                  <a:lnTo>
                    <a:pt x="363220" y="179070"/>
                  </a:lnTo>
                  <a:lnTo>
                    <a:pt x="370840" y="172720"/>
                  </a:lnTo>
                  <a:lnTo>
                    <a:pt x="378460" y="166370"/>
                  </a:lnTo>
                  <a:lnTo>
                    <a:pt x="386080" y="160020"/>
                  </a:lnTo>
                  <a:lnTo>
                    <a:pt x="392430" y="149860"/>
                  </a:lnTo>
                  <a:lnTo>
                    <a:pt x="397510" y="137160"/>
                  </a:lnTo>
                  <a:lnTo>
                    <a:pt x="401320" y="121920"/>
                  </a:lnTo>
                  <a:lnTo>
                    <a:pt x="401320" y="107950"/>
                  </a:lnTo>
                  <a:lnTo>
                    <a:pt x="397510" y="93980"/>
                  </a:lnTo>
                  <a:lnTo>
                    <a:pt x="391160" y="80010"/>
                  </a:lnTo>
                  <a:lnTo>
                    <a:pt x="383540" y="68580"/>
                  </a:lnTo>
                  <a:lnTo>
                    <a:pt x="375920" y="58420"/>
                  </a:lnTo>
                  <a:lnTo>
                    <a:pt x="367030" y="49530"/>
                  </a:lnTo>
                  <a:lnTo>
                    <a:pt x="355600" y="41910"/>
                  </a:lnTo>
                  <a:lnTo>
                    <a:pt x="344170" y="35560"/>
                  </a:lnTo>
                  <a:lnTo>
                    <a:pt x="331470" y="30480"/>
                  </a:lnTo>
                  <a:lnTo>
                    <a:pt x="327660" y="26670"/>
                  </a:lnTo>
                  <a:lnTo>
                    <a:pt x="330200" y="25400"/>
                  </a:lnTo>
                  <a:lnTo>
                    <a:pt x="347980" y="20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359660" y="4767580"/>
              <a:ext cx="214631" cy="281941"/>
            </a:xfrm>
            <a:custGeom>
              <a:avLst/>
              <a:gdLst/>
              <a:ahLst/>
              <a:cxnLst/>
              <a:rect l="0" t="0" r="0" b="0"/>
              <a:pathLst>
                <a:path w="214631" h="281941">
                  <a:moveTo>
                    <a:pt x="135890" y="12700"/>
                  </a:moveTo>
                  <a:lnTo>
                    <a:pt x="124460" y="1270"/>
                  </a:lnTo>
                  <a:lnTo>
                    <a:pt x="118110" y="0"/>
                  </a:lnTo>
                  <a:lnTo>
                    <a:pt x="109220" y="2540"/>
                  </a:lnTo>
                  <a:lnTo>
                    <a:pt x="100330" y="5080"/>
                  </a:lnTo>
                  <a:lnTo>
                    <a:pt x="81280" y="12700"/>
                  </a:lnTo>
                  <a:lnTo>
                    <a:pt x="71120" y="16510"/>
                  </a:lnTo>
                  <a:lnTo>
                    <a:pt x="62230" y="21590"/>
                  </a:lnTo>
                  <a:lnTo>
                    <a:pt x="54610" y="29210"/>
                  </a:lnTo>
                  <a:lnTo>
                    <a:pt x="45720" y="38100"/>
                  </a:lnTo>
                  <a:lnTo>
                    <a:pt x="39370" y="46990"/>
                  </a:lnTo>
                  <a:lnTo>
                    <a:pt x="34290" y="55880"/>
                  </a:lnTo>
                  <a:lnTo>
                    <a:pt x="11430" y="102870"/>
                  </a:lnTo>
                  <a:lnTo>
                    <a:pt x="7620" y="115570"/>
                  </a:lnTo>
                  <a:lnTo>
                    <a:pt x="3810" y="129540"/>
                  </a:lnTo>
                  <a:lnTo>
                    <a:pt x="2540" y="143510"/>
                  </a:lnTo>
                  <a:lnTo>
                    <a:pt x="1270" y="156210"/>
                  </a:lnTo>
                  <a:lnTo>
                    <a:pt x="0" y="170180"/>
                  </a:lnTo>
                  <a:lnTo>
                    <a:pt x="0" y="184150"/>
                  </a:lnTo>
                  <a:lnTo>
                    <a:pt x="1270" y="196850"/>
                  </a:lnTo>
                  <a:lnTo>
                    <a:pt x="2540" y="209550"/>
                  </a:lnTo>
                  <a:lnTo>
                    <a:pt x="5080" y="220980"/>
                  </a:lnTo>
                  <a:lnTo>
                    <a:pt x="8890" y="231140"/>
                  </a:lnTo>
                  <a:lnTo>
                    <a:pt x="13970" y="240030"/>
                  </a:lnTo>
                  <a:lnTo>
                    <a:pt x="19050" y="248920"/>
                  </a:lnTo>
                  <a:lnTo>
                    <a:pt x="25400" y="256540"/>
                  </a:lnTo>
                  <a:lnTo>
                    <a:pt x="31750" y="264160"/>
                  </a:lnTo>
                  <a:lnTo>
                    <a:pt x="38100" y="271780"/>
                  </a:lnTo>
                  <a:lnTo>
                    <a:pt x="48260" y="275590"/>
                  </a:lnTo>
                  <a:lnTo>
                    <a:pt x="60960" y="279400"/>
                  </a:lnTo>
                  <a:lnTo>
                    <a:pt x="74930" y="281940"/>
                  </a:lnTo>
                  <a:lnTo>
                    <a:pt x="88900" y="281940"/>
                  </a:lnTo>
                  <a:lnTo>
                    <a:pt x="100330" y="280670"/>
                  </a:lnTo>
                  <a:lnTo>
                    <a:pt x="111760" y="279400"/>
                  </a:lnTo>
                  <a:lnTo>
                    <a:pt x="123190" y="274320"/>
                  </a:lnTo>
                  <a:lnTo>
                    <a:pt x="134620" y="267970"/>
                  </a:lnTo>
                  <a:lnTo>
                    <a:pt x="156210" y="252730"/>
                  </a:lnTo>
                  <a:lnTo>
                    <a:pt x="177800" y="237490"/>
                  </a:lnTo>
                  <a:lnTo>
                    <a:pt x="186690" y="228600"/>
                  </a:lnTo>
                  <a:lnTo>
                    <a:pt x="195580" y="219710"/>
                  </a:lnTo>
                  <a:lnTo>
                    <a:pt x="203200" y="210820"/>
                  </a:lnTo>
                  <a:lnTo>
                    <a:pt x="209550" y="196850"/>
                  </a:lnTo>
                  <a:lnTo>
                    <a:pt x="212090" y="181610"/>
                  </a:lnTo>
                  <a:lnTo>
                    <a:pt x="214630" y="163830"/>
                  </a:lnTo>
                  <a:lnTo>
                    <a:pt x="214630" y="148590"/>
                  </a:lnTo>
                  <a:lnTo>
                    <a:pt x="210820" y="134620"/>
                  </a:lnTo>
                  <a:lnTo>
                    <a:pt x="207010" y="121920"/>
                  </a:lnTo>
                  <a:lnTo>
                    <a:pt x="201930" y="110490"/>
                  </a:lnTo>
                  <a:lnTo>
                    <a:pt x="196850" y="101600"/>
                  </a:lnTo>
                  <a:lnTo>
                    <a:pt x="190500" y="92710"/>
                  </a:lnTo>
                  <a:lnTo>
                    <a:pt x="182880" y="85090"/>
                  </a:lnTo>
                  <a:lnTo>
                    <a:pt x="173990" y="77470"/>
                  </a:lnTo>
                  <a:lnTo>
                    <a:pt x="165100" y="69850"/>
                  </a:lnTo>
                  <a:lnTo>
                    <a:pt x="156210" y="62230"/>
                  </a:lnTo>
                  <a:lnTo>
                    <a:pt x="148590" y="54610"/>
                  </a:lnTo>
                  <a:lnTo>
                    <a:pt x="140970" y="48260"/>
                  </a:lnTo>
                  <a:lnTo>
                    <a:pt x="129540" y="41910"/>
                  </a:lnTo>
                  <a:lnTo>
                    <a:pt x="116840" y="36830"/>
                  </a:lnTo>
                  <a:lnTo>
                    <a:pt x="62230" y="44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664460" y="4748530"/>
              <a:ext cx="243841" cy="302261"/>
            </a:xfrm>
            <a:custGeom>
              <a:avLst/>
              <a:gdLst/>
              <a:ahLst/>
              <a:cxnLst/>
              <a:rect l="0" t="0" r="0" b="0"/>
              <a:pathLst>
                <a:path w="243841" h="302261">
                  <a:moveTo>
                    <a:pt x="41910" y="0"/>
                  </a:moveTo>
                  <a:lnTo>
                    <a:pt x="30480" y="11430"/>
                  </a:lnTo>
                  <a:lnTo>
                    <a:pt x="25400" y="19050"/>
                  </a:lnTo>
                  <a:lnTo>
                    <a:pt x="21590" y="29210"/>
                  </a:lnTo>
                  <a:lnTo>
                    <a:pt x="17780" y="40640"/>
                  </a:lnTo>
                  <a:lnTo>
                    <a:pt x="13970" y="52070"/>
                  </a:lnTo>
                  <a:lnTo>
                    <a:pt x="6350" y="78740"/>
                  </a:lnTo>
                  <a:lnTo>
                    <a:pt x="3810" y="92710"/>
                  </a:lnTo>
                  <a:lnTo>
                    <a:pt x="2540" y="105410"/>
                  </a:lnTo>
                  <a:lnTo>
                    <a:pt x="1270" y="119380"/>
                  </a:lnTo>
                  <a:lnTo>
                    <a:pt x="1270" y="134620"/>
                  </a:lnTo>
                  <a:lnTo>
                    <a:pt x="0" y="166370"/>
                  </a:lnTo>
                  <a:lnTo>
                    <a:pt x="1270" y="182880"/>
                  </a:lnTo>
                  <a:lnTo>
                    <a:pt x="2540" y="198120"/>
                  </a:lnTo>
                  <a:lnTo>
                    <a:pt x="5080" y="212090"/>
                  </a:lnTo>
                  <a:lnTo>
                    <a:pt x="6350" y="227330"/>
                  </a:lnTo>
                  <a:lnTo>
                    <a:pt x="7620" y="241300"/>
                  </a:lnTo>
                  <a:lnTo>
                    <a:pt x="8890" y="255270"/>
                  </a:lnTo>
                  <a:lnTo>
                    <a:pt x="10160" y="269240"/>
                  </a:lnTo>
                  <a:lnTo>
                    <a:pt x="12700" y="284480"/>
                  </a:lnTo>
                  <a:lnTo>
                    <a:pt x="15240" y="298450"/>
                  </a:lnTo>
                  <a:lnTo>
                    <a:pt x="16510" y="302260"/>
                  </a:lnTo>
                  <a:lnTo>
                    <a:pt x="17780" y="300990"/>
                  </a:lnTo>
                  <a:lnTo>
                    <a:pt x="19050" y="295910"/>
                  </a:lnTo>
                  <a:lnTo>
                    <a:pt x="20320" y="288290"/>
                  </a:lnTo>
                  <a:lnTo>
                    <a:pt x="22860" y="279400"/>
                  </a:lnTo>
                  <a:lnTo>
                    <a:pt x="25400" y="270510"/>
                  </a:lnTo>
                  <a:lnTo>
                    <a:pt x="31750" y="247650"/>
                  </a:lnTo>
                  <a:lnTo>
                    <a:pt x="34290" y="234950"/>
                  </a:lnTo>
                  <a:lnTo>
                    <a:pt x="39370" y="223520"/>
                  </a:lnTo>
                  <a:lnTo>
                    <a:pt x="44450" y="212090"/>
                  </a:lnTo>
                  <a:lnTo>
                    <a:pt x="50800" y="200660"/>
                  </a:lnTo>
                  <a:lnTo>
                    <a:pt x="57150" y="190500"/>
                  </a:lnTo>
                  <a:lnTo>
                    <a:pt x="63500" y="179070"/>
                  </a:lnTo>
                  <a:lnTo>
                    <a:pt x="69850" y="168910"/>
                  </a:lnTo>
                  <a:lnTo>
                    <a:pt x="77470" y="158750"/>
                  </a:lnTo>
                  <a:lnTo>
                    <a:pt x="86360" y="151130"/>
                  </a:lnTo>
                  <a:lnTo>
                    <a:pt x="96520" y="142240"/>
                  </a:lnTo>
                  <a:lnTo>
                    <a:pt x="106680" y="135890"/>
                  </a:lnTo>
                  <a:lnTo>
                    <a:pt x="115570" y="130810"/>
                  </a:lnTo>
                  <a:lnTo>
                    <a:pt x="125730" y="125730"/>
                  </a:lnTo>
                  <a:lnTo>
                    <a:pt x="139700" y="123190"/>
                  </a:lnTo>
                  <a:lnTo>
                    <a:pt x="156210" y="123190"/>
                  </a:lnTo>
                  <a:lnTo>
                    <a:pt x="173990" y="124460"/>
                  </a:lnTo>
                  <a:lnTo>
                    <a:pt x="189230" y="129540"/>
                  </a:lnTo>
                  <a:lnTo>
                    <a:pt x="203200" y="137160"/>
                  </a:lnTo>
                  <a:lnTo>
                    <a:pt x="215900" y="147320"/>
                  </a:lnTo>
                  <a:lnTo>
                    <a:pt x="226060" y="158750"/>
                  </a:lnTo>
                  <a:lnTo>
                    <a:pt x="233680" y="168910"/>
                  </a:lnTo>
                  <a:lnTo>
                    <a:pt x="240030" y="179070"/>
                  </a:lnTo>
                  <a:lnTo>
                    <a:pt x="242570" y="189230"/>
                  </a:lnTo>
                  <a:lnTo>
                    <a:pt x="243840" y="199390"/>
                  </a:lnTo>
                  <a:lnTo>
                    <a:pt x="242570" y="210820"/>
                  </a:lnTo>
                  <a:lnTo>
                    <a:pt x="241300" y="223520"/>
                  </a:lnTo>
                  <a:lnTo>
                    <a:pt x="238760" y="237490"/>
                  </a:lnTo>
                  <a:lnTo>
                    <a:pt x="241300" y="273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2947670" y="4885690"/>
              <a:ext cx="41911" cy="179071"/>
            </a:xfrm>
            <a:custGeom>
              <a:avLst/>
              <a:gdLst/>
              <a:ahLst/>
              <a:cxnLst/>
              <a:rect l="0" t="0" r="0" b="0"/>
              <a:pathLst>
                <a:path w="41911" h="179071">
                  <a:moveTo>
                    <a:pt x="0" y="0"/>
                  </a:moveTo>
                  <a:lnTo>
                    <a:pt x="16510" y="10160"/>
                  </a:lnTo>
                  <a:lnTo>
                    <a:pt x="22860" y="20320"/>
                  </a:lnTo>
                  <a:lnTo>
                    <a:pt x="27940" y="31750"/>
                  </a:lnTo>
                  <a:lnTo>
                    <a:pt x="33020" y="45720"/>
                  </a:lnTo>
                  <a:lnTo>
                    <a:pt x="36830" y="60960"/>
                  </a:lnTo>
                  <a:lnTo>
                    <a:pt x="38100" y="76200"/>
                  </a:lnTo>
                  <a:lnTo>
                    <a:pt x="39370" y="92710"/>
                  </a:lnTo>
                  <a:lnTo>
                    <a:pt x="40640" y="109220"/>
                  </a:lnTo>
                  <a:lnTo>
                    <a:pt x="40640" y="123190"/>
                  </a:lnTo>
                  <a:lnTo>
                    <a:pt x="41910" y="179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3094990" y="4790440"/>
              <a:ext cx="1" cy="21591"/>
            </a:xfrm>
            <a:custGeom>
              <a:avLst/>
              <a:gdLst/>
              <a:ahLst/>
              <a:cxnLst/>
              <a:rect l="0" t="0" r="0" b="0"/>
              <a:pathLst>
                <a:path w="1" h="21591">
                  <a:moveTo>
                    <a:pt x="0" y="0"/>
                  </a:moveTo>
                  <a:lnTo>
                    <a:pt x="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102610" y="4895850"/>
              <a:ext cx="205741" cy="201931"/>
            </a:xfrm>
            <a:custGeom>
              <a:avLst/>
              <a:gdLst/>
              <a:ahLst/>
              <a:cxnLst/>
              <a:rect l="0" t="0" r="0" b="0"/>
              <a:pathLst>
                <a:path w="205741" h="201931">
                  <a:moveTo>
                    <a:pt x="55880" y="10160"/>
                  </a:moveTo>
                  <a:lnTo>
                    <a:pt x="39370" y="33020"/>
                  </a:lnTo>
                  <a:lnTo>
                    <a:pt x="31750" y="45720"/>
                  </a:lnTo>
                  <a:lnTo>
                    <a:pt x="24130" y="59690"/>
                  </a:lnTo>
                  <a:lnTo>
                    <a:pt x="17780" y="74930"/>
                  </a:lnTo>
                  <a:lnTo>
                    <a:pt x="11430" y="88900"/>
                  </a:lnTo>
                  <a:lnTo>
                    <a:pt x="6350" y="101600"/>
                  </a:lnTo>
                  <a:lnTo>
                    <a:pt x="2540" y="113030"/>
                  </a:lnTo>
                  <a:lnTo>
                    <a:pt x="0" y="124460"/>
                  </a:lnTo>
                  <a:lnTo>
                    <a:pt x="0" y="135890"/>
                  </a:lnTo>
                  <a:lnTo>
                    <a:pt x="1270" y="146050"/>
                  </a:lnTo>
                  <a:lnTo>
                    <a:pt x="5080" y="157480"/>
                  </a:lnTo>
                  <a:lnTo>
                    <a:pt x="11430" y="167640"/>
                  </a:lnTo>
                  <a:lnTo>
                    <a:pt x="19050" y="179070"/>
                  </a:lnTo>
                  <a:lnTo>
                    <a:pt x="27940" y="186690"/>
                  </a:lnTo>
                  <a:lnTo>
                    <a:pt x="36830" y="193040"/>
                  </a:lnTo>
                  <a:lnTo>
                    <a:pt x="46990" y="199390"/>
                  </a:lnTo>
                  <a:lnTo>
                    <a:pt x="57150" y="201930"/>
                  </a:lnTo>
                  <a:lnTo>
                    <a:pt x="67310" y="201930"/>
                  </a:lnTo>
                  <a:lnTo>
                    <a:pt x="77470" y="201930"/>
                  </a:lnTo>
                  <a:lnTo>
                    <a:pt x="88900" y="199390"/>
                  </a:lnTo>
                  <a:lnTo>
                    <a:pt x="101600" y="198120"/>
                  </a:lnTo>
                  <a:lnTo>
                    <a:pt x="114300" y="194310"/>
                  </a:lnTo>
                  <a:lnTo>
                    <a:pt x="127000" y="190500"/>
                  </a:lnTo>
                  <a:lnTo>
                    <a:pt x="138430" y="185420"/>
                  </a:lnTo>
                  <a:lnTo>
                    <a:pt x="149860" y="180340"/>
                  </a:lnTo>
                  <a:lnTo>
                    <a:pt x="160020" y="172720"/>
                  </a:lnTo>
                  <a:lnTo>
                    <a:pt x="171450" y="163830"/>
                  </a:lnTo>
                  <a:lnTo>
                    <a:pt x="181610" y="154940"/>
                  </a:lnTo>
                  <a:lnTo>
                    <a:pt x="190500" y="143510"/>
                  </a:lnTo>
                  <a:lnTo>
                    <a:pt x="196850" y="129540"/>
                  </a:lnTo>
                  <a:lnTo>
                    <a:pt x="201930" y="114300"/>
                  </a:lnTo>
                  <a:lnTo>
                    <a:pt x="205740" y="100330"/>
                  </a:lnTo>
                  <a:lnTo>
                    <a:pt x="205740" y="87630"/>
                  </a:lnTo>
                  <a:lnTo>
                    <a:pt x="204470" y="76200"/>
                  </a:lnTo>
                  <a:lnTo>
                    <a:pt x="201930" y="66040"/>
                  </a:lnTo>
                  <a:lnTo>
                    <a:pt x="198120" y="57150"/>
                  </a:lnTo>
                  <a:lnTo>
                    <a:pt x="193040" y="48260"/>
                  </a:lnTo>
                  <a:lnTo>
                    <a:pt x="186690" y="40640"/>
                  </a:lnTo>
                  <a:lnTo>
                    <a:pt x="180340" y="33020"/>
                  </a:lnTo>
                  <a:lnTo>
                    <a:pt x="173990" y="25400"/>
                  </a:lnTo>
                  <a:lnTo>
                    <a:pt x="166370" y="19050"/>
                  </a:lnTo>
                  <a:lnTo>
                    <a:pt x="157480" y="13970"/>
                  </a:lnTo>
                  <a:lnTo>
                    <a:pt x="148590" y="8890"/>
                  </a:lnTo>
                  <a:lnTo>
                    <a:pt x="138430" y="5080"/>
                  </a:lnTo>
                  <a:lnTo>
                    <a:pt x="128270" y="1270"/>
                  </a:lnTo>
                  <a:lnTo>
                    <a:pt x="1079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3548380" y="4800600"/>
              <a:ext cx="20321" cy="220981"/>
            </a:xfrm>
            <a:custGeom>
              <a:avLst/>
              <a:gdLst/>
              <a:ahLst/>
              <a:cxnLst/>
              <a:rect l="0" t="0" r="0" b="0"/>
              <a:pathLst>
                <a:path w="20321" h="220981">
                  <a:moveTo>
                    <a:pt x="20320" y="0"/>
                  </a:moveTo>
                  <a:lnTo>
                    <a:pt x="15240" y="17780"/>
                  </a:lnTo>
                  <a:lnTo>
                    <a:pt x="12700" y="29210"/>
                  </a:lnTo>
                  <a:lnTo>
                    <a:pt x="8890" y="44450"/>
                  </a:lnTo>
                  <a:lnTo>
                    <a:pt x="6350" y="60960"/>
                  </a:lnTo>
                  <a:lnTo>
                    <a:pt x="3810" y="80010"/>
                  </a:lnTo>
                  <a:lnTo>
                    <a:pt x="2540" y="99060"/>
                  </a:lnTo>
                  <a:lnTo>
                    <a:pt x="1270" y="118110"/>
                  </a:lnTo>
                  <a:lnTo>
                    <a:pt x="0" y="156210"/>
                  </a:lnTo>
                  <a:lnTo>
                    <a:pt x="0" y="173990"/>
                  </a:lnTo>
                  <a:lnTo>
                    <a:pt x="1270" y="190500"/>
                  </a:lnTo>
                  <a:lnTo>
                    <a:pt x="2540" y="204470"/>
                  </a:lnTo>
                  <a:lnTo>
                    <a:pt x="1016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526790" y="4749800"/>
              <a:ext cx="336551" cy="251461"/>
            </a:xfrm>
            <a:custGeom>
              <a:avLst/>
              <a:gdLst/>
              <a:ahLst/>
              <a:cxnLst/>
              <a:rect l="0" t="0" r="0" b="0"/>
              <a:pathLst>
                <a:path w="336551" h="251461">
                  <a:moveTo>
                    <a:pt x="0" y="72390"/>
                  </a:moveTo>
                  <a:lnTo>
                    <a:pt x="6350" y="49530"/>
                  </a:lnTo>
                  <a:lnTo>
                    <a:pt x="11430" y="39370"/>
                  </a:lnTo>
                  <a:lnTo>
                    <a:pt x="17780" y="29210"/>
                  </a:lnTo>
                  <a:lnTo>
                    <a:pt x="26670" y="19050"/>
                  </a:lnTo>
                  <a:lnTo>
                    <a:pt x="38100" y="12700"/>
                  </a:lnTo>
                  <a:lnTo>
                    <a:pt x="53340" y="7620"/>
                  </a:lnTo>
                  <a:lnTo>
                    <a:pt x="71120" y="5080"/>
                  </a:lnTo>
                  <a:lnTo>
                    <a:pt x="90170" y="2540"/>
                  </a:lnTo>
                  <a:lnTo>
                    <a:pt x="109220" y="1270"/>
                  </a:lnTo>
                  <a:lnTo>
                    <a:pt x="128270" y="0"/>
                  </a:lnTo>
                  <a:lnTo>
                    <a:pt x="146050" y="1270"/>
                  </a:lnTo>
                  <a:lnTo>
                    <a:pt x="160020" y="2540"/>
                  </a:lnTo>
                  <a:lnTo>
                    <a:pt x="173990" y="5080"/>
                  </a:lnTo>
                  <a:lnTo>
                    <a:pt x="186690" y="8890"/>
                  </a:lnTo>
                  <a:lnTo>
                    <a:pt x="198120" y="13970"/>
                  </a:lnTo>
                  <a:lnTo>
                    <a:pt x="209550" y="19050"/>
                  </a:lnTo>
                  <a:lnTo>
                    <a:pt x="218440" y="26670"/>
                  </a:lnTo>
                  <a:lnTo>
                    <a:pt x="224790" y="34290"/>
                  </a:lnTo>
                  <a:lnTo>
                    <a:pt x="231140" y="43180"/>
                  </a:lnTo>
                  <a:lnTo>
                    <a:pt x="232410" y="52070"/>
                  </a:lnTo>
                  <a:lnTo>
                    <a:pt x="231140" y="59690"/>
                  </a:lnTo>
                  <a:lnTo>
                    <a:pt x="227330" y="67310"/>
                  </a:lnTo>
                  <a:lnTo>
                    <a:pt x="223520" y="74930"/>
                  </a:lnTo>
                  <a:lnTo>
                    <a:pt x="218440" y="82550"/>
                  </a:lnTo>
                  <a:lnTo>
                    <a:pt x="212090" y="88900"/>
                  </a:lnTo>
                  <a:lnTo>
                    <a:pt x="204470" y="96520"/>
                  </a:lnTo>
                  <a:lnTo>
                    <a:pt x="195580" y="104140"/>
                  </a:lnTo>
                  <a:lnTo>
                    <a:pt x="186690" y="110490"/>
                  </a:lnTo>
                  <a:lnTo>
                    <a:pt x="176530" y="116840"/>
                  </a:lnTo>
                  <a:lnTo>
                    <a:pt x="163830" y="121920"/>
                  </a:lnTo>
                  <a:lnTo>
                    <a:pt x="128270" y="134620"/>
                  </a:lnTo>
                  <a:lnTo>
                    <a:pt x="116840" y="138430"/>
                  </a:lnTo>
                  <a:lnTo>
                    <a:pt x="106680" y="143510"/>
                  </a:lnTo>
                  <a:lnTo>
                    <a:pt x="95250" y="148590"/>
                  </a:lnTo>
                  <a:lnTo>
                    <a:pt x="85090" y="154940"/>
                  </a:lnTo>
                  <a:lnTo>
                    <a:pt x="83820" y="160020"/>
                  </a:lnTo>
                  <a:lnTo>
                    <a:pt x="88900" y="165100"/>
                  </a:lnTo>
                  <a:lnTo>
                    <a:pt x="97790" y="168910"/>
                  </a:lnTo>
                  <a:lnTo>
                    <a:pt x="109220" y="172720"/>
                  </a:lnTo>
                  <a:lnTo>
                    <a:pt x="123190" y="176530"/>
                  </a:lnTo>
                  <a:lnTo>
                    <a:pt x="138430" y="180340"/>
                  </a:lnTo>
                  <a:lnTo>
                    <a:pt x="156210" y="184150"/>
                  </a:lnTo>
                  <a:lnTo>
                    <a:pt x="193040" y="191770"/>
                  </a:lnTo>
                  <a:lnTo>
                    <a:pt x="209550" y="195580"/>
                  </a:lnTo>
                  <a:lnTo>
                    <a:pt x="223520" y="198120"/>
                  </a:lnTo>
                  <a:lnTo>
                    <a:pt x="237490" y="201930"/>
                  </a:lnTo>
                  <a:lnTo>
                    <a:pt x="261620" y="209550"/>
                  </a:lnTo>
                  <a:lnTo>
                    <a:pt x="273050" y="212090"/>
                  </a:lnTo>
                  <a:lnTo>
                    <a:pt x="280670" y="218440"/>
                  </a:lnTo>
                  <a:lnTo>
                    <a:pt x="288290" y="226060"/>
                  </a:lnTo>
                  <a:lnTo>
                    <a:pt x="336550" y="251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4011930" y="4726940"/>
              <a:ext cx="252731" cy="292101"/>
            </a:xfrm>
            <a:custGeom>
              <a:avLst/>
              <a:gdLst/>
              <a:ahLst/>
              <a:cxnLst/>
              <a:rect l="0" t="0" r="0" b="0"/>
              <a:pathLst>
                <a:path w="252731" h="292101">
                  <a:moveTo>
                    <a:pt x="0" y="21590"/>
                  </a:moveTo>
                  <a:lnTo>
                    <a:pt x="7620" y="72390"/>
                  </a:lnTo>
                  <a:lnTo>
                    <a:pt x="13970" y="114300"/>
                  </a:lnTo>
                  <a:lnTo>
                    <a:pt x="17780" y="133350"/>
                  </a:lnTo>
                  <a:lnTo>
                    <a:pt x="20320" y="148590"/>
                  </a:lnTo>
                  <a:lnTo>
                    <a:pt x="34290" y="204470"/>
                  </a:lnTo>
                  <a:lnTo>
                    <a:pt x="39370" y="215900"/>
                  </a:lnTo>
                  <a:lnTo>
                    <a:pt x="44450" y="226060"/>
                  </a:lnTo>
                  <a:lnTo>
                    <a:pt x="69850" y="264160"/>
                  </a:lnTo>
                  <a:lnTo>
                    <a:pt x="77470" y="273050"/>
                  </a:lnTo>
                  <a:lnTo>
                    <a:pt x="83820" y="281940"/>
                  </a:lnTo>
                  <a:lnTo>
                    <a:pt x="91440" y="289560"/>
                  </a:lnTo>
                  <a:lnTo>
                    <a:pt x="97790" y="292100"/>
                  </a:lnTo>
                  <a:lnTo>
                    <a:pt x="105410" y="289560"/>
                  </a:lnTo>
                  <a:lnTo>
                    <a:pt x="111760" y="284480"/>
                  </a:lnTo>
                  <a:lnTo>
                    <a:pt x="119380" y="274320"/>
                  </a:lnTo>
                  <a:lnTo>
                    <a:pt x="125730" y="260350"/>
                  </a:lnTo>
                  <a:lnTo>
                    <a:pt x="133350" y="243840"/>
                  </a:lnTo>
                  <a:lnTo>
                    <a:pt x="137160" y="228600"/>
                  </a:lnTo>
                  <a:lnTo>
                    <a:pt x="140970" y="213360"/>
                  </a:lnTo>
                  <a:lnTo>
                    <a:pt x="142240" y="198120"/>
                  </a:lnTo>
                  <a:lnTo>
                    <a:pt x="146050" y="182880"/>
                  </a:lnTo>
                  <a:lnTo>
                    <a:pt x="151130" y="166370"/>
                  </a:lnTo>
                  <a:lnTo>
                    <a:pt x="156210" y="149860"/>
                  </a:lnTo>
                  <a:lnTo>
                    <a:pt x="162560" y="133350"/>
                  </a:lnTo>
                  <a:lnTo>
                    <a:pt x="168910" y="118110"/>
                  </a:lnTo>
                  <a:lnTo>
                    <a:pt x="175260" y="104140"/>
                  </a:lnTo>
                  <a:lnTo>
                    <a:pt x="189230" y="74930"/>
                  </a:lnTo>
                  <a:lnTo>
                    <a:pt x="196850" y="60960"/>
                  </a:lnTo>
                  <a:lnTo>
                    <a:pt x="203200" y="46990"/>
                  </a:lnTo>
                  <a:lnTo>
                    <a:pt x="209550" y="35560"/>
                  </a:lnTo>
                  <a:lnTo>
                    <a:pt x="2527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4258310" y="4829810"/>
              <a:ext cx="153671" cy="171451"/>
            </a:xfrm>
            <a:custGeom>
              <a:avLst/>
              <a:gdLst/>
              <a:ahLst/>
              <a:cxnLst/>
              <a:rect l="0" t="0" r="0" b="0"/>
              <a:pathLst>
                <a:path w="153671" h="171451">
                  <a:moveTo>
                    <a:pt x="110490" y="76200"/>
                  </a:moveTo>
                  <a:lnTo>
                    <a:pt x="110490" y="54610"/>
                  </a:lnTo>
                  <a:lnTo>
                    <a:pt x="109220" y="43180"/>
                  </a:lnTo>
                  <a:lnTo>
                    <a:pt x="107950" y="30480"/>
                  </a:lnTo>
                  <a:lnTo>
                    <a:pt x="105410" y="17780"/>
                  </a:lnTo>
                  <a:lnTo>
                    <a:pt x="97790" y="8890"/>
                  </a:lnTo>
                  <a:lnTo>
                    <a:pt x="87630" y="3810"/>
                  </a:lnTo>
                  <a:lnTo>
                    <a:pt x="73660" y="0"/>
                  </a:lnTo>
                  <a:lnTo>
                    <a:pt x="63500" y="0"/>
                  </a:lnTo>
                  <a:lnTo>
                    <a:pt x="53340" y="1270"/>
                  </a:lnTo>
                  <a:lnTo>
                    <a:pt x="44450" y="5080"/>
                  </a:lnTo>
                  <a:lnTo>
                    <a:pt x="35560" y="12700"/>
                  </a:lnTo>
                  <a:lnTo>
                    <a:pt x="25400" y="22860"/>
                  </a:lnTo>
                  <a:lnTo>
                    <a:pt x="15240" y="33020"/>
                  </a:lnTo>
                  <a:lnTo>
                    <a:pt x="8890" y="46990"/>
                  </a:lnTo>
                  <a:lnTo>
                    <a:pt x="3810" y="60960"/>
                  </a:lnTo>
                  <a:lnTo>
                    <a:pt x="1270" y="77470"/>
                  </a:lnTo>
                  <a:lnTo>
                    <a:pt x="0" y="91440"/>
                  </a:lnTo>
                  <a:lnTo>
                    <a:pt x="1270" y="106680"/>
                  </a:lnTo>
                  <a:lnTo>
                    <a:pt x="2540" y="120650"/>
                  </a:lnTo>
                  <a:lnTo>
                    <a:pt x="6350" y="133350"/>
                  </a:lnTo>
                  <a:lnTo>
                    <a:pt x="10160" y="143510"/>
                  </a:lnTo>
                  <a:lnTo>
                    <a:pt x="16510" y="152400"/>
                  </a:lnTo>
                  <a:lnTo>
                    <a:pt x="22860" y="156210"/>
                  </a:lnTo>
                  <a:lnTo>
                    <a:pt x="31750" y="156210"/>
                  </a:lnTo>
                  <a:lnTo>
                    <a:pt x="40640" y="154940"/>
                  </a:lnTo>
                  <a:lnTo>
                    <a:pt x="48260" y="151130"/>
                  </a:lnTo>
                  <a:lnTo>
                    <a:pt x="57150" y="146050"/>
                  </a:lnTo>
                  <a:lnTo>
                    <a:pt x="64770" y="139700"/>
                  </a:lnTo>
                  <a:lnTo>
                    <a:pt x="71120" y="134620"/>
                  </a:lnTo>
                  <a:lnTo>
                    <a:pt x="78740" y="128270"/>
                  </a:lnTo>
                  <a:lnTo>
                    <a:pt x="86360" y="120650"/>
                  </a:lnTo>
                  <a:lnTo>
                    <a:pt x="91440" y="111760"/>
                  </a:lnTo>
                  <a:lnTo>
                    <a:pt x="97790" y="101600"/>
                  </a:lnTo>
                  <a:lnTo>
                    <a:pt x="101600" y="90170"/>
                  </a:lnTo>
                  <a:lnTo>
                    <a:pt x="110490" y="67310"/>
                  </a:lnTo>
                  <a:lnTo>
                    <a:pt x="114300" y="55880"/>
                  </a:lnTo>
                  <a:lnTo>
                    <a:pt x="116840" y="53340"/>
                  </a:lnTo>
                  <a:lnTo>
                    <a:pt x="118110" y="57150"/>
                  </a:lnTo>
                  <a:lnTo>
                    <a:pt x="119380" y="63500"/>
                  </a:lnTo>
                  <a:lnTo>
                    <a:pt x="119380" y="72390"/>
                  </a:lnTo>
                  <a:lnTo>
                    <a:pt x="116840" y="82550"/>
                  </a:lnTo>
                  <a:lnTo>
                    <a:pt x="115570" y="95250"/>
                  </a:lnTo>
                  <a:lnTo>
                    <a:pt x="114300" y="107950"/>
                  </a:lnTo>
                  <a:lnTo>
                    <a:pt x="113030" y="120650"/>
                  </a:lnTo>
                  <a:lnTo>
                    <a:pt x="111760" y="133350"/>
                  </a:lnTo>
                  <a:lnTo>
                    <a:pt x="114300" y="144780"/>
                  </a:lnTo>
                  <a:lnTo>
                    <a:pt x="118110" y="154940"/>
                  </a:lnTo>
                  <a:lnTo>
                    <a:pt x="153670" y="171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4486910" y="4768850"/>
              <a:ext cx="19051" cy="242571"/>
            </a:xfrm>
            <a:custGeom>
              <a:avLst/>
              <a:gdLst/>
              <a:ahLst/>
              <a:cxnLst/>
              <a:rect l="0" t="0" r="0" b="0"/>
              <a:pathLst>
                <a:path w="19051" h="242571">
                  <a:moveTo>
                    <a:pt x="19050" y="0"/>
                  </a:moveTo>
                  <a:lnTo>
                    <a:pt x="19050" y="22860"/>
                  </a:lnTo>
                  <a:lnTo>
                    <a:pt x="17780" y="36830"/>
                  </a:lnTo>
                  <a:lnTo>
                    <a:pt x="16510" y="52070"/>
                  </a:lnTo>
                  <a:lnTo>
                    <a:pt x="13970" y="69850"/>
                  </a:lnTo>
                  <a:lnTo>
                    <a:pt x="11430" y="86360"/>
                  </a:lnTo>
                  <a:lnTo>
                    <a:pt x="11430" y="102870"/>
                  </a:lnTo>
                  <a:lnTo>
                    <a:pt x="10160" y="118110"/>
                  </a:lnTo>
                  <a:lnTo>
                    <a:pt x="8890" y="130810"/>
                  </a:lnTo>
                  <a:lnTo>
                    <a:pt x="6350" y="143510"/>
                  </a:lnTo>
                  <a:lnTo>
                    <a:pt x="3810" y="156210"/>
                  </a:lnTo>
                  <a:lnTo>
                    <a:pt x="1270" y="168910"/>
                  </a:lnTo>
                  <a:lnTo>
                    <a:pt x="0" y="184150"/>
                  </a:lnTo>
                  <a:lnTo>
                    <a:pt x="19050" y="242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4602480" y="4738370"/>
              <a:ext cx="62231" cy="283211"/>
            </a:xfrm>
            <a:custGeom>
              <a:avLst/>
              <a:gdLst/>
              <a:ahLst/>
              <a:cxnLst/>
              <a:rect l="0" t="0" r="0" b="0"/>
              <a:pathLst>
                <a:path w="62231" h="283211">
                  <a:moveTo>
                    <a:pt x="62230" y="0"/>
                  </a:moveTo>
                  <a:lnTo>
                    <a:pt x="50800" y="21590"/>
                  </a:lnTo>
                  <a:lnTo>
                    <a:pt x="44450" y="34290"/>
                  </a:lnTo>
                  <a:lnTo>
                    <a:pt x="31750" y="63500"/>
                  </a:lnTo>
                  <a:lnTo>
                    <a:pt x="26670" y="77470"/>
                  </a:lnTo>
                  <a:lnTo>
                    <a:pt x="17780" y="101600"/>
                  </a:lnTo>
                  <a:lnTo>
                    <a:pt x="15240" y="114300"/>
                  </a:lnTo>
                  <a:lnTo>
                    <a:pt x="12700" y="128270"/>
                  </a:lnTo>
                  <a:lnTo>
                    <a:pt x="11430" y="140970"/>
                  </a:lnTo>
                  <a:lnTo>
                    <a:pt x="10160" y="153670"/>
                  </a:lnTo>
                  <a:lnTo>
                    <a:pt x="7620" y="165100"/>
                  </a:lnTo>
                  <a:lnTo>
                    <a:pt x="3810" y="176530"/>
                  </a:lnTo>
                  <a:lnTo>
                    <a:pt x="2540" y="190500"/>
                  </a:lnTo>
                  <a:lnTo>
                    <a:pt x="1270" y="204470"/>
                  </a:lnTo>
                  <a:lnTo>
                    <a:pt x="0" y="220980"/>
                  </a:lnTo>
                  <a:lnTo>
                    <a:pt x="1270" y="234950"/>
                  </a:lnTo>
                  <a:lnTo>
                    <a:pt x="2540" y="247650"/>
                  </a:lnTo>
                  <a:lnTo>
                    <a:pt x="8890" y="2832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4695190" y="4838700"/>
              <a:ext cx="137161" cy="170181"/>
            </a:xfrm>
            <a:custGeom>
              <a:avLst/>
              <a:gdLst/>
              <a:ahLst/>
              <a:cxnLst/>
              <a:rect l="0" t="0" r="0" b="0"/>
              <a:pathLst>
                <a:path w="137161" h="170181">
                  <a:moveTo>
                    <a:pt x="0" y="57150"/>
                  </a:moveTo>
                  <a:lnTo>
                    <a:pt x="11430" y="68580"/>
                  </a:lnTo>
                  <a:lnTo>
                    <a:pt x="19050" y="71120"/>
                  </a:lnTo>
                  <a:lnTo>
                    <a:pt x="29210" y="73660"/>
                  </a:lnTo>
                  <a:lnTo>
                    <a:pt x="40640" y="74930"/>
                  </a:lnTo>
                  <a:lnTo>
                    <a:pt x="53340" y="74930"/>
                  </a:lnTo>
                  <a:lnTo>
                    <a:pt x="66040" y="73660"/>
                  </a:lnTo>
                  <a:lnTo>
                    <a:pt x="78740" y="71120"/>
                  </a:lnTo>
                  <a:lnTo>
                    <a:pt x="91440" y="68580"/>
                  </a:lnTo>
                  <a:lnTo>
                    <a:pt x="102870" y="66040"/>
                  </a:lnTo>
                  <a:lnTo>
                    <a:pt x="114300" y="63500"/>
                  </a:lnTo>
                  <a:lnTo>
                    <a:pt x="123190" y="57150"/>
                  </a:lnTo>
                  <a:lnTo>
                    <a:pt x="130810" y="50800"/>
                  </a:lnTo>
                  <a:lnTo>
                    <a:pt x="135890" y="41910"/>
                  </a:lnTo>
                  <a:lnTo>
                    <a:pt x="137160" y="33020"/>
                  </a:lnTo>
                  <a:lnTo>
                    <a:pt x="133350" y="24130"/>
                  </a:lnTo>
                  <a:lnTo>
                    <a:pt x="128270" y="13970"/>
                  </a:lnTo>
                  <a:lnTo>
                    <a:pt x="119380" y="7620"/>
                  </a:lnTo>
                  <a:lnTo>
                    <a:pt x="109220" y="2540"/>
                  </a:lnTo>
                  <a:lnTo>
                    <a:pt x="97790" y="0"/>
                  </a:lnTo>
                  <a:lnTo>
                    <a:pt x="85090" y="1270"/>
                  </a:lnTo>
                  <a:lnTo>
                    <a:pt x="72390" y="6350"/>
                  </a:lnTo>
                  <a:lnTo>
                    <a:pt x="58420" y="12700"/>
                  </a:lnTo>
                  <a:lnTo>
                    <a:pt x="45720" y="22860"/>
                  </a:lnTo>
                  <a:lnTo>
                    <a:pt x="34290" y="35560"/>
                  </a:lnTo>
                  <a:lnTo>
                    <a:pt x="22860" y="49530"/>
                  </a:lnTo>
                  <a:lnTo>
                    <a:pt x="15240" y="64770"/>
                  </a:lnTo>
                  <a:lnTo>
                    <a:pt x="10160" y="81280"/>
                  </a:lnTo>
                  <a:lnTo>
                    <a:pt x="7620" y="97790"/>
                  </a:lnTo>
                  <a:lnTo>
                    <a:pt x="7620" y="111760"/>
                  </a:lnTo>
                  <a:lnTo>
                    <a:pt x="10160" y="125730"/>
                  </a:lnTo>
                  <a:lnTo>
                    <a:pt x="13970" y="137160"/>
                  </a:lnTo>
                  <a:lnTo>
                    <a:pt x="21590" y="148590"/>
                  </a:lnTo>
                  <a:lnTo>
                    <a:pt x="30480" y="157480"/>
                  </a:lnTo>
                  <a:lnTo>
                    <a:pt x="41910" y="166370"/>
                  </a:lnTo>
                  <a:lnTo>
                    <a:pt x="53340" y="170180"/>
                  </a:lnTo>
                  <a:lnTo>
                    <a:pt x="66040" y="168910"/>
                  </a:lnTo>
                  <a:lnTo>
                    <a:pt x="105410" y="1625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4927600" y="4842510"/>
              <a:ext cx="105411" cy="158751"/>
            </a:xfrm>
            <a:custGeom>
              <a:avLst/>
              <a:gdLst/>
              <a:ahLst/>
              <a:cxnLst/>
              <a:rect l="0" t="0" r="0" b="0"/>
              <a:pathLst>
                <a:path w="105411" h="158751">
                  <a:moveTo>
                    <a:pt x="0" y="0"/>
                  </a:moveTo>
                  <a:lnTo>
                    <a:pt x="0" y="22860"/>
                  </a:lnTo>
                  <a:lnTo>
                    <a:pt x="1270" y="34290"/>
                  </a:lnTo>
                  <a:lnTo>
                    <a:pt x="2540" y="46990"/>
                  </a:lnTo>
                  <a:lnTo>
                    <a:pt x="5080" y="59690"/>
                  </a:lnTo>
                  <a:lnTo>
                    <a:pt x="8890" y="72390"/>
                  </a:lnTo>
                  <a:lnTo>
                    <a:pt x="13970" y="86360"/>
                  </a:lnTo>
                  <a:lnTo>
                    <a:pt x="20320" y="99060"/>
                  </a:lnTo>
                  <a:lnTo>
                    <a:pt x="26670" y="111760"/>
                  </a:lnTo>
                  <a:lnTo>
                    <a:pt x="33020" y="124460"/>
                  </a:lnTo>
                  <a:lnTo>
                    <a:pt x="39370" y="135890"/>
                  </a:lnTo>
                  <a:lnTo>
                    <a:pt x="46990" y="144780"/>
                  </a:lnTo>
                  <a:lnTo>
                    <a:pt x="55880" y="151130"/>
                  </a:lnTo>
                  <a:lnTo>
                    <a:pt x="105410" y="158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4885690" y="4790440"/>
              <a:ext cx="189231" cy="441961"/>
            </a:xfrm>
            <a:custGeom>
              <a:avLst/>
              <a:gdLst/>
              <a:ahLst/>
              <a:cxnLst/>
              <a:rect l="0" t="0" r="0" b="0"/>
              <a:pathLst>
                <a:path w="189231" h="441961">
                  <a:moveTo>
                    <a:pt x="189230" y="0"/>
                  </a:moveTo>
                  <a:lnTo>
                    <a:pt x="173990" y="58420"/>
                  </a:lnTo>
                  <a:lnTo>
                    <a:pt x="171450" y="71120"/>
                  </a:lnTo>
                  <a:lnTo>
                    <a:pt x="163830" y="93980"/>
                  </a:lnTo>
                  <a:lnTo>
                    <a:pt x="160020" y="106680"/>
                  </a:lnTo>
                  <a:lnTo>
                    <a:pt x="148590" y="137160"/>
                  </a:lnTo>
                  <a:lnTo>
                    <a:pt x="143510" y="153670"/>
                  </a:lnTo>
                  <a:lnTo>
                    <a:pt x="138430" y="170180"/>
                  </a:lnTo>
                  <a:lnTo>
                    <a:pt x="134620" y="186690"/>
                  </a:lnTo>
                  <a:lnTo>
                    <a:pt x="129540" y="203200"/>
                  </a:lnTo>
                  <a:lnTo>
                    <a:pt x="123190" y="218440"/>
                  </a:lnTo>
                  <a:lnTo>
                    <a:pt x="116840" y="233680"/>
                  </a:lnTo>
                  <a:lnTo>
                    <a:pt x="110490" y="247650"/>
                  </a:lnTo>
                  <a:lnTo>
                    <a:pt x="97790" y="276860"/>
                  </a:lnTo>
                  <a:lnTo>
                    <a:pt x="76200" y="318770"/>
                  </a:lnTo>
                  <a:lnTo>
                    <a:pt x="71120" y="332740"/>
                  </a:lnTo>
                  <a:lnTo>
                    <a:pt x="66040" y="344170"/>
                  </a:lnTo>
                  <a:lnTo>
                    <a:pt x="60960" y="355600"/>
                  </a:lnTo>
                  <a:lnTo>
                    <a:pt x="55880" y="368300"/>
                  </a:lnTo>
                  <a:lnTo>
                    <a:pt x="43180" y="394970"/>
                  </a:lnTo>
                  <a:lnTo>
                    <a:pt x="35560" y="405130"/>
                  </a:lnTo>
                  <a:lnTo>
                    <a:pt x="27940" y="415290"/>
                  </a:lnTo>
                  <a:lnTo>
                    <a:pt x="0" y="441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899150" y="4211320"/>
            <a:ext cx="4014471" cy="905511"/>
            <a:chOff x="5899150" y="4211320"/>
            <a:chExt cx="4014471" cy="905511"/>
          </a:xfrm>
        </p:grpSpPr>
        <p:sp>
          <p:nvSpPr>
            <p:cNvPr id="114" name="Freeform 113"/>
            <p:cNvSpPr/>
            <p:nvPr/>
          </p:nvSpPr>
          <p:spPr>
            <a:xfrm>
              <a:off x="5977890" y="4273550"/>
              <a:ext cx="63501" cy="445771"/>
            </a:xfrm>
            <a:custGeom>
              <a:avLst/>
              <a:gdLst/>
              <a:ahLst/>
              <a:cxnLst/>
              <a:rect l="0" t="0" r="0" b="0"/>
              <a:pathLst>
                <a:path w="63501" h="445771">
                  <a:moveTo>
                    <a:pt x="34290" y="222250"/>
                  </a:moveTo>
                  <a:lnTo>
                    <a:pt x="44450" y="205740"/>
                  </a:lnTo>
                  <a:lnTo>
                    <a:pt x="49530" y="195580"/>
                  </a:lnTo>
                  <a:lnTo>
                    <a:pt x="53340" y="184150"/>
                  </a:lnTo>
                  <a:lnTo>
                    <a:pt x="57150" y="172720"/>
                  </a:lnTo>
                  <a:lnTo>
                    <a:pt x="59690" y="160020"/>
                  </a:lnTo>
                  <a:lnTo>
                    <a:pt x="62230" y="146050"/>
                  </a:lnTo>
                  <a:lnTo>
                    <a:pt x="63500" y="133350"/>
                  </a:lnTo>
                  <a:lnTo>
                    <a:pt x="60960" y="120650"/>
                  </a:lnTo>
                  <a:lnTo>
                    <a:pt x="58420" y="109220"/>
                  </a:lnTo>
                  <a:lnTo>
                    <a:pt x="53340" y="97790"/>
                  </a:lnTo>
                  <a:lnTo>
                    <a:pt x="48260" y="87630"/>
                  </a:lnTo>
                  <a:lnTo>
                    <a:pt x="41910" y="78740"/>
                  </a:lnTo>
                  <a:lnTo>
                    <a:pt x="35560" y="69850"/>
                  </a:lnTo>
                  <a:lnTo>
                    <a:pt x="26670" y="64770"/>
                  </a:lnTo>
                  <a:lnTo>
                    <a:pt x="16510" y="60960"/>
                  </a:lnTo>
                  <a:lnTo>
                    <a:pt x="5080" y="58420"/>
                  </a:lnTo>
                  <a:lnTo>
                    <a:pt x="0" y="55880"/>
                  </a:lnTo>
                  <a:lnTo>
                    <a:pt x="1270" y="53340"/>
                  </a:lnTo>
                  <a:lnTo>
                    <a:pt x="5080" y="49530"/>
                  </a:lnTo>
                  <a:lnTo>
                    <a:pt x="10160" y="44450"/>
                  </a:lnTo>
                  <a:lnTo>
                    <a:pt x="21590" y="34290"/>
                  </a:lnTo>
                  <a:lnTo>
                    <a:pt x="26670" y="25400"/>
                  </a:lnTo>
                  <a:lnTo>
                    <a:pt x="31750" y="15240"/>
                  </a:lnTo>
                  <a:lnTo>
                    <a:pt x="35560" y="3810"/>
                  </a:lnTo>
                  <a:lnTo>
                    <a:pt x="38100" y="0"/>
                  </a:lnTo>
                  <a:lnTo>
                    <a:pt x="40640" y="2540"/>
                  </a:lnTo>
                  <a:lnTo>
                    <a:pt x="41910" y="8890"/>
                  </a:lnTo>
                  <a:lnTo>
                    <a:pt x="44450" y="16510"/>
                  </a:lnTo>
                  <a:lnTo>
                    <a:pt x="46990" y="25400"/>
                  </a:lnTo>
                  <a:lnTo>
                    <a:pt x="49530" y="35560"/>
                  </a:lnTo>
                  <a:lnTo>
                    <a:pt x="49530" y="45720"/>
                  </a:lnTo>
                  <a:lnTo>
                    <a:pt x="49530" y="58420"/>
                  </a:lnTo>
                  <a:lnTo>
                    <a:pt x="48260" y="71120"/>
                  </a:lnTo>
                  <a:lnTo>
                    <a:pt x="46990" y="83820"/>
                  </a:lnTo>
                  <a:lnTo>
                    <a:pt x="45720" y="96520"/>
                  </a:lnTo>
                  <a:lnTo>
                    <a:pt x="44450" y="125730"/>
                  </a:lnTo>
                  <a:lnTo>
                    <a:pt x="44450" y="208280"/>
                  </a:lnTo>
                  <a:lnTo>
                    <a:pt x="43180" y="226060"/>
                  </a:lnTo>
                  <a:lnTo>
                    <a:pt x="41910" y="243840"/>
                  </a:lnTo>
                  <a:lnTo>
                    <a:pt x="39370" y="260350"/>
                  </a:lnTo>
                  <a:lnTo>
                    <a:pt x="36830" y="276860"/>
                  </a:lnTo>
                  <a:lnTo>
                    <a:pt x="35560" y="293370"/>
                  </a:lnTo>
                  <a:lnTo>
                    <a:pt x="35560" y="307340"/>
                  </a:lnTo>
                  <a:lnTo>
                    <a:pt x="34290" y="322580"/>
                  </a:lnTo>
                  <a:lnTo>
                    <a:pt x="31750" y="336550"/>
                  </a:lnTo>
                  <a:lnTo>
                    <a:pt x="29210" y="351790"/>
                  </a:lnTo>
                  <a:lnTo>
                    <a:pt x="22860" y="379730"/>
                  </a:lnTo>
                  <a:lnTo>
                    <a:pt x="19050" y="393700"/>
                  </a:lnTo>
                  <a:lnTo>
                    <a:pt x="17780" y="407670"/>
                  </a:lnTo>
                  <a:lnTo>
                    <a:pt x="15240" y="421640"/>
                  </a:lnTo>
                  <a:lnTo>
                    <a:pt x="15240" y="435610"/>
                  </a:lnTo>
                  <a:lnTo>
                    <a:pt x="16510" y="443230"/>
                  </a:lnTo>
                  <a:lnTo>
                    <a:pt x="20320" y="445770"/>
                  </a:lnTo>
                  <a:lnTo>
                    <a:pt x="34290" y="443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899150" y="4234180"/>
              <a:ext cx="292101" cy="180341"/>
            </a:xfrm>
            <a:custGeom>
              <a:avLst/>
              <a:gdLst/>
              <a:ahLst/>
              <a:cxnLst/>
              <a:rect l="0" t="0" r="0" b="0"/>
              <a:pathLst>
                <a:path w="292101" h="180341">
                  <a:moveTo>
                    <a:pt x="133350" y="72390"/>
                  </a:moveTo>
                  <a:lnTo>
                    <a:pt x="121920" y="60960"/>
                  </a:lnTo>
                  <a:lnTo>
                    <a:pt x="115570" y="58420"/>
                  </a:lnTo>
                  <a:lnTo>
                    <a:pt x="107950" y="58420"/>
                  </a:lnTo>
                  <a:lnTo>
                    <a:pt x="99060" y="59690"/>
                  </a:lnTo>
                  <a:lnTo>
                    <a:pt x="90170" y="62230"/>
                  </a:lnTo>
                  <a:lnTo>
                    <a:pt x="82550" y="67310"/>
                  </a:lnTo>
                  <a:lnTo>
                    <a:pt x="74930" y="72390"/>
                  </a:lnTo>
                  <a:lnTo>
                    <a:pt x="66040" y="81280"/>
                  </a:lnTo>
                  <a:lnTo>
                    <a:pt x="57150" y="93980"/>
                  </a:lnTo>
                  <a:lnTo>
                    <a:pt x="48260" y="107950"/>
                  </a:lnTo>
                  <a:lnTo>
                    <a:pt x="39370" y="119380"/>
                  </a:lnTo>
                  <a:lnTo>
                    <a:pt x="30480" y="129540"/>
                  </a:lnTo>
                  <a:lnTo>
                    <a:pt x="22860" y="138430"/>
                  </a:lnTo>
                  <a:lnTo>
                    <a:pt x="15240" y="148590"/>
                  </a:lnTo>
                  <a:lnTo>
                    <a:pt x="7620" y="160020"/>
                  </a:lnTo>
                  <a:lnTo>
                    <a:pt x="1270" y="172720"/>
                  </a:lnTo>
                  <a:lnTo>
                    <a:pt x="0" y="179070"/>
                  </a:lnTo>
                  <a:lnTo>
                    <a:pt x="5080" y="180340"/>
                  </a:lnTo>
                  <a:lnTo>
                    <a:pt x="12700" y="179070"/>
                  </a:lnTo>
                  <a:lnTo>
                    <a:pt x="20320" y="176530"/>
                  </a:lnTo>
                  <a:lnTo>
                    <a:pt x="27940" y="172720"/>
                  </a:lnTo>
                  <a:lnTo>
                    <a:pt x="35560" y="166370"/>
                  </a:lnTo>
                  <a:lnTo>
                    <a:pt x="40640" y="160020"/>
                  </a:lnTo>
                  <a:lnTo>
                    <a:pt x="45720" y="151130"/>
                  </a:lnTo>
                  <a:lnTo>
                    <a:pt x="50800" y="142240"/>
                  </a:lnTo>
                  <a:lnTo>
                    <a:pt x="57150" y="133350"/>
                  </a:lnTo>
                  <a:lnTo>
                    <a:pt x="64770" y="123190"/>
                  </a:lnTo>
                  <a:lnTo>
                    <a:pt x="73660" y="113030"/>
                  </a:lnTo>
                  <a:lnTo>
                    <a:pt x="82550" y="102870"/>
                  </a:lnTo>
                  <a:lnTo>
                    <a:pt x="90170" y="92710"/>
                  </a:lnTo>
                  <a:lnTo>
                    <a:pt x="105410" y="72390"/>
                  </a:lnTo>
                  <a:lnTo>
                    <a:pt x="119380" y="50800"/>
                  </a:lnTo>
                  <a:lnTo>
                    <a:pt x="127000" y="41910"/>
                  </a:lnTo>
                  <a:lnTo>
                    <a:pt x="133350" y="33020"/>
                  </a:lnTo>
                  <a:lnTo>
                    <a:pt x="140970" y="25400"/>
                  </a:lnTo>
                  <a:lnTo>
                    <a:pt x="147320" y="17780"/>
                  </a:lnTo>
                  <a:lnTo>
                    <a:pt x="161290" y="2540"/>
                  </a:lnTo>
                  <a:lnTo>
                    <a:pt x="168910" y="0"/>
                  </a:lnTo>
                  <a:lnTo>
                    <a:pt x="175260" y="0"/>
                  </a:lnTo>
                  <a:lnTo>
                    <a:pt x="182880" y="3810"/>
                  </a:lnTo>
                  <a:lnTo>
                    <a:pt x="189230" y="10160"/>
                  </a:lnTo>
                  <a:lnTo>
                    <a:pt x="196850" y="19050"/>
                  </a:lnTo>
                  <a:lnTo>
                    <a:pt x="204470" y="29210"/>
                  </a:lnTo>
                  <a:lnTo>
                    <a:pt x="210820" y="39370"/>
                  </a:lnTo>
                  <a:lnTo>
                    <a:pt x="218440" y="48260"/>
                  </a:lnTo>
                  <a:lnTo>
                    <a:pt x="224790" y="55880"/>
                  </a:lnTo>
                  <a:lnTo>
                    <a:pt x="233680" y="63500"/>
                  </a:lnTo>
                  <a:lnTo>
                    <a:pt x="242570" y="71120"/>
                  </a:lnTo>
                  <a:lnTo>
                    <a:pt x="292100" y="104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6485890" y="4306570"/>
              <a:ext cx="20321" cy="420371"/>
            </a:xfrm>
            <a:custGeom>
              <a:avLst/>
              <a:gdLst/>
              <a:ahLst/>
              <a:cxnLst/>
              <a:rect l="0" t="0" r="0" b="0"/>
              <a:pathLst>
                <a:path w="20321" h="420371">
                  <a:moveTo>
                    <a:pt x="0" y="0"/>
                  </a:moveTo>
                  <a:lnTo>
                    <a:pt x="0" y="327660"/>
                  </a:lnTo>
                  <a:lnTo>
                    <a:pt x="1270" y="340360"/>
                  </a:lnTo>
                  <a:lnTo>
                    <a:pt x="2540" y="353060"/>
                  </a:lnTo>
                  <a:lnTo>
                    <a:pt x="5080" y="365760"/>
                  </a:lnTo>
                  <a:lnTo>
                    <a:pt x="7620" y="377190"/>
                  </a:lnTo>
                  <a:lnTo>
                    <a:pt x="11430" y="387350"/>
                  </a:lnTo>
                  <a:lnTo>
                    <a:pt x="20320" y="420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390640" y="4439920"/>
              <a:ext cx="527051" cy="229871"/>
            </a:xfrm>
            <a:custGeom>
              <a:avLst/>
              <a:gdLst/>
              <a:ahLst/>
              <a:cxnLst/>
              <a:rect l="0" t="0" r="0" b="0"/>
              <a:pathLst>
                <a:path w="527051" h="229871">
                  <a:moveTo>
                    <a:pt x="0" y="119380"/>
                  </a:moveTo>
                  <a:lnTo>
                    <a:pt x="11430" y="101600"/>
                  </a:lnTo>
                  <a:lnTo>
                    <a:pt x="20320" y="95250"/>
                  </a:lnTo>
                  <a:lnTo>
                    <a:pt x="33020" y="87630"/>
                  </a:lnTo>
                  <a:lnTo>
                    <a:pt x="45720" y="80010"/>
                  </a:lnTo>
                  <a:lnTo>
                    <a:pt x="60960" y="73660"/>
                  </a:lnTo>
                  <a:lnTo>
                    <a:pt x="93980" y="59690"/>
                  </a:lnTo>
                  <a:lnTo>
                    <a:pt x="110490" y="55880"/>
                  </a:lnTo>
                  <a:lnTo>
                    <a:pt x="127000" y="54610"/>
                  </a:lnTo>
                  <a:lnTo>
                    <a:pt x="144780" y="54610"/>
                  </a:lnTo>
                  <a:lnTo>
                    <a:pt x="158750" y="59690"/>
                  </a:lnTo>
                  <a:lnTo>
                    <a:pt x="170180" y="67310"/>
                  </a:lnTo>
                  <a:lnTo>
                    <a:pt x="180340" y="77470"/>
                  </a:lnTo>
                  <a:lnTo>
                    <a:pt x="187960" y="87630"/>
                  </a:lnTo>
                  <a:lnTo>
                    <a:pt x="194310" y="97790"/>
                  </a:lnTo>
                  <a:lnTo>
                    <a:pt x="199390" y="109220"/>
                  </a:lnTo>
                  <a:lnTo>
                    <a:pt x="204470" y="119380"/>
                  </a:lnTo>
                  <a:lnTo>
                    <a:pt x="209550" y="129540"/>
                  </a:lnTo>
                  <a:lnTo>
                    <a:pt x="213360" y="139700"/>
                  </a:lnTo>
                  <a:lnTo>
                    <a:pt x="215900" y="152400"/>
                  </a:lnTo>
                  <a:lnTo>
                    <a:pt x="217170" y="167640"/>
                  </a:lnTo>
                  <a:lnTo>
                    <a:pt x="218440" y="182880"/>
                  </a:lnTo>
                  <a:lnTo>
                    <a:pt x="219710" y="198120"/>
                  </a:lnTo>
                  <a:lnTo>
                    <a:pt x="220980" y="227330"/>
                  </a:lnTo>
                  <a:lnTo>
                    <a:pt x="222250" y="229870"/>
                  </a:lnTo>
                  <a:lnTo>
                    <a:pt x="223520" y="224790"/>
                  </a:lnTo>
                  <a:lnTo>
                    <a:pt x="226060" y="213360"/>
                  </a:lnTo>
                  <a:lnTo>
                    <a:pt x="229870" y="203200"/>
                  </a:lnTo>
                  <a:lnTo>
                    <a:pt x="238760" y="170180"/>
                  </a:lnTo>
                  <a:lnTo>
                    <a:pt x="246380" y="144780"/>
                  </a:lnTo>
                  <a:lnTo>
                    <a:pt x="251460" y="132080"/>
                  </a:lnTo>
                  <a:lnTo>
                    <a:pt x="259080" y="118110"/>
                  </a:lnTo>
                  <a:lnTo>
                    <a:pt x="275590" y="91440"/>
                  </a:lnTo>
                  <a:lnTo>
                    <a:pt x="290830" y="68580"/>
                  </a:lnTo>
                  <a:lnTo>
                    <a:pt x="299720" y="57150"/>
                  </a:lnTo>
                  <a:lnTo>
                    <a:pt x="311150" y="45720"/>
                  </a:lnTo>
                  <a:lnTo>
                    <a:pt x="323850" y="35560"/>
                  </a:lnTo>
                  <a:lnTo>
                    <a:pt x="335280" y="26670"/>
                  </a:lnTo>
                  <a:lnTo>
                    <a:pt x="346710" y="20320"/>
                  </a:lnTo>
                  <a:lnTo>
                    <a:pt x="356870" y="13970"/>
                  </a:lnTo>
                  <a:lnTo>
                    <a:pt x="369570" y="8890"/>
                  </a:lnTo>
                  <a:lnTo>
                    <a:pt x="382270" y="5080"/>
                  </a:lnTo>
                  <a:lnTo>
                    <a:pt x="394970" y="1270"/>
                  </a:lnTo>
                  <a:lnTo>
                    <a:pt x="410210" y="0"/>
                  </a:lnTo>
                  <a:lnTo>
                    <a:pt x="427990" y="2540"/>
                  </a:lnTo>
                  <a:lnTo>
                    <a:pt x="447040" y="6350"/>
                  </a:lnTo>
                  <a:lnTo>
                    <a:pt x="463550" y="11430"/>
                  </a:lnTo>
                  <a:lnTo>
                    <a:pt x="477520" y="16510"/>
                  </a:lnTo>
                  <a:lnTo>
                    <a:pt x="527050" y="558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6888480" y="4450080"/>
              <a:ext cx="218441" cy="193041"/>
            </a:xfrm>
            <a:custGeom>
              <a:avLst/>
              <a:gdLst/>
              <a:ahLst/>
              <a:cxnLst/>
              <a:rect l="0" t="0" r="0" b="0"/>
              <a:pathLst>
                <a:path w="218441" h="193041">
                  <a:moveTo>
                    <a:pt x="113030" y="97790"/>
                  </a:moveTo>
                  <a:lnTo>
                    <a:pt x="118110" y="81280"/>
                  </a:lnTo>
                  <a:lnTo>
                    <a:pt x="120650" y="72390"/>
                  </a:lnTo>
                  <a:lnTo>
                    <a:pt x="121920" y="60960"/>
                  </a:lnTo>
                  <a:lnTo>
                    <a:pt x="121920" y="48260"/>
                  </a:lnTo>
                  <a:lnTo>
                    <a:pt x="123190" y="22860"/>
                  </a:lnTo>
                  <a:lnTo>
                    <a:pt x="123190" y="8890"/>
                  </a:lnTo>
                  <a:lnTo>
                    <a:pt x="116840" y="2540"/>
                  </a:lnTo>
                  <a:lnTo>
                    <a:pt x="107950" y="0"/>
                  </a:lnTo>
                  <a:lnTo>
                    <a:pt x="95250" y="1270"/>
                  </a:lnTo>
                  <a:lnTo>
                    <a:pt x="83820" y="5080"/>
                  </a:lnTo>
                  <a:lnTo>
                    <a:pt x="72390" y="8890"/>
                  </a:lnTo>
                  <a:lnTo>
                    <a:pt x="60960" y="13970"/>
                  </a:lnTo>
                  <a:lnTo>
                    <a:pt x="52070" y="22860"/>
                  </a:lnTo>
                  <a:lnTo>
                    <a:pt x="43180" y="31750"/>
                  </a:lnTo>
                  <a:lnTo>
                    <a:pt x="34290" y="43180"/>
                  </a:lnTo>
                  <a:lnTo>
                    <a:pt x="27940" y="54610"/>
                  </a:lnTo>
                  <a:lnTo>
                    <a:pt x="22860" y="66040"/>
                  </a:lnTo>
                  <a:lnTo>
                    <a:pt x="17780" y="76200"/>
                  </a:lnTo>
                  <a:lnTo>
                    <a:pt x="12700" y="87630"/>
                  </a:lnTo>
                  <a:lnTo>
                    <a:pt x="8890" y="97790"/>
                  </a:lnTo>
                  <a:lnTo>
                    <a:pt x="5080" y="109220"/>
                  </a:lnTo>
                  <a:lnTo>
                    <a:pt x="2540" y="121920"/>
                  </a:lnTo>
                  <a:lnTo>
                    <a:pt x="1270" y="135890"/>
                  </a:lnTo>
                  <a:lnTo>
                    <a:pt x="0" y="151130"/>
                  </a:lnTo>
                  <a:lnTo>
                    <a:pt x="2540" y="163830"/>
                  </a:lnTo>
                  <a:lnTo>
                    <a:pt x="7620" y="175260"/>
                  </a:lnTo>
                  <a:lnTo>
                    <a:pt x="15240" y="184150"/>
                  </a:lnTo>
                  <a:lnTo>
                    <a:pt x="22860" y="189230"/>
                  </a:lnTo>
                  <a:lnTo>
                    <a:pt x="31750" y="191770"/>
                  </a:lnTo>
                  <a:lnTo>
                    <a:pt x="41910" y="191770"/>
                  </a:lnTo>
                  <a:lnTo>
                    <a:pt x="52070" y="189230"/>
                  </a:lnTo>
                  <a:lnTo>
                    <a:pt x="64770" y="182880"/>
                  </a:lnTo>
                  <a:lnTo>
                    <a:pt x="77470" y="176530"/>
                  </a:lnTo>
                  <a:lnTo>
                    <a:pt x="86360" y="167640"/>
                  </a:lnTo>
                  <a:lnTo>
                    <a:pt x="93980" y="158750"/>
                  </a:lnTo>
                  <a:lnTo>
                    <a:pt x="100330" y="148590"/>
                  </a:lnTo>
                  <a:lnTo>
                    <a:pt x="106680" y="137160"/>
                  </a:lnTo>
                  <a:lnTo>
                    <a:pt x="114300" y="123190"/>
                  </a:lnTo>
                  <a:lnTo>
                    <a:pt x="120650" y="107950"/>
                  </a:lnTo>
                  <a:lnTo>
                    <a:pt x="125730" y="93980"/>
                  </a:lnTo>
                  <a:lnTo>
                    <a:pt x="130810" y="81280"/>
                  </a:lnTo>
                  <a:lnTo>
                    <a:pt x="135890" y="69850"/>
                  </a:lnTo>
                  <a:lnTo>
                    <a:pt x="139700" y="57150"/>
                  </a:lnTo>
                  <a:lnTo>
                    <a:pt x="143510" y="43180"/>
                  </a:lnTo>
                  <a:lnTo>
                    <a:pt x="147320" y="30480"/>
                  </a:lnTo>
                  <a:lnTo>
                    <a:pt x="149860" y="27940"/>
                  </a:lnTo>
                  <a:lnTo>
                    <a:pt x="151130" y="34290"/>
                  </a:lnTo>
                  <a:lnTo>
                    <a:pt x="152400" y="44450"/>
                  </a:lnTo>
                  <a:lnTo>
                    <a:pt x="153670" y="59690"/>
                  </a:lnTo>
                  <a:lnTo>
                    <a:pt x="154940" y="93980"/>
                  </a:lnTo>
                  <a:lnTo>
                    <a:pt x="156210" y="111760"/>
                  </a:lnTo>
                  <a:lnTo>
                    <a:pt x="157480" y="129540"/>
                  </a:lnTo>
                  <a:lnTo>
                    <a:pt x="160020" y="147320"/>
                  </a:lnTo>
                  <a:lnTo>
                    <a:pt x="165100" y="161290"/>
                  </a:lnTo>
                  <a:lnTo>
                    <a:pt x="170180" y="172720"/>
                  </a:lnTo>
                  <a:lnTo>
                    <a:pt x="175260" y="182880"/>
                  </a:lnTo>
                  <a:lnTo>
                    <a:pt x="182880" y="189230"/>
                  </a:lnTo>
                  <a:lnTo>
                    <a:pt x="190500" y="191770"/>
                  </a:lnTo>
                  <a:lnTo>
                    <a:pt x="218440" y="1930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138670" y="4306570"/>
              <a:ext cx="157481" cy="349251"/>
            </a:xfrm>
            <a:custGeom>
              <a:avLst/>
              <a:gdLst/>
              <a:ahLst/>
              <a:cxnLst/>
              <a:rect l="0" t="0" r="0" b="0"/>
              <a:pathLst>
                <a:path w="157481" h="349251">
                  <a:moveTo>
                    <a:pt x="147320" y="0"/>
                  </a:moveTo>
                  <a:lnTo>
                    <a:pt x="140970" y="33020"/>
                  </a:lnTo>
                  <a:lnTo>
                    <a:pt x="139700" y="48260"/>
                  </a:lnTo>
                  <a:lnTo>
                    <a:pt x="138430" y="62230"/>
                  </a:lnTo>
                  <a:lnTo>
                    <a:pt x="138430" y="76200"/>
                  </a:lnTo>
                  <a:lnTo>
                    <a:pt x="137160" y="107950"/>
                  </a:lnTo>
                  <a:lnTo>
                    <a:pt x="137160" y="274320"/>
                  </a:lnTo>
                  <a:lnTo>
                    <a:pt x="137160" y="289560"/>
                  </a:lnTo>
                  <a:lnTo>
                    <a:pt x="139700" y="303530"/>
                  </a:lnTo>
                  <a:lnTo>
                    <a:pt x="142240" y="318770"/>
                  </a:lnTo>
                  <a:lnTo>
                    <a:pt x="144780" y="322580"/>
                  </a:lnTo>
                  <a:lnTo>
                    <a:pt x="148590" y="318770"/>
                  </a:lnTo>
                  <a:lnTo>
                    <a:pt x="151130" y="311150"/>
                  </a:lnTo>
                  <a:lnTo>
                    <a:pt x="152400" y="302260"/>
                  </a:lnTo>
                  <a:lnTo>
                    <a:pt x="151130" y="292100"/>
                  </a:lnTo>
                  <a:lnTo>
                    <a:pt x="149860" y="281940"/>
                  </a:lnTo>
                  <a:lnTo>
                    <a:pt x="147320" y="271780"/>
                  </a:lnTo>
                  <a:lnTo>
                    <a:pt x="144780" y="261620"/>
                  </a:lnTo>
                  <a:lnTo>
                    <a:pt x="142240" y="251460"/>
                  </a:lnTo>
                  <a:lnTo>
                    <a:pt x="135890" y="231140"/>
                  </a:lnTo>
                  <a:lnTo>
                    <a:pt x="132080" y="220980"/>
                  </a:lnTo>
                  <a:lnTo>
                    <a:pt x="128270" y="210820"/>
                  </a:lnTo>
                  <a:lnTo>
                    <a:pt x="123190" y="203200"/>
                  </a:lnTo>
                  <a:lnTo>
                    <a:pt x="116840" y="194310"/>
                  </a:lnTo>
                  <a:lnTo>
                    <a:pt x="107950" y="190500"/>
                  </a:lnTo>
                  <a:lnTo>
                    <a:pt x="97790" y="189230"/>
                  </a:lnTo>
                  <a:lnTo>
                    <a:pt x="86360" y="189230"/>
                  </a:lnTo>
                  <a:lnTo>
                    <a:pt x="72390" y="193040"/>
                  </a:lnTo>
                  <a:lnTo>
                    <a:pt x="57150" y="201930"/>
                  </a:lnTo>
                  <a:lnTo>
                    <a:pt x="41910" y="210820"/>
                  </a:lnTo>
                  <a:lnTo>
                    <a:pt x="29210" y="223520"/>
                  </a:lnTo>
                  <a:lnTo>
                    <a:pt x="17780" y="237490"/>
                  </a:lnTo>
                  <a:lnTo>
                    <a:pt x="8890" y="252730"/>
                  </a:lnTo>
                  <a:lnTo>
                    <a:pt x="2540" y="266700"/>
                  </a:lnTo>
                  <a:lnTo>
                    <a:pt x="1270" y="279400"/>
                  </a:lnTo>
                  <a:lnTo>
                    <a:pt x="0" y="292100"/>
                  </a:lnTo>
                  <a:lnTo>
                    <a:pt x="3810" y="303530"/>
                  </a:lnTo>
                  <a:lnTo>
                    <a:pt x="8890" y="313690"/>
                  </a:lnTo>
                  <a:lnTo>
                    <a:pt x="16510" y="325120"/>
                  </a:lnTo>
                  <a:lnTo>
                    <a:pt x="25400" y="334010"/>
                  </a:lnTo>
                  <a:lnTo>
                    <a:pt x="34290" y="340360"/>
                  </a:lnTo>
                  <a:lnTo>
                    <a:pt x="43180" y="346710"/>
                  </a:lnTo>
                  <a:lnTo>
                    <a:pt x="57150" y="349250"/>
                  </a:lnTo>
                  <a:lnTo>
                    <a:pt x="73660" y="349250"/>
                  </a:lnTo>
                  <a:lnTo>
                    <a:pt x="90170" y="347980"/>
                  </a:lnTo>
                  <a:lnTo>
                    <a:pt x="105410" y="345440"/>
                  </a:lnTo>
                  <a:lnTo>
                    <a:pt x="119380" y="341630"/>
                  </a:lnTo>
                  <a:lnTo>
                    <a:pt x="15748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7401560" y="4422140"/>
              <a:ext cx="336551" cy="250191"/>
            </a:xfrm>
            <a:custGeom>
              <a:avLst/>
              <a:gdLst/>
              <a:ahLst/>
              <a:cxnLst/>
              <a:rect l="0" t="0" r="0" b="0"/>
              <a:pathLst>
                <a:path w="336551" h="250191">
                  <a:moveTo>
                    <a:pt x="0" y="83820"/>
                  </a:moveTo>
                  <a:lnTo>
                    <a:pt x="16510" y="95250"/>
                  </a:lnTo>
                  <a:lnTo>
                    <a:pt x="26670" y="100330"/>
                  </a:lnTo>
                  <a:lnTo>
                    <a:pt x="36830" y="104140"/>
                  </a:lnTo>
                  <a:lnTo>
                    <a:pt x="83820" y="119380"/>
                  </a:lnTo>
                  <a:lnTo>
                    <a:pt x="93980" y="120650"/>
                  </a:lnTo>
                  <a:lnTo>
                    <a:pt x="105410" y="119380"/>
                  </a:lnTo>
                  <a:lnTo>
                    <a:pt x="115570" y="118110"/>
                  </a:lnTo>
                  <a:lnTo>
                    <a:pt x="163830" y="110490"/>
                  </a:lnTo>
                  <a:lnTo>
                    <a:pt x="179070" y="107950"/>
                  </a:lnTo>
                  <a:lnTo>
                    <a:pt x="193040" y="104140"/>
                  </a:lnTo>
                  <a:lnTo>
                    <a:pt x="205740" y="101600"/>
                  </a:lnTo>
                  <a:lnTo>
                    <a:pt x="215900" y="93980"/>
                  </a:lnTo>
                  <a:lnTo>
                    <a:pt x="223520" y="85090"/>
                  </a:lnTo>
                  <a:lnTo>
                    <a:pt x="229870" y="73660"/>
                  </a:lnTo>
                  <a:lnTo>
                    <a:pt x="231140" y="62230"/>
                  </a:lnTo>
                  <a:lnTo>
                    <a:pt x="229870" y="49530"/>
                  </a:lnTo>
                  <a:lnTo>
                    <a:pt x="227330" y="36830"/>
                  </a:lnTo>
                  <a:lnTo>
                    <a:pt x="219710" y="25400"/>
                  </a:lnTo>
                  <a:lnTo>
                    <a:pt x="208280" y="15240"/>
                  </a:lnTo>
                  <a:lnTo>
                    <a:pt x="195580" y="6350"/>
                  </a:lnTo>
                  <a:lnTo>
                    <a:pt x="181610" y="2540"/>
                  </a:lnTo>
                  <a:lnTo>
                    <a:pt x="167640" y="0"/>
                  </a:lnTo>
                  <a:lnTo>
                    <a:pt x="153670" y="0"/>
                  </a:lnTo>
                  <a:lnTo>
                    <a:pt x="140970" y="1270"/>
                  </a:lnTo>
                  <a:lnTo>
                    <a:pt x="129540" y="2540"/>
                  </a:lnTo>
                  <a:lnTo>
                    <a:pt x="118110" y="5080"/>
                  </a:lnTo>
                  <a:lnTo>
                    <a:pt x="106680" y="10160"/>
                  </a:lnTo>
                  <a:lnTo>
                    <a:pt x="95250" y="17780"/>
                  </a:lnTo>
                  <a:lnTo>
                    <a:pt x="85090" y="25400"/>
                  </a:lnTo>
                  <a:lnTo>
                    <a:pt x="74930" y="34290"/>
                  </a:lnTo>
                  <a:lnTo>
                    <a:pt x="66040" y="44450"/>
                  </a:lnTo>
                  <a:lnTo>
                    <a:pt x="58420" y="53340"/>
                  </a:lnTo>
                  <a:lnTo>
                    <a:pt x="52070" y="64770"/>
                  </a:lnTo>
                  <a:lnTo>
                    <a:pt x="45720" y="77470"/>
                  </a:lnTo>
                  <a:lnTo>
                    <a:pt x="41910" y="90170"/>
                  </a:lnTo>
                  <a:lnTo>
                    <a:pt x="38100" y="102870"/>
                  </a:lnTo>
                  <a:lnTo>
                    <a:pt x="35560" y="116840"/>
                  </a:lnTo>
                  <a:lnTo>
                    <a:pt x="34290" y="130810"/>
                  </a:lnTo>
                  <a:lnTo>
                    <a:pt x="34290" y="143510"/>
                  </a:lnTo>
                  <a:lnTo>
                    <a:pt x="35560" y="154940"/>
                  </a:lnTo>
                  <a:lnTo>
                    <a:pt x="38100" y="166370"/>
                  </a:lnTo>
                  <a:lnTo>
                    <a:pt x="41910" y="177800"/>
                  </a:lnTo>
                  <a:lnTo>
                    <a:pt x="46990" y="187960"/>
                  </a:lnTo>
                  <a:lnTo>
                    <a:pt x="52070" y="199390"/>
                  </a:lnTo>
                  <a:lnTo>
                    <a:pt x="59690" y="208280"/>
                  </a:lnTo>
                  <a:lnTo>
                    <a:pt x="67310" y="217170"/>
                  </a:lnTo>
                  <a:lnTo>
                    <a:pt x="76200" y="226060"/>
                  </a:lnTo>
                  <a:lnTo>
                    <a:pt x="86360" y="232410"/>
                  </a:lnTo>
                  <a:lnTo>
                    <a:pt x="96520" y="237490"/>
                  </a:lnTo>
                  <a:lnTo>
                    <a:pt x="106680" y="242570"/>
                  </a:lnTo>
                  <a:lnTo>
                    <a:pt x="118110" y="246380"/>
                  </a:lnTo>
                  <a:lnTo>
                    <a:pt x="129540" y="247650"/>
                  </a:lnTo>
                  <a:lnTo>
                    <a:pt x="142240" y="250190"/>
                  </a:lnTo>
                  <a:lnTo>
                    <a:pt x="157480" y="248920"/>
                  </a:lnTo>
                  <a:lnTo>
                    <a:pt x="172720" y="247650"/>
                  </a:lnTo>
                  <a:lnTo>
                    <a:pt x="189230" y="246380"/>
                  </a:lnTo>
                  <a:lnTo>
                    <a:pt x="205740" y="243840"/>
                  </a:lnTo>
                  <a:lnTo>
                    <a:pt x="240030" y="237490"/>
                  </a:lnTo>
                  <a:lnTo>
                    <a:pt x="257810" y="233680"/>
                  </a:lnTo>
                  <a:lnTo>
                    <a:pt x="276860" y="227330"/>
                  </a:lnTo>
                  <a:lnTo>
                    <a:pt x="336550" y="210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8086090" y="4211320"/>
              <a:ext cx="233681" cy="445771"/>
            </a:xfrm>
            <a:custGeom>
              <a:avLst/>
              <a:gdLst/>
              <a:ahLst/>
              <a:cxnLst/>
              <a:rect l="0" t="0" r="0" b="0"/>
              <a:pathLst>
                <a:path w="233681" h="445771">
                  <a:moveTo>
                    <a:pt x="0" y="0"/>
                  </a:moveTo>
                  <a:lnTo>
                    <a:pt x="5080" y="16510"/>
                  </a:lnTo>
                  <a:lnTo>
                    <a:pt x="7620" y="29210"/>
                  </a:lnTo>
                  <a:lnTo>
                    <a:pt x="7620" y="43180"/>
                  </a:lnTo>
                  <a:lnTo>
                    <a:pt x="8890" y="60960"/>
                  </a:lnTo>
                  <a:lnTo>
                    <a:pt x="10160" y="77470"/>
                  </a:lnTo>
                  <a:lnTo>
                    <a:pt x="12700" y="95250"/>
                  </a:lnTo>
                  <a:lnTo>
                    <a:pt x="15240" y="113030"/>
                  </a:lnTo>
                  <a:lnTo>
                    <a:pt x="17780" y="129540"/>
                  </a:lnTo>
                  <a:lnTo>
                    <a:pt x="19050" y="147320"/>
                  </a:lnTo>
                  <a:lnTo>
                    <a:pt x="19050" y="165100"/>
                  </a:lnTo>
                  <a:lnTo>
                    <a:pt x="19050" y="182880"/>
                  </a:lnTo>
                  <a:lnTo>
                    <a:pt x="16510" y="200660"/>
                  </a:lnTo>
                  <a:lnTo>
                    <a:pt x="15240" y="217170"/>
                  </a:lnTo>
                  <a:lnTo>
                    <a:pt x="12700" y="234950"/>
                  </a:lnTo>
                  <a:lnTo>
                    <a:pt x="12700" y="252730"/>
                  </a:lnTo>
                  <a:lnTo>
                    <a:pt x="11430" y="287020"/>
                  </a:lnTo>
                  <a:lnTo>
                    <a:pt x="10160" y="317500"/>
                  </a:lnTo>
                  <a:lnTo>
                    <a:pt x="8890" y="331470"/>
                  </a:lnTo>
                  <a:lnTo>
                    <a:pt x="7620" y="342900"/>
                  </a:lnTo>
                  <a:lnTo>
                    <a:pt x="5080" y="355600"/>
                  </a:lnTo>
                  <a:lnTo>
                    <a:pt x="2540" y="369570"/>
                  </a:lnTo>
                  <a:lnTo>
                    <a:pt x="2540" y="383540"/>
                  </a:lnTo>
                  <a:lnTo>
                    <a:pt x="1270" y="400050"/>
                  </a:lnTo>
                  <a:lnTo>
                    <a:pt x="2540" y="407670"/>
                  </a:lnTo>
                  <a:lnTo>
                    <a:pt x="6350" y="407670"/>
                  </a:lnTo>
                  <a:lnTo>
                    <a:pt x="11430" y="405130"/>
                  </a:lnTo>
                  <a:lnTo>
                    <a:pt x="15240" y="400050"/>
                  </a:lnTo>
                  <a:lnTo>
                    <a:pt x="20320" y="393700"/>
                  </a:lnTo>
                  <a:lnTo>
                    <a:pt x="24130" y="384810"/>
                  </a:lnTo>
                  <a:lnTo>
                    <a:pt x="27940" y="374650"/>
                  </a:lnTo>
                  <a:lnTo>
                    <a:pt x="30480" y="363220"/>
                  </a:lnTo>
                  <a:lnTo>
                    <a:pt x="34290" y="350520"/>
                  </a:lnTo>
                  <a:lnTo>
                    <a:pt x="39370" y="337820"/>
                  </a:lnTo>
                  <a:lnTo>
                    <a:pt x="44450" y="325120"/>
                  </a:lnTo>
                  <a:lnTo>
                    <a:pt x="50800" y="311150"/>
                  </a:lnTo>
                  <a:lnTo>
                    <a:pt x="57150" y="298450"/>
                  </a:lnTo>
                  <a:lnTo>
                    <a:pt x="63500" y="287020"/>
                  </a:lnTo>
                  <a:lnTo>
                    <a:pt x="71120" y="275590"/>
                  </a:lnTo>
                  <a:lnTo>
                    <a:pt x="78740" y="265430"/>
                  </a:lnTo>
                  <a:lnTo>
                    <a:pt x="87630" y="256540"/>
                  </a:lnTo>
                  <a:lnTo>
                    <a:pt x="96520" y="248920"/>
                  </a:lnTo>
                  <a:lnTo>
                    <a:pt x="107950" y="241300"/>
                  </a:lnTo>
                  <a:lnTo>
                    <a:pt x="119380" y="236220"/>
                  </a:lnTo>
                  <a:lnTo>
                    <a:pt x="132080" y="231140"/>
                  </a:lnTo>
                  <a:lnTo>
                    <a:pt x="147320" y="229870"/>
                  </a:lnTo>
                  <a:lnTo>
                    <a:pt x="162560" y="232410"/>
                  </a:lnTo>
                  <a:lnTo>
                    <a:pt x="177800" y="234950"/>
                  </a:lnTo>
                  <a:lnTo>
                    <a:pt x="191770" y="240030"/>
                  </a:lnTo>
                  <a:lnTo>
                    <a:pt x="201930" y="245110"/>
                  </a:lnTo>
                  <a:lnTo>
                    <a:pt x="212090" y="251460"/>
                  </a:lnTo>
                  <a:lnTo>
                    <a:pt x="219710" y="260350"/>
                  </a:lnTo>
                  <a:lnTo>
                    <a:pt x="226060" y="270510"/>
                  </a:lnTo>
                  <a:lnTo>
                    <a:pt x="231140" y="281940"/>
                  </a:lnTo>
                  <a:lnTo>
                    <a:pt x="233680" y="298450"/>
                  </a:lnTo>
                  <a:lnTo>
                    <a:pt x="233680" y="317500"/>
                  </a:lnTo>
                  <a:lnTo>
                    <a:pt x="233680" y="337820"/>
                  </a:lnTo>
                  <a:lnTo>
                    <a:pt x="229870" y="354330"/>
                  </a:lnTo>
                  <a:lnTo>
                    <a:pt x="226060" y="369570"/>
                  </a:lnTo>
                  <a:lnTo>
                    <a:pt x="220980" y="383540"/>
                  </a:lnTo>
                  <a:lnTo>
                    <a:pt x="214630" y="394970"/>
                  </a:lnTo>
                  <a:lnTo>
                    <a:pt x="208280" y="405130"/>
                  </a:lnTo>
                  <a:lnTo>
                    <a:pt x="201930" y="414020"/>
                  </a:lnTo>
                  <a:lnTo>
                    <a:pt x="194310" y="420370"/>
                  </a:lnTo>
                  <a:lnTo>
                    <a:pt x="185420" y="426720"/>
                  </a:lnTo>
                  <a:lnTo>
                    <a:pt x="176530" y="431800"/>
                  </a:lnTo>
                  <a:lnTo>
                    <a:pt x="165100" y="436880"/>
                  </a:lnTo>
                  <a:lnTo>
                    <a:pt x="153670" y="440690"/>
                  </a:lnTo>
                  <a:lnTo>
                    <a:pt x="140970" y="444500"/>
                  </a:lnTo>
                  <a:lnTo>
                    <a:pt x="129540" y="445770"/>
                  </a:lnTo>
                  <a:lnTo>
                    <a:pt x="118110" y="445770"/>
                  </a:lnTo>
                  <a:lnTo>
                    <a:pt x="106680" y="444500"/>
                  </a:lnTo>
                  <a:lnTo>
                    <a:pt x="96520" y="441960"/>
                  </a:lnTo>
                  <a:lnTo>
                    <a:pt x="87630" y="436880"/>
                  </a:lnTo>
                  <a:lnTo>
                    <a:pt x="80010" y="431800"/>
                  </a:lnTo>
                  <a:lnTo>
                    <a:pt x="71120" y="425450"/>
                  </a:lnTo>
                  <a:lnTo>
                    <a:pt x="63500" y="419100"/>
                  </a:lnTo>
                  <a:lnTo>
                    <a:pt x="57150" y="412750"/>
                  </a:lnTo>
                  <a:lnTo>
                    <a:pt x="53340" y="402590"/>
                  </a:lnTo>
                  <a:lnTo>
                    <a:pt x="52070" y="389890"/>
                  </a:lnTo>
                  <a:lnTo>
                    <a:pt x="52070" y="375920"/>
                  </a:lnTo>
                  <a:lnTo>
                    <a:pt x="53340" y="363220"/>
                  </a:lnTo>
                  <a:lnTo>
                    <a:pt x="55880" y="350520"/>
                  </a:lnTo>
                  <a:lnTo>
                    <a:pt x="58420" y="339090"/>
                  </a:lnTo>
                  <a:lnTo>
                    <a:pt x="63500" y="328930"/>
                  </a:lnTo>
                  <a:lnTo>
                    <a:pt x="69850" y="320040"/>
                  </a:lnTo>
                  <a:lnTo>
                    <a:pt x="93980" y="294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8328660" y="4400550"/>
              <a:ext cx="273051" cy="236221"/>
            </a:xfrm>
            <a:custGeom>
              <a:avLst/>
              <a:gdLst/>
              <a:ahLst/>
              <a:cxnLst/>
              <a:rect l="0" t="0" r="0" b="0"/>
              <a:pathLst>
                <a:path w="273051" h="236221">
                  <a:moveTo>
                    <a:pt x="0" y="105410"/>
                  </a:moveTo>
                  <a:lnTo>
                    <a:pt x="92710" y="105410"/>
                  </a:lnTo>
                  <a:lnTo>
                    <a:pt x="110490" y="104140"/>
                  </a:lnTo>
                  <a:lnTo>
                    <a:pt x="125730" y="102870"/>
                  </a:lnTo>
                  <a:lnTo>
                    <a:pt x="139700" y="100330"/>
                  </a:lnTo>
                  <a:lnTo>
                    <a:pt x="152400" y="97790"/>
                  </a:lnTo>
                  <a:lnTo>
                    <a:pt x="165100" y="93980"/>
                  </a:lnTo>
                  <a:lnTo>
                    <a:pt x="176530" y="91440"/>
                  </a:lnTo>
                  <a:lnTo>
                    <a:pt x="187960" y="85090"/>
                  </a:lnTo>
                  <a:lnTo>
                    <a:pt x="198120" y="77470"/>
                  </a:lnTo>
                  <a:lnTo>
                    <a:pt x="209550" y="69850"/>
                  </a:lnTo>
                  <a:lnTo>
                    <a:pt x="214630" y="59690"/>
                  </a:lnTo>
                  <a:lnTo>
                    <a:pt x="214630" y="48260"/>
                  </a:lnTo>
                  <a:lnTo>
                    <a:pt x="213360" y="35560"/>
                  </a:lnTo>
                  <a:lnTo>
                    <a:pt x="207010" y="25400"/>
                  </a:lnTo>
                  <a:lnTo>
                    <a:pt x="195580" y="15240"/>
                  </a:lnTo>
                  <a:lnTo>
                    <a:pt x="182880" y="7620"/>
                  </a:lnTo>
                  <a:lnTo>
                    <a:pt x="166370" y="2540"/>
                  </a:lnTo>
                  <a:lnTo>
                    <a:pt x="147320" y="0"/>
                  </a:lnTo>
                  <a:lnTo>
                    <a:pt x="125730" y="0"/>
                  </a:lnTo>
                  <a:lnTo>
                    <a:pt x="106680" y="5080"/>
                  </a:lnTo>
                  <a:lnTo>
                    <a:pt x="90170" y="12700"/>
                  </a:lnTo>
                  <a:lnTo>
                    <a:pt x="73660" y="22860"/>
                  </a:lnTo>
                  <a:lnTo>
                    <a:pt x="62230" y="33020"/>
                  </a:lnTo>
                  <a:lnTo>
                    <a:pt x="53340" y="43180"/>
                  </a:lnTo>
                  <a:lnTo>
                    <a:pt x="45720" y="53340"/>
                  </a:lnTo>
                  <a:lnTo>
                    <a:pt x="40640" y="64770"/>
                  </a:lnTo>
                  <a:lnTo>
                    <a:pt x="36830" y="77470"/>
                  </a:lnTo>
                  <a:lnTo>
                    <a:pt x="35560" y="90170"/>
                  </a:lnTo>
                  <a:lnTo>
                    <a:pt x="35560" y="104140"/>
                  </a:lnTo>
                  <a:lnTo>
                    <a:pt x="35560" y="116840"/>
                  </a:lnTo>
                  <a:lnTo>
                    <a:pt x="38100" y="130810"/>
                  </a:lnTo>
                  <a:lnTo>
                    <a:pt x="41910" y="143510"/>
                  </a:lnTo>
                  <a:lnTo>
                    <a:pt x="45720" y="154940"/>
                  </a:lnTo>
                  <a:lnTo>
                    <a:pt x="52070" y="166370"/>
                  </a:lnTo>
                  <a:lnTo>
                    <a:pt x="57150" y="177800"/>
                  </a:lnTo>
                  <a:lnTo>
                    <a:pt x="63500" y="189230"/>
                  </a:lnTo>
                  <a:lnTo>
                    <a:pt x="69850" y="199390"/>
                  </a:lnTo>
                  <a:lnTo>
                    <a:pt x="78740" y="208280"/>
                  </a:lnTo>
                  <a:lnTo>
                    <a:pt x="87630" y="214630"/>
                  </a:lnTo>
                  <a:lnTo>
                    <a:pt x="96520" y="220980"/>
                  </a:lnTo>
                  <a:lnTo>
                    <a:pt x="107950" y="226060"/>
                  </a:lnTo>
                  <a:lnTo>
                    <a:pt x="119380" y="229870"/>
                  </a:lnTo>
                  <a:lnTo>
                    <a:pt x="132080" y="233680"/>
                  </a:lnTo>
                  <a:lnTo>
                    <a:pt x="144780" y="236220"/>
                  </a:lnTo>
                  <a:lnTo>
                    <a:pt x="158750" y="236220"/>
                  </a:lnTo>
                  <a:lnTo>
                    <a:pt x="172720" y="234950"/>
                  </a:lnTo>
                  <a:lnTo>
                    <a:pt x="185420" y="232410"/>
                  </a:lnTo>
                  <a:lnTo>
                    <a:pt x="199390" y="229870"/>
                  </a:lnTo>
                  <a:lnTo>
                    <a:pt x="213360" y="227330"/>
                  </a:lnTo>
                  <a:lnTo>
                    <a:pt x="226060" y="223520"/>
                  </a:lnTo>
                  <a:lnTo>
                    <a:pt x="238760" y="217170"/>
                  </a:lnTo>
                  <a:lnTo>
                    <a:pt x="273050" y="200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8696960" y="4284980"/>
              <a:ext cx="41911" cy="368301"/>
            </a:xfrm>
            <a:custGeom>
              <a:avLst/>
              <a:gdLst/>
              <a:ahLst/>
              <a:cxnLst/>
              <a:rect l="0" t="0" r="0" b="0"/>
              <a:pathLst>
                <a:path w="41911" h="368301">
                  <a:moveTo>
                    <a:pt x="20320" y="0"/>
                  </a:moveTo>
                  <a:lnTo>
                    <a:pt x="8890" y="27940"/>
                  </a:lnTo>
                  <a:lnTo>
                    <a:pt x="6350" y="44450"/>
                  </a:lnTo>
                  <a:lnTo>
                    <a:pt x="3810" y="63500"/>
                  </a:lnTo>
                  <a:lnTo>
                    <a:pt x="2540" y="85090"/>
                  </a:lnTo>
                  <a:lnTo>
                    <a:pt x="1270" y="104140"/>
                  </a:lnTo>
                  <a:lnTo>
                    <a:pt x="0" y="142240"/>
                  </a:lnTo>
                  <a:lnTo>
                    <a:pt x="0" y="252730"/>
                  </a:lnTo>
                  <a:lnTo>
                    <a:pt x="2540" y="267970"/>
                  </a:lnTo>
                  <a:lnTo>
                    <a:pt x="6350" y="283210"/>
                  </a:lnTo>
                  <a:lnTo>
                    <a:pt x="19050" y="322580"/>
                  </a:lnTo>
                  <a:lnTo>
                    <a:pt x="4191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611870" y="4411980"/>
              <a:ext cx="232411" cy="104141"/>
            </a:xfrm>
            <a:custGeom>
              <a:avLst/>
              <a:gdLst/>
              <a:ahLst/>
              <a:cxnLst/>
              <a:rect l="0" t="0" r="0" b="0"/>
              <a:pathLst>
                <a:path w="232411" h="104141">
                  <a:moveTo>
                    <a:pt x="232410" y="0"/>
                  </a:moveTo>
                  <a:lnTo>
                    <a:pt x="215900" y="10160"/>
                  </a:lnTo>
                  <a:lnTo>
                    <a:pt x="207010" y="15240"/>
                  </a:lnTo>
                  <a:lnTo>
                    <a:pt x="198120" y="19050"/>
                  </a:lnTo>
                  <a:lnTo>
                    <a:pt x="187960" y="22860"/>
                  </a:lnTo>
                  <a:lnTo>
                    <a:pt x="177800" y="26670"/>
                  </a:lnTo>
                  <a:lnTo>
                    <a:pt x="157480" y="34290"/>
                  </a:lnTo>
                  <a:lnTo>
                    <a:pt x="146050" y="39370"/>
                  </a:lnTo>
                  <a:lnTo>
                    <a:pt x="133350" y="44450"/>
                  </a:lnTo>
                  <a:lnTo>
                    <a:pt x="107950" y="57150"/>
                  </a:lnTo>
                  <a:lnTo>
                    <a:pt x="80010" y="69850"/>
                  </a:lnTo>
                  <a:lnTo>
                    <a:pt x="67310" y="76200"/>
                  </a:lnTo>
                  <a:lnTo>
                    <a:pt x="55880" y="81280"/>
                  </a:lnTo>
                  <a:lnTo>
                    <a:pt x="0" y="104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876030" y="4366260"/>
              <a:ext cx="800101" cy="242571"/>
            </a:xfrm>
            <a:custGeom>
              <a:avLst/>
              <a:gdLst/>
              <a:ahLst/>
              <a:cxnLst/>
              <a:rect l="0" t="0" r="0" b="0"/>
              <a:pathLst>
                <a:path w="800101" h="242571">
                  <a:moveTo>
                    <a:pt x="10160" y="66040"/>
                  </a:moveTo>
                  <a:lnTo>
                    <a:pt x="3810" y="93980"/>
                  </a:lnTo>
                  <a:lnTo>
                    <a:pt x="2540" y="107950"/>
                  </a:lnTo>
                  <a:lnTo>
                    <a:pt x="1270" y="123190"/>
                  </a:lnTo>
                  <a:lnTo>
                    <a:pt x="0" y="154940"/>
                  </a:lnTo>
                  <a:lnTo>
                    <a:pt x="0" y="184150"/>
                  </a:lnTo>
                  <a:lnTo>
                    <a:pt x="1270" y="199390"/>
                  </a:lnTo>
                  <a:lnTo>
                    <a:pt x="2540" y="213360"/>
                  </a:lnTo>
                  <a:lnTo>
                    <a:pt x="5080" y="227330"/>
                  </a:lnTo>
                  <a:lnTo>
                    <a:pt x="12700" y="234950"/>
                  </a:lnTo>
                  <a:lnTo>
                    <a:pt x="22860" y="237490"/>
                  </a:lnTo>
                  <a:lnTo>
                    <a:pt x="36830" y="236220"/>
                  </a:lnTo>
                  <a:lnTo>
                    <a:pt x="48260" y="229870"/>
                  </a:lnTo>
                  <a:lnTo>
                    <a:pt x="60960" y="219710"/>
                  </a:lnTo>
                  <a:lnTo>
                    <a:pt x="71120" y="207010"/>
                  </a:lnTo>
                  <a:lnTo>
                    <a:pt x="80010" y="195580"/>
                  </a:lnTo>
                  <a:lnTo>
                    <a:pt x="87630" y="184150"/>
                  </a:lnTo>
                  <a:lnTo>
                    <a:pt x="92710" y="172720"/>
                  </a:lnTo>
                  <a:lnTo>
                    <a:pt x="97790" y="160020"/>
                  </a:lnTo>
                  <a:lnTo>
                    <a:pt x="102870" y="147320"/>
                  </a:lnTo>
                  <a:lnTo>
                    <a:pt x="106680" y="134620"/>
                  </a:lnTo>
                  <a:lnTo>
                    <a:pt x="114300" y="107950"/>
                  </a:lnTo>
                  <a:lnTo>
                    <a:pt x="118110" y="93980"/>
                  </a:lnTo>
                  <a:lnTo>
                    <a:pt x="119380" y="90170"/>
                  </a:lnTo>
                  <a:lnTo>
                    <a:pt x="119380" y="93980"/>
                  </a:lnTo>
                  <a:lnTo>
                    <a:pt x="118110" y="102870"/>
                  </a:lnTo>
                  <a:lnTo>
                    <a:pt x="116840" y="114300"/>
                  </a:lnTo>
                  <a:lnTo>
                    <a:pt x="116840" y="130810"/>
                  </a:lnTo>
                  <a:lnTo>
                    <a:pt x="115570" y="147320"/>
                  </a:lnTo>
                  <a:lnTo>
                    <a:pt x="118110" y="163830"/>
                  </a:lnTo>
                  <a:lnTo>
                    <a:pt x="121920" y="179070"/>
                  </a:lnTo>
                  <a:lnTo>
                    <a:pt x="127000" y="194310"/>
                  </a:lnTo>
                  <a:lnTo>
                    <a:pt x="132080" y="208280"/>
                  </a:lnTo>
                  <a:lnTo>
                    <a:pt x="138430" y="219710"/>
                  </a:lnTo>
                  <a:lnTo>
                    <a:pt x="144780" y="232410"/>
                  </a:lnTo>
                  <a:lnTo>
                    <a:pt x="153670" y="238760"/>
                  </a:lnTo>
                  <a:lnTo>
                    <a:pt x="163830" y="242570"/>
                  </a:lnTo>
                  <a:lnTo>
                    <a:pt x="187960" y="242570"/>
                  </a:lnTo>
                  <a:lnTo>
                    <a:pt x="209550" y="238760"/>
                  </a:lnTo>
                  <a:lnTo>
                    <a:pt x="218440" y="234950"/>
                  </a:lnTo>
                  <a:lnTo>
                    <a:pt x="227330" y="229870"/>
                  </a:lnTo>
                  <a:lnTo>
                    <a:pt x="236220" y="224790"/>
                  </a:lnTo>
                  <a:lnTo>
                    <a:pt x="242570" y="217170"/>
                  </a:lnTo>
                  <a:lnTo>
                    <a:pt x="247650" y="209550"/>
                  </a:lnTo>
                  <a:lnTo>
                    <a:pt x="252730" y="200660"/>
                  </a:lnTo>
                  <a:lnTo>
                    <a:pt x="257810" y="190500"/>
                  </a:lnTo>
                  <a:lnTo>
                    <a:pt x="261620" y="180340"/>
                  </a:lnTo>
                  <a:lnTo>
                    <a:pt x="265430" y="170180"/>
                  </a:lnTo>
                  <a:lnTo>
                    <a:pt x="267970" y="156210"/>
                  </a:lnTo>
                  <a:lnTo>
                    <a:pt x="269240" y="137160"/>
                  </a:lnTo>
                  <a:lnTo>
                    <a:pt x="270510" y="116840"/>
                  </a:lnTo>
                  <a:lnTo>
                    <a:pt x="270510" y="99060"/>
                  </a:lnTo>
                  <a:lnTo>
                    <a:pt x="269240" y="82550"/>
                  </a:lnTo>
                  <a:lnTo>
                    <a:pt x="266700" y="66040"/>
                  </a:lnTo>
                  <a:lnTo>
                    <a:pt x="267970" y="60960"/>
                  </a:lnTo>
                  <a:lnTo>
                    <a:pt x="270510" y="60960"/>
                  </a:lnTo>
                  <a:lnTo>
                    <a:pt x="275590" y="66040"/>
                  </a:lnTo>
                  <a:lnTo>
                    <a:pt x="280670" y="72390"/>
                  </a:lnTo>
                  <a:lnTo>
                    <a:pt x="292100" y="85090"/>
                  </a:lnTo>
                  <a:lnTo>
                    <a:pt x="302260" y="91440"/>
                  </a:lnTo>
                  <a:lnTo>
                    <a:pt x="314960" y="97790"/>
                  </a:lnTo>
                  <a:lnTo>
                    <a:pt x="328930" y="105410"/>
                  </a:lnTo>
                  <a:lnTo>
                    <a:pt x="341630" y="110490"/>
                  </a:lnTo>
                  <a:lnTo>
                    <a:pt x="354330" y="115570"/>
                  </a:lnTo>
                  <a:lnTo>
                    <a:pt x="365760" y="120650"/>
                  </a:lnTo>
                  <a:lnTo>
                    <a:pt x="381000" y="121920"/>
                  </a:lnTo>
                  <a:lnTo>
                    <a:pt x="397510" y="121920"/>
                  </a:lnTo>
                  <a:lnTo>
                    <a:pt x="415290" y="120650"/>
                  </a:lnTo>
                  <a:lnTo>
                    <a:pt x="433070" y="116840"/>
                  </a:lnTo>
                  <a:lnTo>
                    <a:pt x="448310" y="110490"/>
                  </a:lnTo>
                  <a:lnTo>
                    <a:pt x="463550" y="102870"/>
                  </a:lnTo>
                  <a:lnTo>
                    <a:pt x="476250" y="95250"/>
                  </a:lnTo>
                  <a:lnTo>
                    <a:pt x="486410" y="87630"/>
                  </a:lnTo>
                  <a:lnTo>
                    <a:pt x="496570" y="81280"/>
                  </a:lnTo>
                  <a:lnTo>
                    <a:pt x="504190" y="72390"/>
                  </a:lnTo>
                  <a:lnTo>
                    <a:pt x="510540" y="63500"/>
                  </a:lnTo>
                  <a:lnTo>
                    <a:pt x="515620" y="53340"/>
                  </a:lnTo>
                  <a:lnTo>
                    <a:pt x="518160" y="44450"/>
                  </a:lnTo>
                  <a:lnTo>
                    <a:pt x="518160" y="34290"/>
                  </a:lnTo>
                  <a:lnTo>
                    <a:pt x="516890" y="24130"/>
                  </a:lnTo>
                  <a:lnTo>
                    <a:pt x="511810" y="15240"/>
                  </a:lnTo>
                  <a:lnTo>
                    <a:pt x="504190" y="8890"/>
                  </a:lnTo>
                  <a:lnTo>
                    <a:pt x="494030" y="3810"/>
                  </a:lnTo>
                  <a:lnTo>
                    <a:pt x="481330" y="1270"/>
                  </a:lnTo>
                  <a:lnTo>
                    <a:pt x="466090" y="0"/>
                  </a:lnTo>
                  <a:lnTo>
                    <a:pt x="450850" y="1270"/>
                  </a:lnTo>
                  <a:lnTo>
                    <a:pt x="438150" y="3810"/>
                  </a:lnTo>
                  <a:lnTo>
                    <a:pt x="427990" y="8890"/>
                  </a:lnTo>
                  <a:lnTo>
                    <a:pt x="419100" y="13970"/>
                  </a:lnTo>
                  <a:lnTo>
                    <a:pt x="411480" y="20320"/>
                  </a:lnTo>
                  <a:lnTo>
                    <a:pt x="405130" y="29210"/>
                  </a:lnTo>
                  <a:lnTo>
                    <a:pt x="400050" y="38100"/>
                  </a:lnTo>
                  <a:lnTo>
                    <a:pt x="394970" y="48260"/>
                  </a:lnTo>
                  <a:lnTo>
                    <a:pt x="391160" y="59690"/>
                  </a:lnTo>
                  <a:lnTo>
                    <a:pt x="386080" y="72390"/>
                  </a:lnTo>
                  <a:lnTo>
                    <a:pt x="382270" y="86360"/>
                  </a:lnTo>
                  <a:lnTo>
                    <a:pt x="375920" y="113030"/>
                  </a:lnTo>
                  <a:lnTo>
                    <a:pt x="374650" y="125730"/>
                  </a:lnTo>
                  <a:lnTo>
                    <a:pt x="374650" y="137160"/>
                  </a:lnTo>
                  <a:lnTo>
                    <a:pt x="375920" y="148590"/>
                  </a:lnTo>
                  <a:lnTo>
                    <a:pt x="378460" y="160020"/>
                  </a:lnTo>
                  <a:lnTo>
                    <a:pt x="381000" y="170180"/>
                  </a:lnTo>
                  <a:lnTo>
                    <a:pt x="383540" y="181610"/>
                  </a:lnTo>
                  <a:lnTo>
                    <a:pt x="389890" y="203200"/>
                  </a:lnTo>
                  <a:lnTo>
                    <a:pt x="392430" y="213360"/>
                  </a:lnTo>
                  <a:lnTo>
                    <a:pt x="398780" y="222250"/>
                  </a:lnTo>
                  <a:lnTo>
                    <a:pt x="406400" y="228600"/>
                  </a:lnTo>
                  <a:lnTo>
                    <a:pt x="414020" y="233680"/>
                  </a:lnTo>
                  <a:lnTo>
                    <a:pt x="426720" y="237490"/>
                  </a:lnTo>
                  <a:lnTo>
                    <a:pt x="441960" y="240030"/>
                  </a:lnTo>
                  <a:lnTo>
                    <a:pt x="459740" y="241300"/>
                  </a:lnTo>
                  <a:lnTo>
                    <a:pt x="476250" y="241300"/>
                  </a:lnTo>
                  <a:lnTo>
                    <a:pt x="491490" y="240030"/>
                  </a:lnTo>
                  <a:lnTo>
                    <a:pt x="506730" y="238760"/>
                  </a:lnTo>
                  <a:lnTo>
                    <a:pt x="519430" y="234950"/>
                  </a:lnTo>
                  <a:lnTo>
                    <a:pt x="532130" y="229870"/>
                  </a:lnTo>
                  <a:lnTo>
                    <a:pt x="557530" y="218440"/>
                  </a:lnTo>
                  <a:lnTo>
                    <a:pt x="582930" y="205740"/>
                  </a:lnTo>
                  <a:lnTo>
                    <a:pt x="595630" y="198120"/>
                  </a:lnTo>
                  <a:lnTo>
                    <a:pt x="607060" y="189230"/>
                  </a:lnTo>
                  <a:lnTo>
                    <a:pt x="618490" y="180340"/>
                  </a:lnTo>
                  <a:lnTo>
                    <a:pt x="628650" y="170180"/>
                  </a:lnTo>
                  <a:lnTo>
                    <a:pt x="637540" y="160020"/>
                  </a:lnTo>
                  <a:lnTo>
                    <a:pt x="646430" y="149860"/>
                  </a:lnTo>
                  <a:lnTo>
                    <a:pt x="654050" y="139700"/>
                  </a:lnTo>
                  <a:lnTo>
                    <a:pt x="661670" y="129540"/>
                  </a:lnTo>
                  <a:lnTo>
                    <a:pt x="669290" y="118110"/>
                  </a:lnTo>
                  <a:lnTo>
                    <a:pt x="675640" y="106680"/>
                  </a:lnTo>
                  <a:lnTo>
                    <a:pt x="680720" y="93980"/>
                  </a:lnTo>
                  <a:lnTo>
                    <a:pt x="684530" y="81280"/>
                  </a:lnTo>
                  <a:lnTo>
                    <a:pt x="687070" y="67310"/>
                  </a:lnTo>
                  <a:lnTo>
                    <a:pt x="687070" y="52070"/>
                  </a:lnTo>
                  <a:lnTo>
                    <a:pt x="685800" y="35560"/>
                  </a:lnTo>
                  <a:lnTo>
                    <a:pt x="679450" y="24130"/>
                  </a:lnTo>
                  <a:lnTo>
                    <a:pt x="669290" y="17780"/>
                  </a:lnTo>
                  <a:lnTo>
                    <a:pt x="656590" y="12700"/>
                  </a:lnTo>
                  <a:lnTo>
                    <a:pt x="643890" y="12700"/>
                  </a:lnTo>
                  <a:lnTo>
                    <a:pt x="629920" y="16510"/>
                  </a:lnTo>
                  <a:lnTo>
                    <a:pt x="615950" y="22860"/>
                  </a:lnTo>
                  <a:lnTo>
                    <a:pt x="605790" y="30480"/>
                  </a:lnTo>
                  <a:lnTo>
                    <a:pt x="598170" y="38100"/>
                  </a:lnTo>
                  <a:lnTo>
                    <a:pt x="591820" y="48260"/>
                  </a:lnTo>
                  <a:lnTo>
                    <a:pt x="586740" y="62230"/>
                  </a:lnTo>
                  <a:lnTo>
                    <a:pt x="584200" y="80010"/>
                  </a:lnTo>
                  <a:lnTo>
                    <a:pt x="582930" y="100330"/>
                  </a:lnTo>
                  <a:lnTo>
                    <a:pt x="582930" y="116840"/>
                  </a:lnTo>
                  <a:lnTo>
                    <a:pt x="582930" y="132080"/>
                  </a:lnTo>
                  <a:lnTo>
                    <a:pt x="585470" y="144780"/>
                  </a:lnTo>
                  <a:lnTo>
                    <a:pt x="589280" y="157480"/>
                  </a:lnTo>
                  <a:lnTo>
                    <a:pt x="593090" y="168910"/>
                  </a:lnTo>
                  <a:lnTo>
                    <a:pt x="599440" y="180340"/>
                  </a:lnTo>
                  <a:lnTo>
                    <a:pt x="604520" y="190500"/>
                  </a:lnTo>
                  <a:lnTo>
                    <a:pt x="610870" y="199390"/>
                  </a:lnTo>
                  <a:lnTo>
                    <a:pt x="618490" y="207010"/>
                  </a:lnTo>
                  <a:lnTo>
                    <a:pt x="628650" y="215900"/>
                  </a:lnTo>
                  <a:lnTo>
                    <a:pt x="641350" y="223520"/>
                  </a:lnTo>
                  <a:lnTo>
                    <a:pt x="655320" y="229870"/>
                  </a:lnTo>
                  <a:lnTo>
                    <a:pt x="668020" y="233680"/>
                  </a:lnTo>
                  <a:lnTo>
                    <a:pt x="692150" y="234950"/>
                  </a:lnTo>
                  <a:lnTo>
                    <a:pt x="715010" y="232410"/>
                  </a:lnTo>
                  <a:lnTo>
                    <a:pt x="736600" y="224790"/>
                  </a:lnTo>
                  <a:lnTo>
                    <a:pt x="746760" y="219710"/>
                  </a:lnTo>
                  <a:lnTo>
                    <a:pt x="756920" y="214630"/>
                  </a:lnTo>
                  <a:lnTo>
                    <a:pt x="767080" y="207010"/>
                  </a:lnTo>
                  <a:lnTo>
                    <a:pt x="775970" y="199390"/>
                  </a:lnTo>
                  <a:lnTo>
                    <a:pt x="800100" y="171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9692640" y="4411980"/>
              <a:ext cx="220981" cy="220981"/>
            </a:xfrm>
            <a:custGeom>
              <a:avLst/>
              <a:gdLst/>
              <a:ahLst/>
              <a:cxnLst/>
              <a:rect l="0" t="0" r="0" b="0"/>
              <a:pathLst>
                <a:path w="220981" h="220981">
                  <a:moveTo>
                    <a:pt x="25400" y="0"/>
                  </a:moveTo>
                  <a:lnTo>
                    <a:pt x="25400" y="21590"/>
                  </a:lnTo>
                  <a:lnTo>
                    <a:pt x="24130" y="31750"/>
                  </a:lnTo>
                  <a:lnTo>
                    <a:pt x="21590" y="41910"/>
                  </a:lnTo>
                  <a:lnTo>
                    <a:pt x="19050" y="52070"/>
                  </a:lnTo>
                  <a:lnTo>
                    <a:pt x="10160" y="95250"/>
                  </a:lnTo>
                  <a:lnTo>
                    <a:pt x="0" y="144780"/>
                  </a:lnTo>
                  <a:lnTo>
                    <a:pt x="1270" y="149860"/>
                  </a:lnTo>
                  <a:lnTo>
                    <a:pt x="6350" y="147320"/>
                  </a:lnTo>
                  <a:lnTo>
                    <a:pt x="12700" y="140970"/>
                  </a:lnTo>
                  <a:lnTo>
                    <a:pt x="20320" y="130810"/>
                  </a:lnTo>
                  <a:lnTo>
                    <a:pt x="38100" y="107950"/>
                  </a:lnTo>
                  <a:lnTo>
                    <a:pt x="48260" y="96520"/>
                  </a:lnTo>
                  <a:lnTo>
                    <a:pt x="58420" y="85090"/>
                  </a:lnTo>
                  <a:lnTo>
                    <a:pt x="68580" y="73660"/>
                  </a:lnTo>
                  <a:lnTo>
                    <a:pt x="80010" y="63500"/>
                  </a:lnTo>
                  <a:lnTo>
                    <a:pt x="91440" y="52070"/>
                  </a:lnTo>
                  <a:lnTo>
                    <a:pt x="104140" y="41910"/>
                  </a:lnTo>
                  <a:lnTo>
                    <a:pt x="116840" y="33020"/>
                  </a:lnTo>
                  <a:lnTo>
                    <a:pt x="128270" y="24130"/>
                  </a:lnTo>
                  <a:lnTo>
                    <a:pt x="139700" y="15240"/>
                  </a:lnTo>
                  <a:lnTo>
                    <a:pt x="151130" y="10160"/>
                  </a:lnTo>
                  <a:lnTo>
                    <a:pt x="165100" y="6350"/>
                  </a:lnTo>
                  <a:lnTo>
                    <a:pt x="177800" y="3810"/>
                  </a:lnTo>
                  <a:lnTo>
                    <a:pt x="189230" y="8890"/>
                  </a:lnTo>
                  <a:lnTo>
                    <a:pt x="198120" y="17780"/>
                  </a:lnTo>
                  <a:lnTo>
                    <a:pt x="207010" y="29210"/>
                  </a:lnTo>
                  <a:lnTo>
                    <a:pt x="213360" y="43180"/>
                  </a:lnTo>
                  <a:lnTo>
                    <a:pt x="217170" y="60960"/>
                  </a:lnTo>
                  <a:lnTo>
                    <a:pt x="219710" y="78740"/>
                  </a:lnTo>
                  <a:lnTo>
                    <a:pt x="220980" y="97790"/>
                  </a:lnTo>
                  <a:lnTo>
                    <a:pt x="219710" y="118110"/>
                  </a:lnTo>
                  <a:lnTo>
                    <a:pt x="218440" y="138430"/>
                  </a:lnTo>
                  <a:lnTo>
                    <a:pt x="212090" y="156210"/>
                  </a:lnTo>
                  <a:lnTo>
                    <a:pt x="203200" y="172720"/>
                  </a:lnTo>
                  <a:lnTo>
                    <a:pt x="17272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717030" y="4716780"/>
              <a:ext cx="41911" cy="336551"/>
            </a:xfrm>
            <a:custGeom>
              <a:avLst/>
              <a:gdLst/>
              <a:ahLst/>
              <a:cxnLst/>
              <a:rect l="0" t="0" r="0" b="0"/>
              <a:pathLst>
                <a:path w="41911" h="336551">
                  <a:moveTo>
                    <a:pt x="41910" y="0"/>
                  </a:moveTo>
                  <a:lnTo>
                    <a:pt x="36830" y="16510"/>
                  </a:lnTo>
                  <a:lnTo>
                    <a:pt x="35560" y="29210"/>
                  </a:lnTo>
                  <a:lnTo>
                    <a:pt x="34290" y="43180"/>
                  </a:lnTo>
                  <a:lnTo>
                    <a:pt x="33020" y="60960"/>
                  </a:lnTo>
                  <a:lnTo>
                    <a:pt x="31750" y="76200"/>
                  </a:lnTo>
                  <a:lnTo>
                    <a:pt x="29210" y="88900"/>
                  </a:lnTo>
                  <a:lnTo>
                    <a:pt x="26670" y="101600"/>
                  </a:lnTo>
                  <a:lnTo>
                    <a:pt x="25400" y="115570"/>
                  </a:lnTo>
                  <a:lnTo>
                    <a:pt x="24130" y="130810"/>
                  </a:lnTo>
                  <a:lnTo>
                    <a:pt x="22860" y="147320"/>
                  </a:lnTo>
                  <a:lnTo>
                    <a:pt x="21590" y="177800"/>
                  </a:lnTo>
                  <a:lnTo>
                    <a:pt x="21590" y="191770"/>
                  </a:lnTo>
                  <a:lnTo>
                    <a:pt x="20320" y="205740"/>
                  </a:lnTo>
                  <a:lnTo>
                    <a:pt x="17780" y="220980"/>
                  </a:lnTo>
                  <a:lnTo>
                    <a:pt x="15240" y="234950"/>
                  </a:lnTo>
                  <a:lnTo>
                    <a:pt x="13970" y="250190"/>
                  </a:lnTo>
                  <a:lnTo>
                    <a:pt x="12700" y="266700"/>
                  </a:lnTo>
                  <a:lnTo>
                    <a:pt x="0" y="336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6548120" y="4822190"/>
              <a:ext cx="337821" cy="147321"/>
            </a:xfrm>
            <a:custGeom>
              <a:avLst/>
              <a:gdLst/>
              <a:ahLst/>
              <a:cxnLst/>
              <a:rect l="0" t="0" r="0" b="0"/>
              <a:pathLst>
                <a:path w="337821" h="147321">
                  <a:moveTo>
                    <a:pt x="337820" y="0"/>
                  </a:moveTo>
                  <a:lnTo>
                    <a:pt x="309880" y="5080"/>
                  </a:lnTo>
                  <a:lnTo>
                    <a:pt x="298450" y="8890"/>
                  </a:lnTo>
                  <a:lnTo>
                    <a:pt x="287020" y="11430"/>
                  </a:lnTo>
                  <a:lnTo>
                    <a:pt x="275590" y="13970"/>
                  </a:lnTo>
                  <a:lnTo>
                    <a:pt x="261620" y="19050"/>
                  </a:lnTo>
                  <a:lnTo>
                    <a:pt x="232410" y="30480"/>
                  </a:lnTo>
                  <a:lnTo>
                    <a:pt x="215900" y="38100"/>
                  </a:lnTo>
                  <a:lnTo>
                    <a:pt x="199390" y="45720"/>
                  </a:lnTo>
                  <a:lnTo>
                    <a:pt x="163830" y="64770"/>
                  </a:lnTo>
                  <a:lnTo>
                    <a:pt x="73660" y="110490"/>
                  </a:lnTo>
                  <a:lnTo>
                    <a:pt x="59690" y="118110"/>
                  </a:lnTo>
                  <a:lnTo>
                    <a:pt x="46990" y="125730"/>
                  </a:lnTo>
                  <a:lnTo>
                    <a:pt x="0" y="147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770370" y="4839970"/>
              <a:ext cx="273051" cy="276861"/>
            </a:xfrm>
            <a:custGeom>
              <a:avLst/>
              <a:gdLst/>
              <a:ahLst/>
              <a:cxnLst/>
              <a:rect l="0" t="0" r="0" b="0"/>
              <a:pathLst>
                <a:path w="273051" h="276861">
                  <a:moveTo>
                    <a:pt x="0" y="24130"/>
                  </a:moveTo>
                  <a:lnTo>
                    <a:pt x="21590" y="12700"/>
                  </a:lnTo>
                  <a:lnTo>
                    <a:pt x="33020" y="8890"/>
                  </a:lnTo>
                  <a:lnTo>
                    <a:pt x="45720" y="3810"/>
                  </a:lnTo>
                  <a:lnTo>
                    <a:pt x="58420" y="0"/>
                  </a:lnTo>
                  <a:lnTo>
                    <a:pt x="68580" y="1270"/>
                  </a:lnTo>
                  <a:lnTo>
                    <a:pt x="78740" y="5080"/>
                  </a:lnTo>
                  <a:lnTo>
                    <a:pt x="87630" y="11430"/>
                  </a:lnTo>
                  <a:lnTo>
                    <a:pt x="91440" y="19050"/>
                  </a:lnTo>
                  <a:lnTo>
                    <a:pt x="93980" y="27940"/>
                  </a:lnTo>
                  <a:lnTo>
                    <a:pt x="93980" y="83820"/>
                  </a:lnTo>
                  <a:lnTo>
                    <a:pt x="92710" y="99060"/>
                  </a:lnTo>
                  <a:lnTo>
                    <a:pt x="91440" y="113030"/>
                  </a:lnTo>
                  <a:lnTo>
                    <a:pt x="88900" y="125730"/>
                  </a:lnTo>
                  <a:lnTo>
                    <a:pt x="82550" y="152400"/>
                  </a:lnTo>
                  <a:lnTo>
                    <a:pt x="80010" y="165100"/>
                  </a:lnTo>
                  <a:lnTo>
                    <a:pt x="78740" y="177800"/>
                  </a:lnTo>
                  <a:lnTo>
                    <a:pt x="78740" y="190500"/>
                  </a:lnTo>
                  <a:lnTo>
                    <a:pt x="80010" y="201930"/>
                  </a:lnTo>
                  <a:lnTo>
                    <a:pt x="83820" y="205740"/>
                  </a:lnTo>
                  <a:lnTo>
                    <a:pt x="88900" y="204470"/>
                  </a:lnTo>
                  <a:lnTo>
                    <a:pt x="93980" y="200660"/>
                  </a:lnTo>
                  <a:lnTo>
                    <a:pt x="100330" y="195580"/>
                  </a:lnTo>
                  <a:lnTo>
                    <a:pt x="106680" y="190500"/>
                  </a:lnTo>
                  <a:lnTo>
                    <a:pt x="113030" y="184150"/>
                  </a:lnTo>
                  <a:lnTo>
                    <a:pt x="119380" y="176530"/>
                  </a:lnTo>
                  <a:lnTo>
                    <a:pt x="125730" y="167640"/>
                  </a:lnTo>
                  <a:lnTo>
                    <a:pt x="133350" y="158750"/>
                  </a:lnTo>
                  <a:lnTo>
                    <a:pt x="147320" y="138430"/>
                  </a:lnTo>
                  <a:lnTo>
                    <a:pt x="153670" y="128270"/>
                  </a:lnTo>
                  <a:lnTo>
                    <a:pt x="161290" y="119380"/>
                  </a:lnTo>
                  <a:lnTo>
                    <a:pt x="167640" y="111760"/>
                  </a:lnTo>
                  <a:lnTo>
                    <a:pt x="175260" y="102870"/>
                  </a:lnTo>
                  <a:lnTo>
                    <a:pt x="182880" y="100330"/>
                  </a:lnTo>
                  <a:lnTo>
                    <a:pt x="191770" y="100330"/>
                  </a:lnTo>
                  <a:lnTo>
                    <a:pt x="201930" y="102870"/>
                  </a:lnTo>
                  <a:lnTo>
                    <a:pt x="209550" y="110490"/>
                  </a:lnTo>
                  <a:lnTo>
                    <a:pt x="214630" y="121920"/>
                  </a:lnTo>
                  <a:lnTo>
                    <a:pt x="220980" y="134620"/>
                  </a:lnTo>
                  <a:lnTo>
                    <a:pt x="224790" y="151130"/>
                  </a:lnTo>
                  <a:lnTo>
                    <a:pt x="229870" y="167640"/>
                  </a:lnTo>
                  <a:lnTo>
                    <a:pt x="237490" y="204470"/>
                  </a:lnTo>
                  <a:lnTo>
                    <a:pt x="241300" y="219710"/>
                  </a:lnTo>
                  <a:lnTo>
                    <a:pt x="273050" y="276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103110" y="4946650"/>
              <a:ext cx="132081" cy="160021"/>
            </a:xfrm>
            <a:custGeom>
              <a:avLst/>
              <a:gdLst/>
              <a:ahLst/>
              <a:cxnLst/>
              <a:rect l="0" t="0" r="0" b="0"/>
              <a:pathLst>
                <a:path w="132081" h="160021">
                  <a:moveTo>
                    <a:pt x="67310" y="12700"/>
                  </a:moveTo>
                  <a:lnTo>
                    <a:pt x="44450" y="17780"/>
                  </a:lnTo>
                  <a:lnTo>
                    <a:pt x="35560" y="24130"/>
                  </a:lnTo>
                  <a:lnTo>
                    <a:pt x="26670" y="33020"/>
                  </a:lnTo>
                  <a:lnTo>
                    <a:pt x="19050" y="43180"/>
                  </a:lnTo>
                  <a:lnTo>
                    <a:pt x="12700" y="57150"/>
                  </a:lnTo>
                  <a:lnTo>
                    <a:pt x="7620" y="71120"/>
                  </a:lnTo>
                  <a:lnTo>
                    <a:pt x="2540" y="86360"/>
                  </a:lnTo>
                  <a:lnTo>
                    <a:pt x="1270" y="100330"/>
                  </a:lnTo>
                  <a:lnTo>
                    <a:pt x="0" y="113030"/>
                  </a:lnTo>
                  <a:lnTo>
                    <a:pt x="1270" y="125730"/>
                  </a:lnTo>
                  <a:lnTo>
                    <a:pt x="6350" y="135890"/>
                  </a:lnTo>
                  <a:lnTo>
                    <a:pt x="11430" y="144780"/>
                  </a:lnTo>
                  <a:lnTo>
                    <a:pt x="20320" y="153670"/>
                  </a:lnTo>
                  <a:lnTo>
                    <a:pt x="29210" y="157480"/>
                  </a:lnTo>
                  <a:lnTo>
                    <a:pt x="40640" y="160020"/>
                  </a:lnTo>
                  <a:lnTo>
                    <a:pt x="53340" y="160020"/>
                  </a:lnTo>
                  <a:lnTo>
                    <a:pt x="64770" y="158750"/>
                  </a:lnTo>
                  <a:lnTo>
                    <a:pt x="76200" y="156210"/>
                  </a:lnTo>
                  <a:lnTo>
                    <a:pt x="86360" y="153670"/>
                  </a:lnTo>
                  <a:lnTo>
                    <a:pt x="96520" y="148590"/>
                  </a:lnTo>
                  <a:lnTo>
                    <a:pt x="105410" y="142240"/>
                  </a:lnTo>
                  <a:lnTo>
                    <a:pt x="113030" y="133350"/>
                  </a:lnTo>
                  <a:lnTo>
                    <a:pt x="120650" y="123190"/>
                  </a:lnTo>
                  <a:lnTo>
                    <a:pt x="125730" y="109220"/>
                  </a:lnTo>
                  <a:lnTo>
                    <a:pt x="130810" y="93980"/>
                  </a:lnTo>
                  <a:lnTo>
                    <a:pt x="132080" y="80010"/>
                  </a:lnTo>
                  <a:lnTo>
                    <a:pt x="129540" y="66040"/>
                  </a:lnTo>
                  <a:lnTo>
                    <a:pt x="127000" y="50800"/>
                  </a:lnTo>
                  <a:lnTo>
                    <a:pt x="121920" y="39370"/>
                  </a:lnTo>
                  <a:lnTo>
                    <a:pt x="116840" y="29210"/>
                  </a:lnTo>
                  <a:lnTo>
                    <a:pt x="110490" y="20320"/>
                  </a:lnTo>
                  <a:lnTo>
                    <a:pt x="101600" y="12700"/>
                  </a:lnTo>
                  <a:lnTo>
                    <a:pt x="91440" y="6350"/>
                  </a:lnTo>
                  <a:lnTo>
                    <a:pt x="80010" y="1270"/>
                  </a:lnTo>
                  <a:lnTo>
                    <a:pt x="67310" y="0"/>
                  </a:lnTo>
                  <a:lnTo>
                    <a:pt x="54610" y="2540"/>
                  </a:lnTo>
                  <a:lnTo>
                    <a:pt x="40640" y="5080"/>
                  </a:lnTo>
                  <a:lnTo>
                    <a:pt x="35560" y="11430"/>
                  </a:lnTo>
                  <a:lnTo>
                    <a:pt x="35560" y="19050"/>
                  </a:lnTo>
                  <a:lnTo>
                    <a:pt x="45720" y="44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7348220" y="4903470"/>
              <a:ext cx="568961" cy="195581"/>
            </a:xfrm>
            <a:custGeom>
              <a:avLst/>
              <a:gdLst/>
              <a:ahLst/>
              <a:cxnLst/>
              <a:rect l="0" t="0" r="0" b="0"/>
              <a:pathLst>
                <a:path w="568961" h="195581">
                  <a:moveTo>
                    <a:pt x="31750" y="66040"/>
                  </a:moveTo>
                  <a:lnTo>
                    <a:pt x="43180" y="54610"/>
                  </a:lnTo>
                  <a:lnTo>
                    <a:pt x="48260" y="46990"/>
                  </a:lnTo>
                  <a:lnTo>
                    <a:pt x="52070" y="36830"/>
                  </a:lnTo>
                  <a:lnTo>
                    <a:pt x="55880" y="25400"/>
                  </a:lnTo>
                  <a:lnTo>
                    <a:pt x="53340" y="17780"/>
                  </a:lnTo>
                  <a:lnTo>
                    <a:pt x="48260" y="12700"/>
                  </a:lnTo>
                  <a:lnTo>
                    <a:pt x="39370" y="10160"/>
                  </a:lnTo>
                  <a:lnTo>
                    <a:pt x="30480" y="10160"/>
                  </a:lnTo>
                  <a:lnTo>
                    <a:pt x="22860" y="11430"/>
                  </a:lnTo>
                  <a:lnTo>
                    <a:pt x="15240" y="16510"/>
                  </a:lnTo>
                  <a:lnTo>
                    <a:pt x="10160" y="22860"/>
                  </a:lnTo>
                  <a:lnTo>
                    <a:pt x="3810" y="33020"/>
                  </a:lnTo>
                  <a:lnTo>
                    <a:pt x="0" y="44450"/>
                  </a:lnTo>
                  <a:lnTo>
                    <a:pt x="0" y="54610"/>
                  </a:lnTo>
                  <a:lnTo>
                    <a:pt x="3810" y="66040"/>
                  </a:lnTo>
                  <a:lnTo>
                    <a:pt x="10160" y="76200"/>
                  </a:lnTo>
                  <a:lnTo>
                    <a:pt x="16510" y="85090"/>
                  </a:lnTo>
                  <a:lnTo>
                    <a:pt x="22860" y="93980"/>
                  </a:lnTo>
                  <a:lnTo>
                    <a:pt x="29210" y="102870"/>
                  </a:lnTo>
                  <a:lnTo>
                    <a:pt x="38100" y="111760"/>
                  </a:lnTo>
                  <a:lnTo>
                    <a:pt x="49530" y="120650"/>
                  </a:lnTo>
                  <a:lnTo>
                    <a:pt x="60960" y="130810"/>
                  </a:lnTo>
                  <a:lnTo>
                    <a:pt x="69850" y="140970"/>
                  </a:lnTo>
                  <a:lnTo>
                    <a:pt x="77470" y="151130"/>
                  </a:lnTo>
                  <a:lnTo>
                    <a:pt x="83820" y="161290"/>
                  </a:lnTo>
                  <a:lnTo>
                    <a:pt x="82550" y="168910"/>
                  </a:lnTo>
                  <a:lnTo>
                    <a:pt x="77470" y="175260"/>
                  </a:lnTo>
                  <a:lnTo>
                    <a:pt x="69850" y="181610"/>
                  </a:lnTo>
                  <a:lnTo>
                    <a:pt x="59690" y="185420"/>
                  </a:lnTo>
                  <a:lnTo>
                    <a:pt x="48260" y="187960"/>
                  </a:lnTo>
                  <a:lnTo>
                    <a:pt x="35560" y="189230"/>
                  </a:lnTo>
                  <a:lnTo>
                    <a:pt x="34290" y="190500"/>
                  </a:lnTo>
                  <a:lnTo>
                    <a:pt x="52070" y="191770"/>
                  </a:lnTo>
                  <a:lnTo>
                    <a:pt x="63500" y="190500"/>
                  </a:lnTo>
                  <a:lnTo>
                    <a:pt x="73660" y="189230"/>
                  </a:lnTo>
                  <a:lnTo>
                    <a:pt x="85090" y="186690"/>
                  </a:lnTo>
                  <a:lnTo>
                    <a:pt x="95250" y="184150"/>
                  </a:lnTo>
                  <a:lnTo>
                    <a:pt x="105410" y="180340"/>
                  </a:lnTo>
                  <a:lnTo>
                    <a:pt x="116840" y="177800"/>
                  </a:lnTo>
                  <a:lnTo>
                    <a:pt x="128270" y="172720"/>
                  </a:lnTo>
                  <a:lnTo>
                    <a:pt x="140970" y="167640"/>
                  </a:lnTo>
                  <a:lnTo>
                    <a:pt x="153670" y="162560"/>
                  </a:lnTo>
                  <a:lnTo>
                    <a:pt x="166370" y="157480"/>
                  </a:lnTo>
                  <a:lnTo>
                    <a:pt x="180340" y="152400"/>
                  </a:lnTo>
                  <a:lnTo>
                    <a:pt x="194310" y="148590"/>
                  </a:lnTo>
                  <a:lnTo>
                    <a:pt x="207010" y="143510"/>
                  </a:lnTo>
                  <a:lnTo>
                    <a:pt x="218440" y="137160"/>
                  </a:lnTo>
                  <a:lnTo>
                    <a:pt x="229870" y="130810"/>
                  </a:lnTo>
                  <a:lnTo>
                    <a:pt x="241300" y="124460"/>
                  </a:lnTo>
                  <a:lnTo>
                    <a:pt x="262890" y="110490"/>
                  </a:lnTo>
                  <a:lnTo>
                    <a:pt x="295910" y="90170"/>
                  </a:lnTo>
                  <a:lnTo>
                    <a:pt x="304800" y="81280"/>
                  </a:lnTo>
                  <a:lnTo>
                    <a:pt x="313690" y="69850"/>
                  </a:lnTo>
                  <a:lnTo>
                    <a:pt x="321310" y="58420"/>
                  </a:lnTo>
                  <a:lnTo>
                    <a:pt x="323850" y="45720"/>
                  </a:lnTo>
                  <a:lnTo>
                    <a:pt x="323850" y="33020"/>
                  </a:lnTo>
                  <a:lnTo>
                    <a:pt x="321310" y="19050"/>
                  </a:lnTo>
                  <a:lnTo>
                    <a:pt x="314960" y="10160"/>
                  </a:lnTo>
                  <a:lnTo>
                    <a:pt x="306070" y="3810"/>
                  </a:lnTo>
                  <a:lnTo>
                    <a:pt x="295910" y="0"/>
                  </a:lnTo>
                  <a:lnTo>
                    <a:pt x="284480" y="0"/>
                  </a:lnTo>
                  <a:lnTo>
                    <a:pt x="274320" y="2540"/>
                  </a:lnTo>
                  <a:lnTo>
                    <a:pt x="264160" y="6350"/>
                  </a:lnTo>
                  <a:lnTo>
                    <a:pt x="254000" y="10160"/>
                  </a:lnTo>
                  <a:lnTo>
                    <a:pt x="246380" y="16510"/>
                  </a:lnTo>
                  <a:lnTo>
                    <a:pt x="237490" y="22860"/>
                  </a:lnTo>
                  <a:lnTo>
                    <a:pt x="231140" y="31750"/>
                  </a:lnTo>
                  <a:lnTo>
                    <a:pt x="226060" y="44450"/>
                  </a:lnTo>
                  <a:lnTo>
                    <a:pt x="220980" y="58420"/>
                  </a:lnTo>
                  <a:lnTo>
                    <a:pt x="218440" y="71120"/>
                  </a:lnTo>
                  <a:lnTo>
                    <a:pt x="218440" y="83820"/>
                  </a:lnTo>
                  <a:lnTo>
                    <a:pt x="219710" y="95250"/>
                  </a:lnTo>
                  <a:lnTo>
                    <a:pt x="223520" y="106680"/>
                  </a:lnTo>
                  <a:lnTo>
                    <a:pt x="229870" y="118110"/>
                  </a:lnTo>
                  <a:lnTo>
                    <a:pt x="237490" y="128270"/>
                  </a:lnTo>
                  <a:lnTo>
                    <a:pt x="246380" y="138430"/>
                  </a:lnTo>
                  <a:lnTo>
                    <a:pt x="255270" y="147320"/>
                  </a:lnTo>
                  <a:lnTo>
                    <a:pt x="265430" y="154940"/>
                  </a:lnTo>
                  <a:lnTo>
                    <a:pt x="275590" y="162560"/>
                  </a:lnTo>
                  <a:lnTo>
                    <a:pt x="285750" y="170180"/>
                  </a:lnTo>
                  <a:lnTo>
                    <a:pt x="295910" y="177800"/>
                  </a:lnTo>
                  <a:lnTo>
                    <a:pt x="307340" y="184150"/>
                  </a:lnTo>
                  <a:lnTo>
                    <a:pt x="320040" y="189230"/>
                  </a:lnTo>
                  <a:lnTo>
                    <a:pt x="332740" y="193040"/>
                  </a:lnTo>
                  <a:lnTo>
                    <a:pt x="346710" y="195580"/>
                  </a:lnTo>
                  <a:lnTo>
                    <a:pt x="363220" y="195580"/>
                  </a:lnTo>
                  <a:lnTo>
                    <a:pt x="378460" y="194310"/>
                  </a:lnTo>
                  <a:lnTo>
                    <a:pt x="394970" y="193040"/>
                  </a:lnTo>
                  <a:lnTo>
                    <a:pt x="412750" y="190500"/>
                  </a:lnTo>
                  <a:lnTo>
                    <a:pt x="429260" y="187960"/>
                  </a:lnTo>
                  <a:lnTo>
                    <a:pt x="447040" y="182880"/>
                  </a:lnTo>
                  <a:lnTo>
                    <a:pt x="464820" y="177800"/>
                  </a:lnTo>
                  <a:lnTo>
                    <a:pt x="481330" y="172720"/>
                  </a:lnTo>
                  <a:lnTo>
                    <a:pt x="516890" y="160020"/>
                  </a:lnTo>
                  <a:lnTo>
                    <a:pt x="568960" y="139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8069580" y="4853940"/>
              <a:ext cx="701041" cy="208281"/>
            </a:xfrm>
            <a:custGeom>
              <a:avLst/>
              <a:gdLst/>
              <a:ahLst/>
              <a:cxnLst/>
              <a:rect l="0" t="0" r="0" b="0"/>
              <a:pathLst>
                <a:path w="701041" h="208281">
                  <a:moveTo>
                    <a:pt x="110490" y="41910"/>
                  </a:moveTo>
                  <a:lnTo>
                    <a:pt x="121920" y="30480"/>
                  </a:lnTo>
                  <a:lnTo>
                    <a:pt x="127000" y="24130"/>
                  </a:lnTo>
                  <a:lnTo>
                    <a:pt x="130810" y="15240"/>
                  </a:lnTo>
                  <a:lnTo>
                    <a:pt x="134620" y="6350"/>
                  </a:lnTo>
                  <a:lnTo>
                    <a:pt x="133350" y="2540"/>
                  </a:lnTo>
                  <a:lnTo>
                    <a:pt x="129540" y="0"/>
                  </a:lnTo>
                  <a:lnTo>
                    <a:pt x="123190" y="0"/>
                  </a:lnTo>
                  <a:lnTo>
                    <a:pt x="106680" y="6350"/>
                  </a:lnTo>
                  <a:lnTo>
                    <a:pt x="97790" y="11430"/>
                  </a:lnTo>
                  <a:lnTo>
                    <a:pt x="88900" y="17780"/>
                  </a:lnTo>
                  <a:lnTo>
                    <a:pt x="78740" y="25400"/>
                  </a:lnTo>
                  <a:lnTo>
                    <a:pt x="68580" y="34290"/>
                  </a:lnTo>
                  <a:lnTo>
                    <a:pt x="58420" y="44450"/>
                  </a:lnTo>
                  <a:lnTo>
                    <a:pt x="36830" y="63500"/>
                  </a:lnTo>
                  <a:lnTo>
                    <a:pt x="27940" y="73660"/>
                  </a:lnTo>
                  <a:lnTo>
                    <a:pt x="19050" y="83820"/>
                  </a:lnTo>
                  <a:lnTo>
                    <a:pt x="11430" y="95250"/>
                  </a:lnTo>
                  <a:lnTo>
                    <a:pt x="6350" y="106680"/>
                  </a:lnTo>
                  <a:lnTo>
                    <a:pt x="2540" y="119380"/>
                  </a:lnTo>
                  <a:lnTo>
                    <a:pt x="0" y="132080"/>
                  </a:lnTo>
                  <a:lnTo>
                    <a:pt x="1270" y="142240"/>
                  </a:lnTo>
                  <a:lnTo>
                    <a:pt x="3810" y="152400"/>
                  </a:lnTo>
                  <a:lnTo>
                    <a:pt x="7620" y="161290"/>
                  </a:lnTo>
                  <a:lnTo>
                    <a:pt x="15240" y="166370"/>
                  </a:lnTo>
                  <a:lnTo>
                    <a:pt x="25400" y="171450"/>
                  </a:lnTo>
                  <a:lnTo>
                    <a:pt x="35560" y="173990"/>
                  </a:lnTo>
                  <a:lnTo>
                    <a:pt x="58420" y="172720"/>
                  </a:lnTo>
                  <a:lnTo>
                    <a:pt x="68580" y="171450"/>
                  </a:lnTo>
                  <a:lnTo>
                    <a:pt x="77470" y="167640"/>
                  </a:lnTo>
                  <a:lnTo>
                    <a:pt x="86360" y="163830"/>
                  </a:lnTo>
                  <a:lnTo>
                    <a:pt x="95250" y="157480"/>
                  </a:lnTo>
                  <a:lnTo>
                    <a:pt x="102870" y="151130"/>
                  </a:lnTo>
                  <a:lnTo>
                    <a:pt x="110490" y="142240"/>
                  </a:lnTo>
                  <a:lnTo>
                    <a:pt x="116840" y="133350"/>
                  </a:lnTo>
                  <a:lnTo>
                    <a:pt x="124460" y="125730"/>
                  </a:lnTo>
                  <a:lnTo>
                    <a:pt x="132080" y="116840"/>
                  </a:lnTo>
                  <a:lnTo>
                    <a:pt x="138430" y="109220"/>
                  </a:lnTo>
                  <a:lnTo>
                    <a:pt x="144780" y="101600"/>
                  </a:lnTo>
                  <a:lnTo>
                    <a:pt x="149860" y="91440"/>
                  </a:lnTo>
                  <a:lnTo>
                    <a:pt x="154940" y="82550"/>
                  </a:lnTo>
                  <a:lnTo>
                    <a:pt x="158750" y="72390"/>
                  </a:lnTo>
                  <a:lnTo>
                    <a:pt x="162560" y="62230"/>
                  </a:lnTo>
                  <a:lnTo>
                    <a:pt x="166370" y="52070"/>
                  </a:lnTo>
                  <a:lnTo>
                    <a:pt x="167640" y="41910"/>
                  </a:lnTo>
                  <a:lnTo>
                    <a:pt x="167640" y="30480"/>
                  </a:lnTo>
                  <a:lnTo>
                    <a:pt x="166370" y="20320"/>
                  </a:lnTo>
                  <a:lnTo>
                    <a:pt x="162560" y="16510"/>
                  </a:lnTo>
                  <a:lnTo>
                    <a:pt x="158750" y="17780"/>
                  </a:lnTo>
                  <a:lnTo>
                    <a:pt x="153670" y="22860"/>
                  </a:lnTo>
                  <a:lnTo>
                    <a:pt x="148590" y="31750"/>
                  </a:lnTo>
                  <a:lnTo>
                    <a:pt x="144780" y="43180"/>
                  </a:lnTo>
                  <a:lnTo>
                    <a:pt x="139700" y="57150"/>
                  </a:lnTo>
                  <a:lnTo>
                    <a:pt x="138430" y="71120"/>
                  </a:lnTo>
                  <a:lnTo>
                    <a:pt x="138430" y="87630"/>
                  </a:lnTo>
                  <a:lnTo>
                    <a:pt x="139700" y="104140"/>
                  </a:lnTo>
                  <a:lnTo>
                    <a:pt x="143510" y="118110"/>
                  </a:lnTo>
                  <a:lnTo>
                    <a:pt x="147320" y="130810"/>
                  </a:lnTo>
                  <a:lnTo>
                    <a:pt x="153670" y="143510"/>
                  </a:lnTo>
                  <a:lnTo>
                    <a:pt x="160020" y="152400"/>
                  </a:lnTo>
                  <a:lnTo>
                    <a:pt x="168910" y="160020"/>
                  </a:lnTo>
                  <a:lnTo>
                    <a:pt x="177800" y="166370"/>
                  </a:lnTo>
                  <a:lnTo>
                    <a:pt x="187960" y="168910"/>
                  </a:lnTo>
                  <a:lnTo>
                    <a:pt x="199390" y="170180"/>
                  </a:lnTo>
                  <a:lnTo>
                    <a:pt x="212090" y="168910"/>
                  </a:lnTo>
                  <a:lnTo>
                    <a:pt x="223520" y="166370"/>
                  </a:lnTo>
                  <a:lnTo>
                    <a:pt x="232410" y="162560"/>
                  </a:lnTo>
                  <a:lnTo>
                    <a:pt x="241300" y="157480"/>
                  </a:lnTo>
                  <a:lnTo>
                    <a:pt x="248920" y="149860"/>
                  </a:lnTo>
                  <a:lnTo>
                    <a:pt x="256540" y="139700"/>
                  </a:lnTo>
                  <a:lnTo>
                    <a:pt x="285750" y="95250"/>
                  </a:lnTo>
                  <a:lnTo>
                    <a:pt x="289560" y="93980"/>
                  </a:lnTo>
                  <a:lnTo>
                    <a:pt x="290830" y="99060"/>
                  </a:lnTo>
                  <a:lnTo>
                    <a:pt x="290830" y="107950"/>
                  </a:lnTo>
                  <a:lnTo>
                    <a:pt x="289560" y="118110"/>
                  </a:lnTo>
                  <a:lnTo>
                    <a:pt x="287020" y="130810"/>
                  </a:lnTo>
                  <a:lnTo>
                    <a:pt x="284480" y="143510"/>
                  </a:lnTo>
                  <a:lnTo>
                    <a:pt x="281940" y="154940"/>
                  </a:lnTo>
                  <a:lnTo>
                    <a:pt x="278130" y="166370"/>
                  </a:lnTo>
                  <a:lnTo>
                    <a:pt x="275590" y="177800"/>
                  </a:lnTo>
                  <a:lnTo>
                    <a:pt x="275590" y="180340"/>
                  </a:lnTo>
                  <a:lnTo>
                    <a:pt x="278130" y="177800"/>
                  </a:lnTo>
                  <a:lnTo>
                    <a:pt x="281940" y="170180"/>
                  </a:lnTo>
                  <a:lnTo>
                    <a:pt x="285750" y="162560"/>
                  </a:lnTo>
                  <a:lnTo>
                    <a:pt x="289560" y="153670"/>
                  </a:lnTo>
                  <a:lnTo>
                    <a:pt x="309880" y="104140"/>
                  </a:lnTo>
                  <a:lnTo>
                    <a:pt x="316230" y="91440"/>
                  </a:lnTo>
                  <a:lnTo>
                    <a:pt x="322580" y="80010"/>
                  </a:lnTo>
                  <a:lnTo>
                    <a:pt x="328930" y="71120"/>
                  </a:lnTo>
                  <a:lnTo>
                    <a:pt x="337820" y="63500"/>
                  </a:lnTo>
                  <a:lnTo>
                    <a:pt x="349250" y="57150"/>
                  </a:lnTo>
                  <a:lnTo>
                    <a:pt x="360680" y="52070"/>
                  </a:lnTo>
                  <a:lnTo>
                    <a:pt x="373380" y="49530"/>
                  </a:lnTo>
                  <a:lnTo>
                    <a:pt x="387350" y="49530"/>
                  </a:lnTo>
                  <a:lnTo>
                    <a:pt x="400050" y="50800"/>
                  </a:lnTo>
                  <a:lnTo>
                    <a:pt x="415290" y="53340"/>
                  </a:lnTo>
                  <a:lnTo>
                    <a:pt x="430530" y="57150"/>
                  </a:lnTo>
                  <a:lnTo>
                    <a:pt x="447040" y="63500"/>
                  </a:lnTo>
                  <a:lnTo>
                    <a:pt x="463550" y="67310"/>
                  </a:lnTo>
                  <a:lnTo>
                    <a:pt x="480060" y="72390"/>
                  </a:lnTo>
                  <a:lnTo>
                    <a:pt x="515620" y="80010"/>
                  </a:lnTo>
                  <a:lnTo>
                    <a:pt x="549910" y="87630"/>
                  </a:lnTo>
                  <a:lnTo>
                    <a:pt x="566420" y="88900"/>
                  </a:lnTo>
                  <a:lnTo>
                    <a:pt x="581660" y="87630"/>
                  </a:lnTo>
                  <a:lnTo>
                    <a:pt x="596900" y="86360"/>
                  </a:lnTo>
                  <a:lnTo>
                    <a:pt x="609600" y="82550"/>
                  </a:lnTo>
                  <a:lnTo>
                    <a:pt x="619760" y="76200"/>
                  </a:lnTo>
                  <a:lnTo>
                    <a:pt x="628650" y="68580"/>
                  </a:lnTo>
                  <a:lnTo>
                    <a:pt x="633730" y="58420"/>
                  </a:lnTo>
                  <a:lnTo>
                    <a:pt x="636270" y="46990"/>
                  </a:lnTo>
                  <a:lnTo>
                    <a:pt x="636270" y="34290"/>
                  </a:lnTo>
                  <a:lnTo>
                    <a:pt x="631190" y="24130"/>
                  </a:lnTo>
                  <a:lnTo>
                    <a:pt x="621030" y="15240"/>
                  </a:lnTo>
                  <a:lnTo>
                    <a:pt x="609600" y="6350"/>
                  </a:lnTo>
                  <a:lnTo>
                    <a:pt x="594360" y="2540"/>
                  </a:lnTo>
                  <a:lnTo>
                    <a:pt x="576580" y="2540"/>
                  </a:lnTo>
                  <a:lnTo>
                    <a:pt x="558800" y="5080"/>
                  </a:lnTo>
                  <a:lnTo>
                    <a:pt x="543560" y="8890"/>
                  </a:lnTo>
                  <a:lnTo>
                    <a:pt x="532130" y="13970"/>
                  </a:lnTo>
                  <a:lnTo>
                    <a:pt x="521970" y="20320"/>
                  </a:lnTo>
                  <a:lnTo>
                    <a:pt x="511810" y="26670"/>
                  </a:lnTo>
                  <a:lnTo>
                    <a:pt x="504190" y="35560"/>
                  </a:lnTo>
                  <a:lnTo>
                    <a:pt x="495300" y="44450"/>
                  </a:lnTo>
                  <a:lnTo>
                    <a:pt x="488950" y="54610"/>
                  </a:lnTo>
                  <a:lnTo>
                    <a:pt x="483870" y="64770"/>
                  </a:lnTo>
                  <a:lnTo>
                    <a:pt x="478790" y="73660"/>
                  </a:lnTo>
                  <a:lnTo>
                    <a:pt x="477520" y="87630"/>
                  </a:lnTo>
                  <a:lnTo>
                    <a:pt x="480060" y="104140"/>
                  </a:lnTo>
                  <a:lnTo>
                    <a:pt x="482600" y="121920"/>
                  </a:lnTo>
                  <a:lnTo>
                    <a:pt x="486410" y="137160"/>
                  </a:lnTo>
                  <a:lnTo>
                    <a:pt x="490220" y="151130"/>
                  </a:lnTo>
                  <a:lnTo>
                    <a:pt x="494030" y="163830"/>
                  </a:lnTo>
                  <a:lnTo>
                    <a:pt x="499110" y="173990"/>
                  </a:lnTo>
                  <a:lnTo>
                    <a:pt x="506730" y="181610"/>
                  </a:lnTo>
                  <a:lnTo>
                    <a:pt x="515620" y="186690"/>
                  </a:lnTo>
                  <a:lnTo>
                    <a:pt x="524510" y="193040"/>
                  </a:lnTo>
                  <a:lnTo>
                    <a:pt x="534670" y="196850"/>
                  </a:lnTo>
                  <a:lnTo>
                    <a:pt x="543560" y="201930"/>
                  </a:lnTo>
                  <a:lnTo>
                    <a:pt x="557530" y="204470"/>
                  </a:lnTo>
                  <a:lnTo>
                    <a:pt x="574040" y="207010"/>
                  </a:lnTo>
                  <a:lnTo>
                    <a:pt x="591820" y="208280"/>
                  </a:lnTo>
                  <a:lnTo>
                    <a:pt x="608330" y="207010"/>
                  </a:lnTo>
                  <a:lnTo>
                    <a:pt x="623570" y="205740"/>
                  </a:lnTo>
                  <a:lnTo>
                    <a:pt x="638810" y="204470"/>
                  </a:lnTo>
                  <a:lnTo>
                    <a:pt x="652780" y="200660"/>
                  </a:lnTo>
                  <a:lnTo>
                    <a:pt x="665480" y="195580"/>
                  </a:lnTo>
                  <a:lnTo>
                    <a:pt x="701040" y="179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763000" y="4878070"/>
              <a:ext cx="334011" cy="165101"/>
            </a:xfrm>
            <a:custGeom>
              <a:avLst/>
              <a:gdLst/>
              <a:ahLst/>
              <a:cxnLst/>
              <a:rect l="0" t="0" r="0" b="0"/>
              <a:pathLst>
                <a:path w="334011" h="165101">
                  <a:moveTo>
                    <a:pt x="186690" y="17780"/>
                  </a:moveTo>
                  <a:lnTo>
                    <a:pt x="168910" y="6350"/>
                  </a:lnTo>
                  <a:lnTo>
                    <a:pt x="160020" y="3810"/>
                  </a:lnTo>
                  <a:lnTo>
                    <a:pt x="148590" y="1270"/>
                  </a:lnTo>
                  <a:lnTo>
                    <a:pt x="137160" y="0"/>
                  </a:lnTo>
                  <a:lnTo>
                    <a:pt x="125730" y="1270"/>
                  </a:lnTo>
                  <a:lnTo>
                    <a:pt x="114300" y="3810"/>
                  </a:lnTo>
                  <a:lnTo>
                    <a:pt x="102870" y="8890"/>
                  </a:lnTo>
                  <a:lnTo>
                    <a:pt x="92710" y="13970"/>
                  </a:lnTo>
                  <a:lnTo>
                    <a:pt x="81280" y="20320"/>
                  </a:lnTo>
                  <a:lnTo>
                    <a:pt x="71120" y="26670"/>
                  </a:lnTo>
                  <a:lnTo>
                    <a:pt x="60960" y="33020"/>
                  </a:lnTo>
                  <a:lnTo>
                    <a:pt x="52070" y="39370"/>
                  </a:lnTo>
                  <a:lnTo>
                    <a:pt x="44450" y="45720"/>
                  </a:lnTo>
                  <a:lnTo>
                    <a:pt x="36830" y="54610"/>
                  </a:lnTo>
                  <a:lnTo>
                    <a:pt x="29210" y="63500"/>
                  </a:lnTo>
                  <a:lnTo>
                    <a:pt x="21590" y="72390"/>
                  </a:lnTo>
                  <a:lnTo>
                    <a:pt x="15240" y="82550"/>
                  </a:lnTo>
                  <a:lnTo>
                    <a:pt x="10160" y="92710"/>
                  </a:lnTo>
                  <a:lnTo>
                    <a:pt x="6350" y="102870"/>
                  </a:lnTo>
                  <a:lnTo>
                    <a:pt x="2540" y="114300"/>
                  </a:lnTo>
                  <a:lnTo>
                    <a:pt x="1270" y="127000"/>
                  </a:lnTo>
                  <a:lnTo>
                    <a:pt x="0" y="139700"/>
                  </a:lnTo>
                  <a:lnTo>
                    <a:pt x="3810" y="148590"/>
                  </a:lnTo>
                  <a:lnTo>
                    <a:pt x="10160" y="156210"/>
                  </a:lnTo>
                  <a:lnTo>
                    <a:pt x="20320" y="162560"/>
                  </a:lnTo>
                  <a:lnTo>
                    <a:pt x="31750" y="165100"/>
                  </a:lnTo>
                  <a:lnTo>
                    <a:pt x="45720" y="163830"/>
                  </a:lnTo>
                  <a:lnTo>
                    <a:pt x="60960" y="161290"/>
                  </a:lnTo>
                  <a:lnTo>
                    <a:pt x="76200" y="154940"/>
                  </a:lnTo>
                  <a:lnTo>
                    <a:pt x="90170" y="147320"/>
                  </a:lnTo>
                  <a:lnTo>
                    <a:pt x="105410" y="139700"/>
                  </a:lnTo>
                  <a:lnTo>
                    <a:pt x="116840" y="130810"/>
                  </a:lnTo>
                  <a:lnTo>
                    <a:pt x="127000" y="120650"/>
                  </a:lnTo>
                  <a:lnTo>
                    <a:pt x="135890" y="111760"/>
                  </a:lnTo>
                  <a:lnTo>
                    <a:pt x="143510" y="101600"/>
                  </a:lnTo>
                  <a:lnTo>
                    <a:pt x="149860" y="90170"/>
                  </a:lnTo>
                  <a:lnTo>
                    <a:pt x="172720" y="43180"/>
                  </a:lnTo>
                  <a:lnTo>
                    <a:pt x="177800" y="40640"/>
                  </a:lnTo>
                  <a:lnTo>
                    <a:pt x="180340" y="44450"/>
                  </a:lnTo>
                  <a:lnTo>
                    <a:pt x="182880" y="53340"/>
                  </a:lnTo>
                  <a:lnTo>
                    <a:pt x="184150" y="64770"/>
                  </a:lnTo>
                  <a:lnTo>
                    <a:pt x="184150" y="78740"/>
                  </a:lnTo>
                  <a:lnTo>
                    <a:pt x="185420" y="92710"/>
                  </a:lnTo>
                  <a:lnTo>
                    <a:pt x="189230" y="106680"/>
                  </a:lnTo>
                  <a:lnTo>
                    <a:pt x="195580" y="119380"/>
                  </a:lnTo>
                  <a:lnTo>
                    <a:pt x="203200" y="130810"/>
                  </a:lnTo>
                  <a:lnTo>
                    <a:pt x="210820" y="140970"/>
                  </a:lnTo>
                  <a:lnTo>
                    <a:pt x="220980" y="149860"/>
                  </a:lnTo>
                  <a:lnTo>
                    <a:pt x="229870" y="158750"/>
                  </a:lnTo>
                  <a:lnTo>
                    <a:pt x="242570" y="162560"/>
                  </a:lnTo>
                  <a:lnTo>
                    <a:pt x="256540" y="165100"/>
                  </a:lnTo>
                  <a:lnTo>
                    <a:pt x="271780" y="165100"/>
                  </a:lnTo>
                  <a:lnTo>
                    <a:pt x="285750" y="163830"/>
                  </a:lnTo>
                  <a:lnTo>
                    <a:pt x="298450" y="162560"/>
                  </a:lnTo>
                  <a:lnTo>
                    <a:pt x="334010" y="154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9055100" y="4823460"/>
              <a:ext cx="189231" cy="238761"/>
            </a:xfrm>
            <a:custGeom>
              <a:avLst/>
              <a:gdLst/>
              <a:ahLst/>
              <a:cxnLst/>
              <a:rect l="0" t="0" r="0" b="0"/>
              <a:pathLst>
                <a:path w="189231" h="238761">
                  <a:moveTo>
                    <a:pt x="189230" y="8890"/>
                  </a:moveTo>
                  <a:lnTo>
                    <a:pt x="166370" y="3810"/>
                  </a:lnTo>
                  <a:lnTo>
                    <a:pt x="153670" y="1270"/>
                  </a:lnTo>
                  <a:lnTo>
                    <a:pt x="139700" y="1270"/>
                  </a:lnTo>
                  <a:lnTo>
                    <a:pt x="124460" y="0"/>
                  </a:lnTo>
                  <a:lnTo>
                    <a:pt x="109220" y="1270"/>
                  </a:lnTo>
                  <a:lnTo>
                    <a:pt x="92710" y="2540"/>
                  </a:lnTo>
                  <a:lnTo>
                    <a:pt x="74930" y="5080"/>
                  </a:lnTo>
                  <a:lnTo>
                    <a:pt x="62230" y="8890"/>
                  </a:lnTo>
                  <a:lnTo>
                    <a:pt x="50800" y="13970"/>
                  </a:lnTo>
                  <a:lnTo>
                    <a:pt x="40640" y="19050"/>
                  </a:lnTo>
                  <a:lnTo>
                    <a:pt x="34290" y="27940"/>
                  </a:lnTo>
                  <a:lnTo>
                    <a:pt x="33020" y="38100"/>
                  </a:lnTo>
                  <a:lnTo>
                    <a:pt x="31750" y="49530"/>
                  </a:lnTo>
                  <a:lnTo>
                    <a:pt x="34290" y="60960"/>
                  </a:lnTo>
                  <a:lnTo>
                    <a:pt x="38100" y="71120"/>
                  </a:lnTo>
                  <a:lnTo>
                    <a:pt x="41910" y="82550"/>
                  </a:lnTo>
                  <a:lnTo>
                    <a:pt x="49530" y="90170"/>
                  </a:lnTo>
                  <a:lnTo>
                    <a:pt x="57150" y="97790"/>
                  </a:lnTo>
                  <a:lnTo>
                    <a:pt x="66040" y="102870"/>
                  </a:lnTo>
                  <a:lnTo>
                    <a:pt x="73660" y="109220"/>
                  </a:lnTo>
                  <a:lnTo>
                    <a:pt x="82550" y="115570"/>
                  </a:lnTo>
                  <a:lnTo>
                    <a:pt x="90170" y="121920"/>
                  </a:lnTo>
                  <a:lnTo>
                    <a:pt x="97790" y="129540"/>
                  </a:lnTo>
                  <a:lnTo>
                    <a:pt x="107950" y="135890"/>
                  </a:lnTo>
                  <a:lnTo>
                    <a:pt x="116840" y="142240"/>
                  </a:lnTo>
                  <a:lnTo>
                    <a:pt x="125730" y="149860"/>
                  </a:lnTo>
                  <a:lnTo>
                    <a:pt x="133350" y="156210"/>
                  </a:lnTo>
                  <a:lnTo>
                    <a:pt x="142240" y="163830"/>
                  </a:lnTo>
                  <a:lnTo>
                    <a:pt x="149860" y="171450"/>
                  </a:lnTo>
                  <a:lnTo>
                    <a:pt x="156210" y="180340"/>
                  </a:lnTo>
                  <a:lnTo>
                    <a:pt x="163830" y="190500"/>
                  </a:lnTo>
                  <a:lnTo>
                    <a:pt x="165100" y="200660"/>
                  </a:lnTo>
                  <a:lnTo>
                    <a:pt x="162560" y="209550"/>
                  </a:lnTo>
                  <a:lnTo>
                    <a:pt x="157480" y="219710"/>
                  </a:lnTo>
                  <a:lnTo>
                    <a:pt x="147320" y="227330"/>
                  </a:lnTo>
                  <a:lnTo>
                    <a:pt x="133350" y="231140"/>
                  </a:lnTo>
                  <a:lnTo>
                    <a:pt x="116840" y="234950"/>
                  </a:lnTo>
                  <a:lnTo>
                    <a:pt x="100330" y="236220"/>
                  </a:lnTo>
                  <a:lnTo>
                    <a:pt x="85090" y="237490"/>
                  </a:lnTo>
                  <a:lnTo>
                    <a:pt x="71120" y="238760"/>
                  </a:lnTo>
                  <a:lnTo>
                    <a:pt x="55880" y="238760"/>
                  </a:lnTo>
                  <a:lnTo>
                    <a:pt x="41910" y="236220"/>
                  </a:lnTo>
                  <a:lnTo>
                    <a:pt x="0" y="229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83540" y="5523230"/>
            <a:ext cx="2679701" cy="415291"/>
            <a:chOff x="383540" y="5523230"/>
            <a:chExt cx="2679701" cy="415291"/>
          </a:xfrm>
        </p:grpSpPr>
        <p:sp>
          <p:nvSpPr>
            <p:cNvPr id="136" name="Freeform 135"/>
            <p:cNvSpPr/>
            <p:nvPr/>
          </p:nvSpPr>
          <p:spPr>
            <a:xfrm>
              <a:off x="383540" y="5523230"/>
              <a:ext cx="290831" cy="407671"/>
            </a:xfrm>
            <a:custGeom>
              <a:avLst/>
              <a:gdLst/>
              <a:ahLst/>
              <a:cxnLst/>
              <a:rect l="0" t="0" r="0" b="0"/>
              <a:pathLst>
                <a:path w="290831" h="407671">
                  <a:moveTo>
                    <a:pt x="290830" y="182880"/>
                  </a:moveTo>
                  <a:lnTo>
                    <a:pt x="284480" y="166370"/>
                  </a:lnTo>
                  <a:lnTo>
                    <a:pt x="281940" y="156210"/>
                  </a:lnTo>
                  <a:lnTo>
                    <a:pt x="271780" y="121920"/>
                  </a:lnTo>
                  <a:lnTo>
                    <a:pt x="265430" y="100330"/>
                  </a:lnTo>
                  <a:lnTo>
                    <a:pt x="260350" y="87630"/>
                  </a:lnTo>
                  <a:lnTo>
                    <a:pt x="252730" y="74930"/>
                  </a:lnTo>
                  <a:lnTo>
                    <a:pt x="243840" y="62230"/>
                  </a:lnTo>
                  <a:lnTo>
                    <a:pt x="233680" y="50800"/>
                  </a:lnTo>
                  <a:lnTo>
                    <a:pt x="222250" y="40640"/>
                  </a:lnTo>
                  <a:lnTo>
                    <a:pt x="209550" y="33020"/>
                  </a:lnTo>
                  <a:lnTo>
                    <a:pt x="198120" y="25400"/>
                  </a:lnTo>
                  <a:lnTo>
                    <a:pt x="186690" y="19050"/>
                  </a:lnTo>
                  <a:lnTo>
                    <a:pt x="175260" y="13970"/>
                  </a:lnTo>
                  <a:lnTo>
                    <a:pt x="165100" y="10160"/>
                  </a:lnTo>
                  <a:lnTo>
                    <a:pt x="153670" y="5080"/>
                  </a:lnTo>
                  <a:lnTo>
                    <a:pt x="143510" y="1270"/>
                  </a:lnTo>
                  <a:lnTo>
                    <a:pt x="132080" y="0"/>
                  </a:lnTo>
                  <a:lnTo>
                    <a:pt x="121920" y="0"/>
                  </a:lnTo>
                  <a:lnTo>
                    <a:pt x="111760" y="1270"/>
                  </a:lnTo>
                  <a:lnTo>
                    <a:pt x="99060" y="5080"/>
                  </a:lnTo>
                  <a:lnTo>
                    <a:pt x="83820" y="8890"/>
                  </a:lnTo>
                  <a:lnTo>
                    <a:pt x="68580" y="15240"/>
                  </a:lnTo>
                  <a:lnTo>
                    <a:pt x="55880" y="20320"/>
                  </a:lnTo>
                  <a:lnTo>
                    <a:pt x="45720" y="26670"/>
                  </a:lnTo>
                  <a:lnTo>
                    <a:pt x="35560" y="33020"/>
                  </a:lnTo>
                  <a:lnTo>
                    <a:pt x="26670" y="41910"/>
                  </a:lnTo>
                  <a:lnTo>
                    <a:pt x="19050" y="53340"/>
                  </a:lnTo>
                  <a:lnTo>
                    <a:pt x="11430" y="64770"/>
                  </a:lnTo>
                  <a:lnTo>
                    <a:pt x="6350" y="77470"/>
                  </a:lnTo>
                  <a:lnTo>
                    <a:pt x="2540" y="90170"/>
                  </a:lnTo>
                  <a:lnTo>
                    <a:pt x="0" y="104140"/>
                  </a:lnTo>
                  <a:lnTo>
                    <a:pt x="3810" y="116840"/>
                  </a:lnTo>
                  <a:lnTo>
                    <a:pt x="10160" y="130810"/>
                  </a:lnTo>
                  <a:lnTo>
                    <a:pt x="19050" y="144780"/>
                  </a:lnTo>
                  <a:lnTo>
                    <a:pt x="29210" y="154940"/>
                  </a:lnTo>
                  <a:lnTo>
                    <a:pt x="39370" y="163830"/>
                  </a:lnTo>
                  <a:lnTo>
                    <a:pt x="49530" y="170180"/>
                  </a:lnTo>
                  <a:lnTo>
                    <a:pt x="59690" y="175260"/>
                  </a:lnTo>
                  <a:lnTo>
                    <a:pt x="69850" y="180340"/>
                  </a:lnTo>
                  <a:lnTo>
                    <a:pt x="80010" y="185420"/>
                  </a:lnTo>
                  <a:lnTo>
                    <a:pt x="90170" y="189230"/>
                  </a:lnTo>
                  <a:lnTo>
                    <a:pt x="111760" y="196850"/>
                  </a:lnTo>
                  <a:lnTo>
                    <a:pt x="173990" y="218440"/>
                  </a:lnTo>
                  <a:lnTo>
                    <a:pt x="185420" y="223520"/>
                  </a:lnTo>
                  <a:lnTo>
                    <a:pt x="195580" y="228600"/>
                  </a:lnTo>
                  <a:lnTo>
                    <a:pt x="205740" y="234950"/>
                  </a:lnTo>
                  <a:lnTo>
                    <a:pt x="217170" y="242570"/>
                  </a:lnTo>
                  <a:lnTo>
                    <a:pt x="227330" y="254000"/>
                  </a:lnTo>
                  <a:lnTo>
                    <a:pt x="237490" y="265430"/>
                  </a:lnTo>
                  <a:lnTo>
                    <a:pt x="242570" y="279400"/>
                  </a:lnTo>
                  <a:lnTo>
                    <a:pt x="242570" y="293370"/>
                  </a:lnTo>
                  <a:lnTo>
                    <a:pt x="241300" y="309880"/>
                  </a:lnTo>
                  <a:lnTo>
                    <a:pt x="237490" y="322580"/>
                  </a:lnTo>
                  <a:lnTo>
                    <a:pt x="232410" y="332740"/>
                  </a:lnTo>
                  <a:lnTo>
                    <a:pt x="227330" y="342900"/>
                  </a:lnTo>
                  <a:lnTo>
                    <a:pt x="220980" y="351790"/>
                  </a:lnTo>
                  <a:lnTo>
                    <a:pt x="214630" y="359410"/>
                  </a:lnTo>
                  <a:lnTo>
                    <a:pt x="208280" y="368300"/>
                  </a:lnTo>
                  <a:lnTo>
                    <a:pt x="200660" y="374650"/>
                  </a:lnTo>
                  <a:lnTo>
                    <a:pt x="191770" y="382270"/>
                  </a:lnTo>
                  <a:lnTo>
                    <a:pt x="182880" y="389890"/>
                  </a:lnTo>
                  <a:lnTo>
                    <a:pt x="171450" y="396240"/>
                  </a:lnTo>
                  <a:lnTo>
                    <a:pt x="160020" y="401320"/>
                  </a:lnTo>
                  <a:lnTo>
                    <a:pt x="147320" y="405130"/>
                  </a:lnTo>
                  <a:lnTo>
                    <a:pt x="134620" y="407670"/>
                  </a:lnTo>
                  <a:lnTo>
                    <a:pt x="123190" y="407670"/>
                  </a:lnTo>
                  <a:lnTo>
                    <a:pt x="90170" y="403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78510" y="5548630"/>
              <a:ext cx="20321" cy="368301"/>
            </a:xfrm>
            <a:custGeom>
              <a:avLst/>
              <a:gdLst/>
              <a:ahLst/>
              <a:cxnLst/>
              <a:rect l="0" t="0" r="0" b="0"/>
              <a:pathLst>
                <a:path w="20321" h="368301">
                  <a:moveTo>
                    <a:pt x="11430" y="0"/>
                  </a:moveTo>
                  <a:lnTo>
                    <a:pt x="16510" y="22860"/>
                  </a:lnTo>
                  <a:lnTo>
                    <a:pt x="17780" y="33020"/>
                  </a:lnTo>
                  <a:lnTo>
                    <a:pt x="19050" y="45720"/>
                  </a:lnTo>
                  <a:lnTo>
                    <a:pt x="20320" y="58420"/>
                  </a:lnTo>
                  <a:lnTo>
                    <a:pt x="19050" y="71120"/>
                  </a:lnTo>
                  <a:lnTo>
                    <a:pt x="17780" y="85090"/>
                  </a:lnTo>
                  <a:lnTo>
                    <a:pt x="15240" y="99060"/>
                  </a:lnTo>
                  <a:lnTo>
                    <a:pt x="13970" y="114300"/>
                  </a:lnTo>
                  <a:lnTo>
                    <a:pt x="12700" y="129540"/>
                  </a:lnTo>
                  <a:lnTo>
                    <a:pt x="12700" y="146050"/>
                  </a:lnTo>
                  <a:lnTo>
                    <a:pt x="11430" y="162560"/>
                  </a:lnTo>
                  <a:lnTo>
                    <a:pt x="8890" y="180340"/>
                  </a:lnTo>
                  <a:lnTo>
                    <a:pt x="6350" y="196850"/>
                  </a:lnTo>
                  <a:lnTo>
                    <a:pt x="3810" y="214630"/>
                  </a:lnTo>
                  <a:lnTo>
                    <a:pt x="2540" y="232410"/>
                  </a:lnTo>
                  <a:lnTo>
                    <a:pt x="2540" y="248920"/>
                  </a:lnTo>
                  <a:lnTo>
                    <a:pt x="1270" y="28702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/>
            <p:cNvSpPr/>
            <p:nvPr/>
          </p:nvSpPr>
          <p:spPr>
            <a:xfrm>
              <a:off x="716280" y="5646420"/>
              <a:ext cx="431801" cy="252731"/>
            </a:xfrm>
            <a:custGeom>
              <a:avLst/>
              <a:gdLst/>
              <a:ahLst/>
              <a:cxnLst/>
              <a:rect l="0" t="0" r="0" b="0"/>
              <a:pathLst>
                <a:path w="431801" h="252731">
                  <a:moveTo>
                    <a:pt x="0" y="49530"/>
                  </a:moveTo>
                  <a:lnTo>
                    <a:pt x="16510" y="60960"/>
                  </a:lnTo>
                  <a:lnTo>
                    <a:pt x="25400" y="64770"/>
                  </a:lnTo>
                  <a:lnTo>
                    <a:pt x="34290" y="69850"/>
                  </a:lnTo>
                  <a:lnTo>
                    <a:pt x="43180" y="73660"/>
                  </a:lnTo>
                  <a:lnTo>
                    <a:pt x="55880" y="76200"/>
                  </a:lnTo>
                  <a:lnTo>
                    <a:pt x="69850" y="77470"/>
                  </a:lnTo>
                  <a:lnTo>
                    <a:pt x="85090" y="78740"/>
                  </a:lnTo>
                  <a:lnTo>
                    <a:pt x="100330" y="80010"/>
                  </a:lnTo>
                  <a:lnTo>
                    <a:pt x="128270" y="80010"/>
                  </a:lnTo>
                  <a:lnTo>
                    <a:pt x="143510" y="80010"/>
                  </a:lnTo>
                  <a:lnTo>
                    <a:pt x="157480" y="77470"/>
                  </a:lnTo>
                  <a:lnTo>
                    <a:pt x="171450" y="74930"/>
                  </a:lnTo>
                  <a:lnTo>
                    <a:pt x="186690" y="73660"/>
                  </a:lnTo>
                  <a:lnTo>
                    <a:pt x="203200" y="72390"/>
                  </a:lnTo>
                  <a:lnTo>
                    <a:pt x="219710" y="72390"/>
                  </a:lnTo>
                  <a:lnTo>
                    <a:pt x="234950" y="69850"/>
                  </a:lnTo>
                  <a:lnTo>
                    <a:pt x="250190" y="68580"/>
                  </a:lnTo>
                  <a:lnTo>
                    <a:pt x="265430" y="64770"/>
                  </a:lnTo>
                  <a:lnTo>
                    <a:pt x="279400" y="62230"/>
                  </a:lnTo>
                  <a:lnTo>
                    <a:pt x="355600" y="45720"/>
                  </a:lnTo>
                  <a:lnTo>
                    <a:pt x="365760" y="40640"/>
                  </a:lnTo>
                  <a:lnTo>
                    <a:pt x="370840" y="33020"/>
                  </a:lnTo>
                  <a:lnTo>
                    <a:pt x="373380" y="24130"/>
                  </a:lnTo>
                  <a:lnTo>
                    <a:pt x="370840" y="17780"/>
                  </a:lnTo>
                  <a:lnTo>
                    <a:pt x="364490" y="11430"/>
                  </a:lnTo>
                  <a:lnTo>
                    <a:pt x="354330" y="6350"/>
                  </a:lnTo>
                  <a:lnTo>
                    <a:pt x="342900" y="3810"/>
                  </a:lnTo>
                  <a:lnTo>
                    <a:pt x="328930" y="1270"/>
                  </a:lnTo>
                  <a:lnTo>
                    <a:pt x="313690" y="0"/>
                  </a:lnTo>
                  <a:lnTo>
                    <a:pt x="300990" y="1270"/>
                  </a:lnTo>
                  <a:lnTo>
                    <a:pt x="288290" y="3810"/>
                  </a:lnTo>
                  <a:lnTo>
                    <a:pt x="275590" y="8890"/>
                  </a:lnTo>
                  <a:lnTo>
                    <a:pt x="265430" y="13970"/>
                  </a:lnTo>
                  <a:lnTo>
                    <a:pt x="256540" y="20320"/>
                  </a:lnTo>
                  <a:lnTo>
                    <a:pt x="247650" y="26670"/>
                  </a:lnTo>
                  <a:lnTo>
                    <a:pt x="240030" y="33020"/>
                  </a:lnTo>
                  <a:lnTo>
                    <a:pt x="232410" y="39370"/>
                  </a:lnTo>
                  <a:lnTo>
                    <a:pt x="224790" y="46990"/>
                  </a:lnTo>
                  <a:lnTo>
                    <a:pt x="218440" y="55880"/>
                  </a:lnTo>
                  <a:lnTo>
                    <a:pt x="213360" y="66040"/>
                  </a:lnTo>
                  <a:lnTo>
                    <a:pt x="209550" y="78740"/>
                  </a:lnTo>
                  <a:lnTo>
                    <a:pt x="200660" y="100330"/>
                  </a:lnTo>
                  <a:lnTo>
                    <a:pt x="196850" y="111760"/>
                  </a:lnTo>
                  <a:lnTo>
                    <a:pt x="195580" y="124460"/>
                  </a:lnTo>
                  <a:lnTo>
                    <a:pt x="195580" y="135890"/>
                  </a:lnTo>
                  <a:lnTo>
                    <a:pt x="196850" y="149860"/>
                  </a:lnTo>
                  <a:lnTo>
                    <a:pt x="199390" y="161290"/>
                  </a:lnTo>
                  <a:lnTo>
                    <a:pt x="201930" y="173990"/>
                  </a:lnTo>
                  <a:lnTo>
                    <a:pt x="204470" y="185420"/>
                  </a:lnTo>
                  <a:lnTo>
                    <a:pt x="209550" y="194310"/>
                  </a:lnTo>
                  <a:lnTo>
                    <a:pt x="217170" y="203200"/>
                  </a:lnTo>
                  <a:lnTo>
                    <a:pt x="224790" y="212090"/>
                  </a:lnTo>
                  <a:lnTo>
                    <a:pt x="233680" y="219710"/>
                  </a:lnTo>
                  <a:lnTo>
                    <a:pt x="243840" y="227330"/>
                  </a:lnTo>
                  <a:lnTo>
                    <a:pt x="254000" y="234950"/>
                  </a:lnTo>
                  <a:lnTo>
                    <a:pt x="264160" y="241300"/>
                  </a:lnTo>
                  <a:lnTo>
                    <a:pt x="274320" y="246380"/>
                  </a:lnTo>
                  <a:lnTo>
                    <a:pt x="284480" y="250190"/>
                  </a:lnTo>
                  <a:lnTo>
                    <a:pt x="295910" y="252730"/>
                  </a:lnTo>
                  <a:lnTo>
                    <a:pt x="308610" y="252730"/>
                  </a:lnTo>
                  <a:lnTo>
                    <a:pt x="321310" y="251460"/>
                  </a:lnTo>
                  <a:lnTo>
                    <a:pt x="334010" y="250190"/>
                  </a:lnTo>
                  <a:lnTo>
                    <a:pt x="347980" y="247650"/>
                  </a:lnTo>
                  <a:lnTo>
                    <a:pt x="361950" y="245110"/>
                  </a:lnTo>
                  <a:lnTo>
                    <a:pt x="389890" y="238760"/>
                  </a:lnTo>
                  <a:lnTo>
                    <a:pt x="43180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1118870" y="5679440"/>
              <a:ext cx="228601" cy="236221"/>
            </a:xfrm>
            <a:custGeom>
              <a:avLst/>
              <a:gdLst/>
              <a:ahLst/>
              <a:cxnLst/>
              <a:rect l="0" t="0" r="0" b="0"/>
              <a:pathLst>
                <a:path w="228601" h="236221">
                  <a:moveTo>
                    <a:pt x="176530" y="6350"/>
                  </a:moveTo>
                  <a:lnTo>
                    <a:pt x="153670" y="0"/>
                  </a:lnTo>
                  <a:lnTo>
                    <a:pt x="142240" y="0"/>
                  </a:lnTo>
                  <a:lnTo>
                    <a:pt x="130810" y="1270"/>
                  </a:lnTo>
                  <a:lnTo>
                    <a:pt x="118110" y="2540"/>
                  </a:lnTo>
                  <a:lnTo>
                    <a:pt x="106680" y="6350"/>
                  </a:lnTo>
                  <a:lnTo>
                    <a:pt x="96520" y="10160"/>
                  </a:lnTo>
                  <a:lnTo>
                    <a:pt x="88900" y="16510"/>
                  </a:lnTo>
                  <a:lnTo>
                    <a:pt x="80010" y="22860"/>
                  </a:lnTo>
                  <a:lnTo>
                    <a:pt x="72390" y="31750"/>
                  </a:lnTo>
                  <a:lnTo>
                    <a:pt x="64770" y="40640"/>
                  </a:lnTo>
                  <a:lnTo>
                    <a:pt x="55880" y="49530"/>
                  </a:lnTo>
                  <a:lnTo>
                    <a:pt x="38100" y="69850"/>
                  </a:lnTo>
                  <a:lnTo>
                    <a:pt x="30480" y="81280"/>
                  </a:lnTo>
                  <a:lnTo>
                    <a:pt x="24130" y="93980"/>
                  </a:lnTo>
                  <a:lnTo>
                    <a:pt x="17780" y="106680"/>
                  </a:lnTo>
                  <a:lnTo>
                    <a:pt x="13970" y="119380"/>
                  </a:lnTo>
                  <a:lnTo>
                    <a:pt x="8890" y="133350"/>
                  </a:lnTo>
                  <a:lnTo>
                    <a:pt x="5080" y="147320"/>
                  </a:lnTo>
                  <a:lnTo>
                    <a:pt x="2540" y="162560"/>
                  </a:lnTo>
                  <a:lnTo>
                    <a:pt x="1270" y="177800"/>
                  </a:lnTo>
                  <a:lnTo>
                    <a:pt x="0" y="194310"/>
                  </a:lnTo>
                  <a:lnTo>
                    <a:pt x="2540" y="207010"/>
                  </a:lnTo>
                  <a:lnTo>
                    <a:pt x="7620" y="218440"/>
                  </a:lnTo>
                  <a:lnTo>
                    <a:pt x="15240" y="228600"/>
                  </a:lnTo>
                  <a:lnTo>
                    <a:pt x="25400" y="233680"/>
                  </a:lnTo>
                  <a:lnTo>
                    <a:pt x="38100" y="236220"/>
                  </a:lnTo>
                  <a:lnTo>
                    <a:pt x="52070" y="236220"/>
                  </a:lnTo>
                  <a:lnTo>
                    <a:pt x="64770" y="234950"/>
                  </a:lnTo>
                  <a:lnTo>
                    <a:pt x="74930" y="231140"/>
                  </a:lnTo>
                  <a:lnTo>
                    <a:pt x="83820" y="226060"/>
                  </a:lnTo>
                  <a:lnTo>
                    <a:pt x="92710" y="220980"/>
                  </a:lnTo>
                  <a:lnTo>
                    <a:pt x="100330" y="214630"/>
                  </a:lnTo>
                  <a:lnTo>
                    <a:pt x="107950" y="208280"/>
                  </a:lnTo>
                  <a:lnTo>
                    <a:pt x="114300" y="200660"/>
                  </a:lnTo>
                  <a:lnTo>
                    <a:pt x="119380" y="191770"/>
                  </a:lnTo>
                  <a:lnTo>
                    <a:pt x="124460" y="182880"/>
                  </a:lnTo>
                  <a:lnTo>
                    <a:pt x="128270" y="172720"/>
                  </a:lnTo>
                  <a:lnTo>
                    <a:pt x="133350" y="162560"/>
                  </a:lnTo>
                  <a:lnTo>
                    <a:pt x="137160" y="152400"/>
                  </a:lnTo>
                  <a:lnTo>
                    <a:pt x="140970" y="138430"/>
                  </a:lnTo>
                  <a:lnTo>
                    <a:pt x="144780" y="123190"/>
                  </a:lnTo>
                  <a:lnTo>
                    <a:pt x="147320" y="105410"/>
                  </a:lnTo>
                  <a:lnTo>
                    <a:pt x="149860" y="87630"/>
                  </a:lnTo>
                  <a:lnTo>
                    <a:pt x="152400" y="72390"/>
                  </a:lnTo>
                  <a:lnTo>
                    <a:pt x="152400" y="57150"/>
                  </a:lnTo>
                  <a:lnTo>
                    <a:pt x="152400" y="52070"/>
                  </a:lnTo>
                  <a:lnTo>
                    <a:pt x="151130" y="53340"/>
                  </a:lnTo>
                  <a:lnTo>
                    <a:pt x="148590" y="58420"/>
                  </a:lnTo>
                  <a:lnTo>
                    <a:pt x="148590" y="68580"/>
                  </a:lnTo>
                  <a:lnTo>
                    <a:pt x="149860" y="82550"/>
                  </a:lnTo>
                  <a:lnTo>
                    <a:pt x="151130" y="99060"/>
                  </a:lnTo>
                  <a:lnTo>
                    <a:pt x="153670" y="116840"/>
                  </a:lnTo>
                  <a:lnTo>
                    <a:pt x="160020" y="151130"/>
                  </a:lnTo>
                  <a:lnTo>
                    <a:pt x="163830" y="165100"/>
                  </a:lnTo>
                  <a:lnTo>
                    <a:pt x="168910" y="179070"/>
                  </a:lnTo>
                  <a:lnTo>
                    <a:pt x="175260" y="191770"/>
                  </a:lnTo>
                  <a:lnTo>
                    <a:pt x="182880" y="200660"/>
                  </a:lnTo>
                  <a:lnTo>
                    <a:pt x="190500" y="208280"/>
                  </a:lnTo>
                  <a:lnTo>
                    <a:pt x="228600" y="2273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1410970" y="5717540"/>
              <a:ext cx="358141" cy="203201"/>
            </a:xfrm>
            <a:custGeom>
              <a:avLst/>
              <a:gdLst/>
              <a:ahLst/>
              <a:cxnLst/>
              <a:rect l="0" t="0" r="0" b="0"/>
              <a:pathLst>
                <a:path w="358141" h="203201">
                  <a:moveTo>
                    <a:pt x="0" y="0"/>
                  </a:moveTo>
                  <a:lnTo>
                    <a:pt x="0" y="190500"/>
                  </a:lnTo>
                  <a:lnTo>
                    <a:pt x="0" y="181610"/>
                  </a:lnTo>
                  <a:lnTo>
                    <a:pt x="1270" y="168910"/>
                  </a:lnTo>
                  <a:lnTo>
                    <a:pt x="5080" y="133350"/>
                  </a:lnTo>
                  <a:lnTo>
                    <a:pt x="8890" y="115570"/>
                  </a:lnTo>
                  <a:lnTo>
                    <a:pt x="13970" y="99060"/>
                  </a:lnTo>
                  <a:lnTo>
                    <a:pt x="20320" y="83820"/>
                  </a:lnTo>
                  <a:lnTo>
                    <a:pt x="26670" y="69850"/>
                  </a:lnTo>
                  <a:lnTo>
                    <a:pt x="33020" y="57150"/>
                  </a:lnTo>
                  <a:lnTo>
                    <a:pt x="39370" y="44450"/>
                  </a:lnTo>
                  <a:lnTo>
                    <a:pt x="45720" y="34290"/>
                  </a:lnTo>
                  <a:lnTo>
                    <a:pt x="53340" y="25400"/>
                  </a:lnTo>
                  <a:lnTo>
                    <a:pt x="59690" y="16510"/>
                  </a:lnTo>
                  <a:lnTo>
                    <a:pt x="67310" y="11430"/>
                  </a:lnTo>
                  <a:lnTo>
                    <a:pt x="76200" y="10160"/>
                  </a:lnTo>
                  <a:lnTo>
                    <a:pt x="86360" y="10160"/>
                  </a:lnTo>
                  <a:lnTo>
                    <a:pt x="95250" y="15240"/>
                  </a:lnTo>
                  <a:lnTo>
                    <a:pt x="102870" y="22860"/>
                  </a:lnTo>
                  <a:lnTo>
                    <a:pt x="110490" y="31750"/>
                  </a:lnTo>
                  <a:lnTo>
                    <a:pt x="115570" y="46990"/>
                  </a:lnTo>
                  <a:lnTo>
                    <a:pt x="119380" y="64770"/>
                  </a:lnTo>
                  <a:lnTo>
                    <a:pt x="121920" y="85090"/>
                  </a:lnTo>
                  <a:lnTo>
                    <a:pt x="123190" y="105410"/>
                  </a:lnTo>
                  <a:lnTo>
                    <a:pt x="124460" y="127000"/>
                  </a:lnTo>
                  <a:lnTo>
                    <a:pt x="125730" y="166370"/>
                  </a:lnTo>
                  <a:lnTo>
                    <a:pt x="125730" y="199390"/>
                  </a:lnTo>
                  <a:lnTo>
                    <a:pt x="127000" y="203200"/>
                  </a:lnTo>
                  <a:lnTo>
                    <a:pt x="129540" y="200660"/>
                  </a:lnTo>
                  <a:lnTo>
                    <a:pt x="161290" y="104140"/>
                  </a:lnTo>
                  <a:lnTo>
                    <a:pt x="166370" y="93980"/>
                  </a:lnTo>
                  <a:lnTo>
                    <a:pt x="171450" y="83820"/>
                  </a:lnTo>
                  <a:lnTo>
                    <a:pt x="177800" y="73660"/>
                  </a:lnTo>
                  <a:lnTo>
                    <a:pt x="186690" y="64770"/>
                  </a:lnTo>
                  <a:lnTo>
                    <a:pt x="196850" y="58420"/>
                  </a:lnTo>
                  <a:lnTo>
                    <a:pt x="208280" y="53340"/>
                  </a:lnTo>
                  <a:lnTo>
                    <a:pt x="219710" y="53340"/>
                  </a:lnTo>
                  <a:lnTo>
                    <a:pt x="229870" y="58420"/>
                  </a:lnTo>
                  <a:lnTo>
                    <a:pt x="241300" y="67310"/>
                  </a:lnTo>
                  <a:lnTo>
                    <a:pt x="251460" y="76200"/>
                  </a:lnTo>
                  <a:lnTo>
                    <a:pt x="259080" y="85090"/>
                  </a:lnTo>
                  <a:lnTo>
                    <a:pt x="267970" y="95250"/>
                  </a:lnTo>
                  <a:lnTo>
                    <a:pt x="274320" y="105410"/>
                  </a:lnTo>
                  <a:lnTo>
                    <a:pt x="279400" y="115570"/>
                  </a:lnTo>
                  <a:lnTo>
                    <a:pt x="284480" y="125730"/>
                  </a:lnTo>
                  <a:lnTo>
                    <a:pt x="289560" y="137160"/>
                  </a:lnTo>
                  <a:lnTo>
                    <a:pt x="293370" y="147320"/>
                  </a:lnTo>
                  <a:lnTo>
                    <a:pt x="297180" y="157480"/>
                  </a:lnTo>
                  <a:lnTo>
                    <a:pt x="302260" y="168910"/>
                  </a:lnTo>
                  <a:lnTo>
                    <a:pt x="313690" y="194310"/>
                  </a:lnTo>
                  <a:lnTo>
                    <a:pt x="321310" y="200660"/>
                  </a:lnTo>
                  <a:lnTo>
                    <a:pt x="330200" y="203200"/>
                  </a:lnTo>
                  <a:lnTo>
                    <a:pt x="358140" y="199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1852930" y="5568950"/>
              <a:ext cx="193041" cy="311151"/>
            </a:xfrm>
            <a:custGeom>
              <a:avLst/>
              <a:gdLst/>
              <a:ahLst/>
              <a:cxnLst/>
              <a:rect l="0" t="0" r="0" b="0"/>
              <a:pathLst>
                <a:path w="193041" h="311151">
                  <a:moveTo>
                    <a:pt x="31750" y="0"/>
                  </a:moveTo>
                  <a:lnTo>
                    <a:pt x="16510" y="44450"/>
                  </a:lnTo>
                  <a:lnTo>
                    <a:pt x="15240" y="59690"/>
                  </a:lnTo>
                  <a:lnTo>
                    <a:pt x="13970" y="77470"/>
                  </a:lnTo>
                  <a:lnTo>
                    <a:pt x="12700" y="97790"/>
                  </a:lnTo>
                  <a:lnTo>
                    <a:pt x="10160" y="115570"/>
                  </a:lnTo>
                  <a:lnTo>
                    <a:pt x="8890" y="132080"/>
                  </a:lnTo>
                  <a:lnTo>
                    <a:pt x="5080" y="147320"/>
                  </a:lnTo>
                  <a:lnTo>
                    <a:pt x="3810" y="162560"/>
                  </a:lnTo>
                  <a:lnTo>
                    <a:pt x="2540" y="177800"/>
                  </a:lnTo>
                  <a:lnTo>
                    <a:pt x="1270" y="193040"/>
                  </a:lnTo>
                  <a:lnTo>
                    <a:pt x="1270" y="227330"/>
                  </a:lnTo>
                  <a:lnTo>
                    <a:pt x="0" y="246380"/>
                  </a:lnTo>
                  <a:lnTo>
                    <a:pt x="1270" y="262890"/>
                  </a:lnTo>
                  <a:lnTo>
                    <a:pt x="3810" y="276860"/>
                  </a:lnTo>
                  <a:lnTo>
                    <a:pt x="6350" y="290830"/>
                  </a:lnTo>
                  <a:lnTo>
                    <a:pt x="6350" y="295910"/>
                  </a:lnTo>
                  <a:lnTo>
                    <a:pt x="5080" y="295910"/>
                  </a:lnTo>
                  <a:lnTo>
                    <a:pt x="3810" y="292100"/>
                  </a:lnTo>
                  <a:lnTo>
                    <a:pt x="3810" y="283210"/>
                  </a:lnTo>
                  <a:lnTo>
                    <a:pt x="5080" y="273050"/>
                  </a:lnTo>
                  <a:lnTo>
                    <a:pt x="11430" y="226060"/>
                  </a:lnTo>
                  <a:lnTo>
                    <a:pt x="15240" y="207010"/>
                  </a:lnTo>
                  <a:lnTo>
                    <a:pt x="19050" y="191770"/>
                  </a:lnTo>
                  <a:lnTo>
                    <a:pt x="24130" y="179070"/>
                  </a:lnTo>
                  <a:lnTo>
                    <a:pt x="30480" y="168910"/>
                  </a:lnTo>
                  <a:lnTo>
                    <a:pt x="38100" y="160020"/>
                  </a:lnTo>
                  <a:lnTo>
                    <a:pt x="46990" y="151130"/>
                  </a:lnTo>
                  <a:lnTo>
                    <a:pt x="55880" y="143510"/>
                  </a:lnTo>
                  <a:lnTo>
                    <a:pt x="67310" y="138430"/>
                  </a:lnTo>
                  <a:lnTo>
                    <a:pt x="81280" y="137160"/>
                  </a:lnTo>
                  <a:lnTo>
                    <a:pt x="96520" y="137160"/>
                  </a:lnTo>
                  <a:lnTo>
                    <a:pt x="111760" y="140970"/>
                  </a:lnTo>
                  <a:lnTo>
                    <a:pt x="128270" y="147320"/>
                  </a:lnTo>
                  <a:lnTo>
                    <a:pt x="146050" y="153670"/>
                  </a:lnTo>
                  <a:lnTo>
                    <a:pt x="157480" y="162560"/>
                  </a:lnTo>
                  <a:lnTo>
                    <a:pt x="167640" y="171450"/>
                  </a:lnTo>
                  <a:lnTo>
                    <a:pt x="175260" y="181610"/>
                  </a:lnTo>
                  <a:lnTo>
                    <a:pt x="180340" y="194310"/>
                  </a:lnTo>
                  <a:lnTo>
                    <a:pt x="186690" y="208280"/>
                  </a:lnTo>
                  <a:lnTo>
                    <a:pt x="190500" y="223520"/>
                  </a:lnTo>
                  <a:lnTo>
                    <a:pt x="193040" y="236220"/>
                  </a:lnTo>
                  <a:lnTo>
                    <a:pt x="193040" y="248920"/>
                  </a:lnTo>
                  <a:lnTo>
                    <a:pt x="191770" y="261620"/>
                  </a:lnTo>
                  <a:lnTo>
                    <a:pt x="187960" y="273050"/>
                  </a:lnTo>
                  <a:lnTo>
                    <a:pt x="181610" y="283210"/>
                  </a:lnTo>
                  <a:lnTo>
                    <a:pt x="173990" y="294640"/>
                  </a:lnTo>
                  <a:lnTo>
                    <a:pt x="162560" y="302260"/>
                  </a:lnTo>
                  <a:lnTo>
                    <a:pt x="149860" y="307340"/>
                  </a:lnTo>
                  <a:lnTo>
                    <a:pt x="134620" y="309880"/>
                  </a:lnTo>
                  <a:lnTo>
                    <a:pt x="119380" y="311150"/>
                  </a:lnTo>
                  <a:lnTo>
                    <a:pt x="102870" y="309880"/>
                  </a:lnTo>
                  <a:lnTo>
                    <a:pt x="86360" y="308610"/>
                  </a:lnTo>
                  <a:lnTo>
                    <a:pt x="71120" y="304800"/>
                  </a:lnTo>
                  <a:lnTo>
                    <a:pt x="58420" y="298450"/>
                  </a:lnTo>
                  <a:lnTo>
                    <a:pt x="45720" y="289560"/>
                  </a:lnTo>
                  <a:lnTo>
                    <a:pt x="39370" y="281940"/>
                  </a:lnTo>
                  <a:lnTo>
                    <a:pt x="38100" y="271780"/>
                  </a:lnTo>
                  <a:lnTo>
                    <a:pt x="41910" y="242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2133600" y="5685790"/>
              <a:ext cx="220981" cy="191771"/>
            </a:xfrm>
            <a:custGeom>
              <a:avLst/>
              <a:gdLst/>
              <a:ahLst/>
              <a:cxnLst/>
              <a:rect l="0" t="0" r="0" b="0"/>
              <a:pathLst>
                <a:path w="220981" h="191771">
                  <a:moveTo>
                    <a:pt x="77470" y="0"/>
                  </a:moveTo>
                  <a:lnTo>
                    <a:pt x="49530" y="5080"/>
                  </a:lnTo>
                  <a:lnTo>
                    <a:pt x="40640" y="10160"/>
                  </a:lnTo>
                  <a:lnTo>
                    <a:pt x="33020" y="17780"/>
                  </a:lnTo>
                  <a:lnTo>
                    <a:pt x="26670" y="25400"/>
                  </a:lnTo>
                  <a:lnTo>
                    <a:pt x="21590" y="34290"/>
                  </a:lnTo>
                  <a:lnTo>
                    <a:pt x="16510" y="44450"/>
                  </a:lnTo>
                  <a:lnTo>
                    <a:pt x="12700" y="53340"/>
                  </a:lnTo>
                  <a:lnTo>
                    <a:pt x="7620" y="63500"/>
                  </a:lnTo>
                  <a:lnTo>
                    <a:pt x="1270" y="83820"/>
                  </a:lnTo>
                  <a:lnTo>
                    <a:pt x="0" y="97790"/>
                  </a:lnTo>
                  <a:lnTo>
                    <a:pt x="2540" y="114300"/>
                  </a:lnTo>
                  <a:lnTo>
                    <a:pt x="6350" y="132080"/>
                  </a:lnTo>
                  <a:lnTo>
                    <a:pt x="13970" y="147320"/>
                  </a:lnTo>
                  <a:lnTo>
                    <a:pt x="22860" y="161290"/>
                  </a:lnTo>
                  <a:lnTo>
                    <a:pt x="34290" y="173990"/>
                  </a:lnTo>
                  <a:lnTo>
                    <a:pt x="48260" y="182880"/>
                  </a:lnTo>
                  <a:lnTo>
                    <a:pt x="64770" y="187960"/>
                  </a:lnTo>
                  <a:lnTo>
                    <a:pt x="83820" y="191770"/>
                  </a:lnTo>
                  <a:lnTo>
                    <a:pt x="99060" y="191770"/>
                  </a:lnTo>
                  <a:lnTo>
                    <a:pt x="113030" y="190500"/>
                  </a:lnTo>
                  <a:lnTo>
                    <a:pt x="125730" y="186690"/>
                  </a:lnTo>
                  <a:lnTo>
                    <a:pt x="137160" y="180340"/>
                  </a:lnTo>
                  <a:lnTo>
                    <a:pt x="148590" y="172720"/>
                  </a:lnTo>
                  <a:lnTo>
                    <a:pt x="160020" y="163830"/>
                  </a:lnTo>
                  <a:lnTo>
                    <a:pt x="171450" y="154940"/>
                  </a:lnTo>
                  <a:lnTo>
                    <a:pt x="181610" y="144780"/>
                  </a:lnTo>
                  <a:lnTo>
                    <a:pt x="193040" y="135890"/>
                  </a:lnTo>
                  <a:lnTo>
                    <a:pt x="200660" y="125730"/>
                  </a:lnTo>
                  <a:lnTo>
                    <a:pt x="208280" y="114300"/>
                  </a:lnTo>
                  <a:lnTo>
                    <a:pt x="213360" y="104140"/>
                  </a:lnTo>
                  <a:lnTo>
                    <a:pt x="217170" y="90170"/>
                  </a:lnTo>
                  <a:lnTo>
                    <a:pt x="219710" y="74930"/>
                  </a:lnTo>
                  <a:lnTo>
                    <a:pt x="220980" y="55880"/>
                  </a:lnTo>
                  <a:lnTo>
                    <a:pt x="218440" y="40640"/>
                  </a:lnTo>
                  <a:lnTo>
                    <a:pt x="213360" y="26670"/>
                  </a:lnTo>
                  <a:lnTo>
                    <a:pt x="207010" y="13970"/>
                  </a:lnTo>
                  <a:lnTo>
                    <a:pt x="198120" y="7620"/>
                  </a:lnTo>
                  <a:lnTo>
                    <a:pt x="186690" y="3810"/>
                  </a:lnTo>
                  <a:lnTo>
                    <a:pt x="140970" y="20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Freeform 142"/>
            <p:cNvSpPr/>
            <p:nvPr/>
          </p:nvSpPr>
          <p:spPr>
            <a:xfrm>
              <a:off x="2402840" y="5666740"/>
              <a:ext cx="355601" cy="259081"/>
            </a:xfrm>
            <a:custGeom>
              <a:avLst/>
              <a:gdLst/>
              <a:ahLst/>
              <a:cxnLst/>
              <a:rect l="0" t="0" r="0" b="0"/>
              <a:pathLst>
                <a:path w="355601" h="259081">
                  <a:moveTo>
                    <a:pt x="198120" y="29210"/>
                  </a:moveTo>
                  <a:lnTo>
                    <a:pt x="186690" y="17780"/>
                  </a:lnTo>
                  <a:lnTo>
                    <a:pt x="179070" y="13970"/>
                  </a:lnTo>
                  <a:lnTo>
                    <a:pt x="168910" y="8890"/>
                  </a:lnTo>
                  <a:lnTo>
                    <a:pt x="157480" y="5080"/>
                  </a:lnTo>
                  <a:lnTo>
                    <a:pt x="143510" y="2540"/>
                  </a:lnTo>
                  <a:lnTo>
                    <a:pt x="129540" y="1270"/>
                  </a:lnTo>
                  <a:lnTo>
                    <a:pt x="113030" y="0"/>
                  </a:lnTo>
                  <a:lnTo>
                    <a:pt x="99060" y="1270"/>
                  </a:lnTo>
                  <a:lnTo>
                    <a:pt x="86360" y="5080"/>
                  </a:lnTo>
                  <a:lnTo>
                    <a:pt x="74930" y="8890"/>
                  </a:lnTo>
                  <a:lnTo>
                    <a:pt x="63500" y="15240"/>
                  </a:lnTo>
                  <a:lnTo>
                    <a:pt x="54610" y="20320"/>
                  </a:lnTo>
                  <a:lnTo>
                    <a:pt x="45720" y="26670"/>
                  </a:lnTo>
                  <a:lnTo>
                    <a:pt x="38100" y="35560"/>
                  </a:lnTo>
                  <a:lnTo>
                    <a:pt x="30480" y="46990"/>
                  </a:lnTo>
                  <a:lnTo>
                    <a:pt x="22860" y="58420"/>
                  </a:lnTo>
                  <a:lnTo>
                    <a:pt x="16510" y="69850"/>
                  </a:lnTo>
                  <a:lnTo>
                    <a:pt x="11430" y="81280"/>
                  </a:lnTo>
                  <a:lnTo>
                    <a:pt x="7620" y="91440"/>
                  </a:lnTo>
                  <a:lnTo>
                    <a:pt x="3810" y="104140"/>
                  </a:lnTo>
                  <a:lnTo>
                    <a:pt x="1270" y="115570"/>
                  </a:lnTo>
                  <a:lnTo>
                    <a:pt x="0" y="129540"/>
                  </a:lnTo>
                  <a:lnTo>
                    <a:pt x="1270" y="140970"/>
                  </a:lnTo>
                  <a:lnTo>
                    <a:pt x="2540" y="153670"/>
                  </a:lnTo>
                  <a:lnTo>
                    <a:pt x="3810" y="165100"/>
                  </a:lnTo>
                  <a:lnTo>
                    <a:pt x="8890" y="175260"/>
                  </a:lnTo>
                  <a:lnTo>
                    <a:pt x="15240" y="186690"/>
                  </a:lnTo>
                  <a:lnTo>
                    <a:pt x="24130" y="196850"/>
                  </a:lnTo>
                  <a:lnTo>
                    <a:pt x="34290" y="204470"/>
                  </a:lnTo>
                  <a:lnTo>
                    <a:pt x="45720" y="209550"/>
                  </a:lnTo>
                  <a:lnTo>
                    <a:pt x="57150" y="212090"/>
                  </a:lnTo>
                  <a:lnTo>
                    <a:pt x="69850" y="210820"/>
                  </a:lnTo>
                  <a:lnTo>
                    <a:pt x="83820" y="207010"/>
                  </a:lnTo>
                  <a:lnTo>
                    <a:pt x="96520" y="200660"/>
                  </a:lnTo>
                  <a:lnTo>
                    <a:pt x="107950" y="191770"/>
                  </a:lnTo>
                  <a:lnTo>
                    <a:pt x="118110" y="182880"/>
                  </a:lnTo>
                  <a:lnTo>
                    <a:pt x="127000" y="173990"/>
                  </a:lnTo>
                  <a:lnTo>
                    <a:pt x="135890" y="162560"/>
                  </a:lnTo>
                  <a:lnTo>
                    <a:pt x="143510" y="148590"/>
                  </a:lnTo>
                  <a:lnTo>
                    <a:pt x="151130" y="133350"/>
                  </a:lnTo>
                  <a:lnTo>
                    <a:pt x="157480" y="118110"/>
                  </a:lnTo>
                  <a:lnTo>
                    <a:pt x="162560" y="104140"/>
                  </a:lnTo>
                  <a:lnTo>
                    <a:pt x="167640" y="88900"/>
                  </a:lnTo>
                  <a:lnTo>
                    <a:pt x="168910" y="86360"/>
                  </a:lnTo>
                  <a:lnTo>
                    <a:pt x="168910" y="92710"/>
                  </a:lnTo>
                  <a:lnTo>
                    <a:pt x="167640" y="102870"/>
                  </a:lnTo>
                  <a:lnTo>
                    <a:pt x="168910" y="113030"/>
                  </a:lnTo>
                  <a:lnTo>
                    <a:pt x="170180" y="124460"/>
                  </a:lnTo>
                  <a:lnTo>
                    <a:pt x="172720" y="134620"/>
                  </a:lnTo>
                  <a:lnTo>
                    <a:pt x="180340" y="182880"/>
                  </a:lnTo>
                  <a:lnTo>
                    <a:pt x="186690" y="199390"/>
                  </a:lnTo>
                  <a:lnTo>
                    <a:pt x="194310" y="214630"/>
                  </a:lnTo>
                  <a:lnTo>
                    <a:pt x="201930" y="229870"/>
                  </a:lnTo>
                  <a:lnTo>
                    <a:pt x="212090" y="241300"/>
                  </a:lnTo>
                  <a:lnTo>
                    <a:pt x="223520" y="250190"/>
                  </a:lnTo>
                  <a:lnTo>
                    <a:pt x="236220" y="257810"/>
                  </a:lnTo>
                  <a:lnTo>
                    <a:pt x="248920" y="259080"/>
                  </a:lnTo>
                  <a:lnTo>
                    <a:pt x="262890" y="255270"/>
                  </a:lnTo>
                  <a:lnTo>
                    <a:pt x="275590" y="250190"/>
                  </a:lnTo>
                  <a:lnTo>
                    <a:pt x="288290" y="245110"/>
                  </a:lnTo>
                  <a:lnTo>
                    <a:pt x="299720" y="238760"/>
                  </a:lnTo>
                  <a:lnTo>
                    <a:pt x="311150" y="231140"/>
                  </a:lnTo>
                  <a:lnTo>
                    <a:pt x="321310" y="223520"/>
                  </a:lnTo>
                  <a:lnTo>
                    <a:pt x="330200" y="214630"/>
                  </a:lnTo>
                  <a:lnTo>
                    <a:pt x="355600" y="186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 143"/>
            <p:cNvSpPr/>
            <p:nvPr/>
          </p:nvSpPr>
          <p:spPr>
            <a:xfrm>
              <a:off x="2837180" y="5580380"/>
              <a:ext cx="26671" cy="358141"/>
            </a:xfrm>
            <a:custGeom>
              <a:avLst/>
              <a:gdLst/>
              <a:ahLst/>
              <a:cxnLst/>
              <a:rect l="0" t="0" r="0" b="0"/>
              <a:pathLst>
                <a:path w="26671" h="358141">
                  <a:moveTo>
                    <a:pt x="26670" y="0"/>
                  </a:moveTo>
                  <a:lnTo>
                    <a:pt x="21590" y="16510"/>
                  </a:lnTo>
                  <a:lnTo>
                    <a:pt x="19050" y="26670"/>
                  </a:lnTo>
                  <a:lnTo>
                    <a:pt x="17780" y="36830"/>
                  </a:lnTo>
                  <a:lnTo>
                    <a:pt x="17780" y="49530"/>
                  </a:lnTo>
                  <a:lnTo>
                    <a:pt x="15240" y="62230"/>
                  </a:lnTo>
                  <a:lnTo>
                    <a:pt x="13970" y="74930"/>
                  </a:lnTo>
                  <a:lnTo>
                    <a:pt x="11430" y="88900"/>
                  </a:lnTo>
                  <a:lnTo>
                    <a:pt x="8890" y="104140"/>
                  </a:lnTo>
                  <a:lnTo>
                    <a:pt x="7620" y="121920"/>
                  </a:lnTo>
                  <a:lnTo>
                    <a:pt x="6350" y="160020"/>
                  </a:lnTo>
                  <a:lnTo>
                    <a:pt x="6350" y="195580"/>
                  </a:lnTo>
                  <a:lnTo>
                    <a:pt x="5080" y="212090"/>
                  </a:lnTo>
                  <a:lnTo>
                    <a:pt x="2540" y="227330"/>
                  </a:lnTo>
                  <a:lnTo>
                    <a:pt x="0" y="242570"/>
                  </a:lnTo>
                  <a:lnTo>
                    <a:pt x="0" y="259080"/>
                  </a:lnTo>
                  <a:lnTo>
                    <a:pt x="5080" y="35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2736850" y="5727700"/>
              <a:ext cx="326391" cy="50801"/>
            </a:xfrm>
            <a:custGeom>
              <a:avLst/>
              <a:gdLst/>
              <a:ahLst/>
              <a:cxnLst/>
              <a:rect l="0" t="0" r="0" b="0"/>
              <a:pathLst>
                <a:path w="326391" h="50801">
                  <a:moveTo>
                    <a:pt x="0" y="31750"/>
                  </a:moveTo>
                  <a:lnTo>
                    <a:pt x="17780" y="36830"/>
                  </a:lnTo>
                  <a:lnTo>
                    <a:pt x="29210" y="39370"/>
                  </a:lnTo>
                  <a:lnTo>
                    <a:pt x="44450" y="43180"/>
                  </a:lnTo>
                  <a:lnTo>
                    <a:pt x="60960" y="45720"/>
                  </a:lnTo>
                  <a:lnTo>
                    <a:pt x="77470" y="48260"/>
                  </a:lnTo>
                  <a:lnTo>
                    <a:pt x="92710" y="49530"/>
                  </a:lnTo>
                  <a:lnTo>
                    <a:pt x="107950" y="50800"/>
                  </a:lnTo>
                  <a:lnTo>
                    <a:pt x="123190" y="49530"/>
                  </a:lnTo>
                  <a:lnTo>
                    <a:pt x="139700" y="48260"/>
                  </a:lnTo>
                  <a:lnTo>
                    <a:pt x="219710" y="38100"/>
                  </a:lnTo>
                  <a:lnTo>
                    <a:pt x="237490" y="34290"/>
                  </a:lnTo>
                  <a:lnTo>
                    <a:pt x="252730" y="30480"/>
                  </a:lnTo>
                  <a:lnTo>
                    <a:pt x="267970" y="27940"/>
                  </a:lnTo>
                  <a:lnTo>
                    <a:pt x="280670" y="22860"/>
                  </a:lnTo>
                  <a:lnTo>
                    <a:pt x="292100" y="17780"/>
                  </a:lnTo>
                  <a:lnTo>
                    <a:pt x="3263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821690" y="5568950"/>
            <a:ext cx="4221481" cy="943611"/>
            <a:chOff x="821690" y="5568950"/>
            <a:chExt cx="4221481" cy="943611"/>
          </a:xfrm>
        </p:grpSpPr>
        <p:sp>
          <p:nvSpPr>
            <p:cNvPr id="147" name="Freeform 146"/>
            <p:cNvSpPr/>
            <p:nvPr/>
          </p:nvSpPr>
          <p:spPr>
            <a:xfrm>
              <a:off x="883920" y="6159500"/>
              <a:ext cx="11431" cy="336551"/>
            </a:xfrm>
            <a:custGeom>
              <a:avLst/>
              <a:gdLst/>
              <a:ahLst/>
              <a:cxnLst/>
              <a:rect l="0" t="0" r="0" b="0"/>
              <a:pathLst>
                <a:path w="11431" h="336551">
                  <a:moveTo>
                    <a:pt x="11430" y="0"/>
                  </a:moveTo>
                  <a:lnTo>
                    <a:pt x="11430" y="252730"/>
                  </a:lnTo>
                  <a:lnTo>
                    <a:pt x="10160" y="270510"/>
                  </a:lnTo>
                  <a:lnTo>
                    <a:pt x="7620" y="285750"/>
                  </a:lnTo>
                  <a:lnTo>
                    <a:pt x="0" y="336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821690" y="6096000"/>
              <a:ext cx="283211" cy="115571"/>
            </a:xfrm>
            <a:custGeom>
              <a:avLst/>
              <a:gdLst/>
              <a:ahLst/>
              <a:cxnLst/>
              <a:rect l="0" t="0" r="0" b="0"/>
              <a:pathLst>
                <a:path w="283211" h="115571">
                  <a:moveTo>
                    <a:pt x="0" y="115570"/>
                  </a:moveTo>
                  <a:lnTo>
                    <a:pt x="10160" y="99060"/>
                  </a:lnTo>
                  <a:lnTo>
                    <a:pt x="20320" y="90170"/>
                  </a:lnTo>
                  <a:lnTo>
                    <a:pt x="31750" y="81280"/>
                  </a:lnTo>
                  <a:lnTo>
                    <a:pt x="45720" y="72390"/>
                  </a:lnTo>
                  <a:lnTo>
                    <a:pt x="58420" y="64770"/>
                  </a:lnTo>
                  <a:lnTo>
                    <a:pt x="69850" y="58420"/>
                  </a:lnTo>
                  <a:lnTo>
                    <a:pt x="93980" y="46990"/>
                  </a:lnTo>
                  <a:lnTo>
                    <a:pt x="120650" y="34290"/>
                  </a:lnTo>
                  <a:lnTo>
                    <a:pt x="133350" y="27940"/>
                  </a:lnTo>
                  <a:lnTo>
                    <a:pt x="147320" y="24130"/>
                  </a:lnTo>
                  <a:lnTo>
                    <a:pt x="198120" y="7620"/>
                  </a:lnTo>
                  <a:lnTo>
                    <a:pt x="209550" y="3810"/>
                  </a:lnTo>
                  <a:lnTo>
                    <a:pt x="223520" y="0"/>
                  </a:lnTo>
                  <a:lnTo>
                    <a:pt x="28321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853440" y="6327140"/>
              <a:ext cx="189231" cy="21591"/>
            </a:xfrm>
            <a:custGeom>
              <a:avLst/>
              <a:gdLst/>
              <a:ahLst/>
              <a:cxnLst/>
              <a:rect l="0" t="0" r="0" b="0"/>
              <a:pathLst>
                <a:path w="189231" h="21591">
                  <a:moveTo>
                    <a:pt x="0" y="21590"/>
                  </a:moveTo>
                  <a:lnTo>
                    <a:pt x="33020" y="21590"/>
                  </a:lnTo>
                  <a:lnTo>
                    <a:pt x="48260" y="20320"/>
                  </a:lnTo>
                  <a:lnTo>
                    <a:pt x="64770" y="19050"/>
                  </a:lnTo>
                  <a:lnTo>
                    <a:pt x="81280" y="16510"/>
                  </a:lnTo>
                  <a:lnTo>
                    <a:pt x="97790" y="12700"/>
                  </a:lnTo>
                  <a:lnTo>
                    <a:pt x="113030" y="10160"/>
                  </a:lnTo>
                  <a:lnTo>
                    <a:pt x="1892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1116330" y="6266180"/>
              <a:ext cx="241301" cy="208281"/>
            </a:xfrm>
            <a:custGeom>
              <a:avLst/>
              <a:gdLst/>
              <a:ahLst/>
              <a:cxnLst/>
              <a:rect l="0" t="0" r="0" b="0"/>
              <a:pathLst>
                <a:path w="241301" h="208281">
                  <a:moveTo>
                    <a:pt x="10160" y="8890"/>
                  </a:moveTo>
                  <a:lnTo>
                    <a:pt x="5080" y="36830"/>
                  </a:lnTo>
                  <a:lnTo>
                    <a:pt x="2540" y="50800"/>
                  </a:lnTo>
                  <a:lnTo>
                    <a:pt x="1270" y="66040"/>
                  </a:lnTo>
                  <a:lnTo>
                    <a:pt x="1270" y="82550"/>
                  </a:lnTo>
                  <a:lnTo>
                    <a:pt x="0" y="118110"/>
                  </a:lnTo>
                  <a:lnTo>
                    <a:pt x="0" y="138430"/>
                  </a:lnTo>
                  <a:lnTo>
                    <a:pt x="2540" y="153670"/>
                  </a:lnTo>
                  <a:lnTo>
                    <a:pt x="6350" y="166370"/>
                  </a:lnTo>
                  <a:lnTo>
                    <a:pt x="11430" y="176530"/>
                  </a:lnTo>
                  <a:lnTo>
                    <a:pt x="19050" y="181610"/>
                  </a:lnTo>
                  <a:lnTo>
                    <a:pt x="29210" y="182880"/>
                  </a:lnTo>
                  <a:lnTo>
                    <a:pt x="40640" y="180340"/>
                  </a:lnTo>
                  <a:lnTo>
                    <a:pt x="50800" y="177800"/>
                  </a:lnTo>
                  <a:lnTo>
                    <a:pt x="62230" y="172720"/>
                  </a:lnTo>
                  <a:lnTo>
                    <a:pt x="72390" y="167640"/>
                  </a:lnTo>
                  <a:lnTo>
                    <a:pt x="82550" y="160020"/>
                  </a:lnTo>
                  <a:lnTo>
                    <a:pt x="91440" y="151130"/>
                  </a:lnTo>
                  <a:lnTo>
                    <a:pt x="99060" y="142240"/>
                  </a:lnTo>
                  <a:lnTo>
                    <a:pt x="106680" y="133350"/>
                  </a:lnTo>
                  <a:lnTo>
                    <a:pt x="114300" y="123190"/>
                  </a:lnTo>
                  <a:lnTo>
                    <a:pt x="121920" y="113030"/>
                  </a:lnTo>
                  <a:lnTo>
                    <a:pt x="128270" y="101600"/>
                  </a:lnTo>
                  <a:lnTo>
                    <a:pt x="133350" y="88900"/>
                  </a:lnTo>
                  <a:lnTo>
                    <a:pt x="146050" y="53340"/>
                  </a:lnTo>
                  <a:lnTo>
                    <a:pt x="149860" y="41910"/>
                  </a:lnTo>
                  <a:lnTo>
                    <a:pt x="152400" y="29210"/>
                  </a:lnTo>
                  <a:lnTo>
                    <a:pt x="153670" y="16510"/>
                  </a:lnTo>
                  <a:lnTo>
                    <a:pt x="154940" y="3810"/>
                  </a:lnTo>
                  <a:lnTo>
                    <a:pt x="156210" y="0"/>
                  </a:lnTo>
                  <a:lnTo>
                    <a:pt x="156210" y="1270"/>
                  </a:lnTo>
                  <a:lnTo>
                    <a:pt x="157480" y="7620"/>
                  </a:lnTo>
                  <a:lnTo>
                    <a:pt x="158750" y="15240"/>
                  </a:lnTo>
                  <a:lnTo>
                    <a:pt x="160020" y="22860"/>
                  </a:lnTo>
                  <a:lnTo>
                    <a:pt x="162560" y="33020"/>
                  </a:lnTo>
                  <a:lnTo>
                    <a:pt x="166370" y="46990"/>
                  </a:lnTo>
                  <a:lnTo>
                    <a:pt x="172720" y="85090"/>
                  </a:lnTo>
                  <a:lnTo>
                    <a:pt x="175260" y="101600"/>
                  </a:lnTo>
                  <a:lnTo>
                    <a:pt x="179070" y="115570"/>
                  </a:lnTo>
                  <a:lnTo>
                    <a:pt x="182880" y="129540"/>
                  </a:lnTo>
                  <a:lnTo>
                    <a:pt x="186690" y="143510"/>
                  </a:lnTo>
                  <a:lnTo>
                    <a:pt x="191770" y="156210"/>
                  </a:lnTo>
                  <a:lnTo>
                    <a:pt x="198120" y="170180"/>
                  </a:lnTo>
                  <a:lnTo>
                    <a:pt x="205740" y="181610"/>
                  </a:lnTo>
                  <a:lnTo>
                    <a:pt x="214630" y="189230"/>
                  </a:lnTo>
                  <a:lnTo>
                    <a:pt x="241300" y="208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1474470" y="6148070"/>
              <a:ext cx="20321" cy="284481"/>
            </a:xfrm>
            <a:custGeom>
              <a:avLst/>
              <a:gdLst/>
              <a:ahLst/>
              <a:cxnLst/>
              <a:rect l="0" t="0" r="0" b="0"/>
              <a:pathLst>
                <a:path w="20321" h="284481">
                  <a:moveTo>
                    <a:pt x="20320" y="0"/>
                  </a:moveTo>
                  <a:lnTo>
                    <a:pt x="15240" y="17780"/>
                  </a:lnTo>
                  <a:lnTo>
                    <a:pt x="12700" y="30480"/>
                  </a:lnTo>
                  <a:lnTo>
                    <a:pt x="8890" y="46990"/>
                  </a:lnTo>
                  <a:lnTo>
                    <a:pt x="6350" y="67310"/>
                  </a:lnTo>
                  <a:lnTo>
                    <a:pt x="3810" y="85090"/>
                  </a:lnTo>
                  <a:lnTo>
                    <a:pt x="2540" y="101600"/>
                  </a:lnTo>
                  <a:lnTo>
                    <a:pt x="1270" y="116840"/>
                  </a:lnTo>
                  <a:lnTo>
                    <a:pt x="0" y="146050"/>
                  </a:lnTo>
                  <a:lnTo>
                    <a:pt x="0" y="204470"/>
                  </a:lnTo>
                  <a:lnTo>
                    <a:pt x="0" y="284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1644650" y="6096000"/>
              <a:ext cx="19051" cy="410211"/>
            </a:xfrm>
            <a:custGeom>
              <a:avLst/>
              <a:gdLst/>
              <a:ahLst/>
              <a:cxnLst/>
              <a:rect l="0" t="0" r="0" b="0"/>
              <a:pathLst>
                <a:path w="19051" h="410211">
                  <a:moveTo>
                    <a:pt x="19050" y="0"/>
                  </a:moveTo>
                  <a:lnTo>
                    <a:pt x="19050" y="146050"/>
                  </a:lnTo>
                  <a:lnTo>
                    <a:pt x="17780" y="167640"/>
                  </a:lnTo>
                  <a:lnTo>
                    <a:pt x="15240" y="189230"/>
                  </a:lnTo>
                  <a:lnTo>
                    <a:pt x="12700" y="210820"/>
                  </a:lnTo>
                  <a:lnTo>
                    <a:pt x="11430" y="229870"/>
                  </a:lnTo>
                  <a:lnTo>
                    <a:pt x="10160" y="248920"/>
                  </a:lnTo>
                  <a:lnTo>
                    <a:pt x="10160" y="267970"/>
                  </a:lnTo>
                  <a:lnTo>
                    <a:pt x="7620" y="285750"/>
                  </a:lnTo>
                  <a:lnTo>
                    <a:pt x="6350" y="304800"/>
                  </a:lnTo>
                  <a:lnTo>
                    <a:pt x="2540" y="322580"/>
                  </a:lnTo>
                  <a:lnTo>
                    <a:pt x="1270" y="339090"/>
                  </a:lnTo>
                  <a:lnTo>
                    <a:pt x="0" y="354330"/>
                  </a:lnTo>
                  <a:lnTo>
                    <a:pt x="8890" y="4102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Freeform 152"/>
            <p:cNvSpPr/>
            <p:nvPr/>
          </p:nvSpPr>
          <p:spPr>
            <a:xfrm>
              <a:off x="1590040" y="6221730"/>
              <a:ext cx="360681" cy="269241"/>
            </a:xfrm>
            <a:custGeom>
              <a:avLst/>
              <a:gdLst/>
              <a:ahLst/>
              <a:cxnLst/>
              <a:rect l="0" t="0" r="0" b="0"/>
              <a:pathLst>
                <a:path w="360681" h="269241">
                  <a:moveTo>
                    <a:pt x="0" y="0"/>
                  </a:moveTo>
                  <a:lnTo>
                    <a:pt x="5080" y="17780"/>
                  </a:lnTo>
                  <a:lnTo>
                    <a:pt x="11430" y="22860"/>
                  </a:lnTo>
                  <a:lnTo>
                    <a:pt x="20320" y="29210"/>
                  </a:lnTo>
                  <a:lnTo>
                    <a:pt x="31750" y="33020"/>
                  </a:lnTo>
                  <a:lnTo>
                    <a:pt x="45720" y="36830"/>
                  </a:lnTo>
                  <a:lnTo>
                    <a:pt x="62230" y="38100"/>
                  </a:lnTo>
                  <a:lnTo>
                    <a:pt x="80010" y="39370"/>
                  </a:lnTo>
                  <a:lnTo>
                    <a:pt x="96520" y="39370"/>
                  </a:lnTo>
                  <a:lnTo>
                    <a:pt x="111760" y="38100"/>
                  </a:lnTo>
                  <a:lnTo>
                    <a:pt x="127000" y="36830"/>
                  </a:lnTo>
                  <a:lnTo>
                    <a:pt x="142240" y="35560"/>
                  </a:lnTo>
                  <a:lnTo>
                    <a:pt x="156210" y="34290"/>
                  </a:lnTo>
                  <a:lnTo>
                    <a:pt x="171450" y="33020"/>
                  </a:lnTo>
                  <a:lnTo>
                    <a:pt x="179070" y="39370"/>
                  </a:lnTo>
                  <a:lnTo>
                    <a:pt x="184150" y="48260"/>
                  </a:lnTo>
                  <a:lnTo>
                    <a:pt x="185420" y="60960"/>
                  </a:lnTo>
                  <a:lnTo>
                    <a:pt x="185420" y="72390"/>
                  </a:lnTo>
                  <a:lnTo>
                    <a:pt x="184150" y="83820"/>
                  </a:lnTo>
                  <a:lnTo>
                    <a:pt x="182880" y="93980"/>
                  </a:lnTo>
                  <a:lnTo>
                    <a:pt x="180340" y="105410"/>
                  </a:lnTo>
                  <a:lnTo>
                    <a:pt x="177800" y="115570"/>
                  </a:lnTo>
                  <a:lnTo>
                    <a:pt x="173990" y="127000"/>
                  </a:lnTo>
                  <a:lnTo>
                    <a:pt x="172720" y="140970"/>
                  </a:lnTo>
                  <a:lnTo>
                    <a:pt x="171450" y="157480"/>
                  </a:lnTo>
                  <a:lnTo>
                    <a:pt x="170180" y="175260"/>
                  </a:lnTo>
                  <a:lnTo>
                    <a:pt x="170180" y="191770"/>
                  </a:lnTo>
                  <a:lnTo>
                    <a:pt x="172720" y="208280"/>
                  </a:lnTo>
                  <a:lnTo>
                    <a:pt x="173990" y="222250"/>
                  </a:lnTo>
                  <a:lnTo>
                    <a:pt x="180340" y="234950"/>
                  </a:lnTo>
                  <a:lnTo>
                    <a:pt x="189230" y="246380"/>
                  </a:lnTo>
                  <a:lnTo>
                    <a:pt x="199390" y="255270"/>
                  </a:lnTo>
                  <a:lnTo>
                    <a:pt x="212090" y="261620"/>
                  </a:lnTo>
                  <a:lnTo>
                    <a:pt x="227330" y="265430"/>
                  </a:lnTo>
                  <a:lnTo>
                    <a:pt x="242570" y="269240"/>
                  </a:lnTo>
                  <a:lnTo>
                    <a:pt x="257810" y="269240"/>
                  </a:lnTo>
                  <a:lnTo>
                    <a:pt x="271780" y="269240"/>
                  </a:lnTo>
                  <a:lnTo>
                    <a:pt x="287020" y="266700"/>
                  </a:lnTo>
                  <a:lnTo>
                    <a:pt x="298450" y="262890"/>
                  </a:lnTo>
                  <a:lnTo>
                    <a:pt x="308610" y="256540"/>
                  </a:lnTo>
                  <a:lnTo>
                    <a:pt x="318770" y="247650"/>
                  </a:lnTo>
                  <a:lnTo>
                    <a:pt x="326390" y="240030"/>
                  </a:lnTo>
                  <a:lnTo>
                    <a:pt x="342900" y="226060"/>
                  </a:lnTo>
                  <a:lnTo>
                    <a:pt x="349250" y="217170"/>
                  </a:lnTo>
                  <a:lnTo>
                    <a:pt x="354330" y="208280"/>
                  </a:lnTo>
                  <a:lnTo>
                    <a:pt x="358140" y="198120"/>
                  </a:lnTo>
                  <a:lnTo>
                    <a:pt x="360680" y="185420"/>
                  </a:lnTo>
                  <a:lnTo>
                    <a:pt x="360680" y="168910"/>
                  </a:lnTo>
                  <a:lnTo>
                    <a:pt x="359410" y="151130"/>
                  </a:lnTo>
                  <a:lnTo>
                    <a:pt x="356870" y="135890"/>
                  </a:lnTo>
                  <a:lnTo>
                    <a:pt x="353060" y="119380"/>
                  </a:lnTo>
                  <a:lnTo>
                    <a:pt x="346710" y="104140"/>
                  </a:lnTo>
                  <a:lnTo>
                    <a:pt x="340360" y="92710"/>
                  </a:lnTo>
                  <a:lnTo>
                    <a:pt x="331470" y="81280"/>
                  </a:lnTo>
                  <a:lnTo>
                    <a:pt x="307340" y="55880"/>
                  </a:lnTo>
                  <a:lnTo>
                    <a:pt x="299720" y="48260"/>
                  </a:lnTo>
                  <a:lnTo>
                    <a:pt x="287020" y="41910"/>
                  </a:lnTo>
                  <a:lnTo>
                    <a:pt x="271780" y="39370"/>
                  </a:lnTo>
                  <a:lnTo>
                    <a:pt x="255270" y="36830"/>
                  </a:lnTo>
                  <a:lnTo>
                    <a:pt x="240030" y="36830"/>
                  </a:lnTo>
                  <a:lnTo>
                    <a:pt x="226060" y="36830"/>
                  </a:lnTo>
                  <a:lnTo>
                    <a:pt x="214630" y="39370"/>
                  </a:lnTo>
                  <a:lnTo>
                    <a:pt x="203200" y="44450"/>
                  </a:lnTo>
                  <a:lnTo>
                    <a:pt x="194310" y="50800"/>
                  </a:lnTo>
                  <a:lnTo>
                    <a:pt x="167640" y="74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1969770" y="6275070"/>
              <a:ext cx="167641" cy="199391"/>
            </a:xfrm>
            <a:custGeom>
              <a:avLst/>
              <a:gdLst/>
              <a:ahLst/>
              <a:cxnLst/>
              <a:rect l="0" t="0" r="0" b="0"/>
              <a:pathLst>
                <a:path w="167641" h="199391">
                  <a:moveTo>
                    <a:pt x="20320" y="0"/>
                  </a:moveTo>
                  <a:lnTo>
                    <a:pt x="13970" y="22860"/>
                  </a:lnTo>
                  <a:lnTo>
                    <a:pt x="12700" y="36830"/>
                  </a:lnTo>
                  <a:lnTo>
                    <a:pt x="11430" y="54610"/>
                  </a:lnTo>
                  <a:lnTo>
                    <a:pt x="10160" y="95250"/>
                  </a:lnTo>
                  <a:lnTo>
                    <a:pt x="10160" y="137160"/>
                  </a:lnTo>
                  <a:lnTo>
                    <a:pt x="8890" y="156210"/>
                  </a:lnTo>
                  <a:lnTo>
                    <a:pt x="6350" y="172720"/>
                  </a:lnTo>
                  <a:lnTo>
                    <a:pt x="3810" y="189230"/>
                  </a:lnTo>
                  <a:lnTo>
                    <a:pt x="2540" y="194310"/>
                  </a:lnTo>
                  <a:lnTo>
                    <a:pt x="1270" y="194310"/>
                  </a:lnTo>
                  <a:lnTo>
                    <a:pt x="0" y="189230"/>
                  </a:lnTo>
                  <a:lnTo>
                    <a:pt x="1270" y="181610"/>
                  </a:lnTo>
                  <a:lnTo>
                    <a:pt x="2540" y="173990"/>
                  </a:lnTo>
                  <a:lnTo>
                    <a:pt x="24130" y="90170"/>
                  </a:lnTo>
                  <a:lnTo>
                    <a:pt x="27940" y="77470"/>
                  </a:lnTo>
                  <a:lnTo>
                    <a:pt x="34290" y="66040"/>
                  </a:lnTo>
                  <a:lnTo>
                    <a:pt x="39370" y="54610"/>
                  </a:lnTo>
                  <a:lnTo>
                    <a:pt x="44450" y="43180"/>
                  </a:lnTo>
                  <a:lnTo>
                    <a:pt x="49530" y="31750"/>
                  </a:lnTo>
                  <a:lnTo>
                    <a:pt x="53340" y="21590"/>
                  </a:lnTo>
                  <a:lnTo>
                    <a:pt x="60960" y="12700"/>
                  </a:lnTo>
                  <a:lnTo>
                    <a:pt x="71120" y="6350"/>
                  </a:lnTo>
                  <a:lnTo>
                    <a:pt x="82550" y="1270"/>
                  </a:lnTo>
                  <a:lnTo>
                    <a:pt x="93980" y="0"/>
                  </a:lnTo>
                  <a:lnTo>
                    <a:pt x="106680" y="3810"/>
                  </a:lnTo>
                  <a:lnTo>
                    <a:pt x="120650" y="8890"/>
                  </a:lnTo>
                  <a:lnTo>
                    <a:pt x="129540" y="16510"/>
                  </a:lnTo>
                  <a:lnTo>
                    <a:pt x="138430" y="25400"/>
                  </a:lnTo>
                  <a:lnTo>
                    <a:pt x="144780" y="34290"/>
                  </a:lnTo>
                  <a:lnTo>
                    <a:pt x="148590" y="45720"/>
                  </a:lnTo>
                  <a:lnTo>
                    <a:pt x="151130" y="57150"/>
                  </a:lnTo>
                  <a:lnTo>
                    <a:pt x="153670" y="69850"/>
                  </a:lnTo>
                  <a:lnTo>
                    <a:pt x="156210" y="81280"/>
                  </a:lnTo>
                  <a:lnTo>
                    <a:pt x="158750" y="92710"/>
                  </a:lnTo>
                  <a:lnTo>
                    <a:pt x="161290" y="104140"/>
                  </a:lnTo>
                  <a:lnTo>
                    <a:pt x="163830" y="116840"/>
                  </a:lnTo>
                  <a:lnTo>
                    <a:pt x="165100" y="132080"/>
                  </a:lnTo>
                  <a:lnTo>
                    <a:pt x="167640" y="199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2232660" y="6338570"/>
              <a:ext cx="189231" cy="20321"/>
            </a:xfrm>
            <a:custGeom>
              <a:avLst/>
              <a:gdLst/>
              <a:ahLst/>
              <a:cxnLst/>
              <a:rect l="0" t="0" r="0" b="0"/>
              <a:pathLst>
                <a:path w="189231" h="20321">
                  <a:moveTo>
                    <a:pt x="0" y="10160"/>
                  </a:moveTo>
                  <a:lnTo>
                    <a:pt x="16510" y="15240"/>
                  </a:lnTo>
                  <a:lnTo>
                    <a:pt x="25400" y="17780"/>
                  </a:lnTo>
                  <a:lnTo>
                    <a:pt x="36830" y="19050"/>
                  </a:lnTo>
                  <a:lnTo>
                    <a:pt x="49530" y="19050"/>
                  </a:lnTo>
                  <a:lnTo>
                    <a:pt x="77470" y="20320"/>
                  </a:lnTo>
                  <a:lnTo>
                    <a:pt x="93980" y="20320"/>
                  </a:lnTo>
                  <a:lnTo>
                    <a:pt x="109220" y="19050"/>
                  </a:lnTo>
                  <a:lnTo>
                    <a:pt x="124460" y="17780"/>
                  </a:lnTo>
                  <a:lnTo>
                    <a:pt x="1892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 155"/>
            <p:cNvSpPr/>
            <p:nvPr/>
          </p:nvSpPr>
          <p:spPr>
            <a:xfrm>
              <a:off x="2294890" y="6233160"/>
              <a:ext cx="10161" cy="231141"/>
            </a:xfrm>
            <a:custGeom>
              <a:avLst/>
              <a:gdLst/>
              <a:ahLst/>
              <a:cxnLst/>
              <a:rect l="0" t="0" r="0" b="0"/>
              <a:pathLst>
                <a:path w="10161" h="231141">
                  <a:moveTo>
                    <a:pt x="0" y="0"/>
                  </a:moveTo>
                  <a:lnTo>
                    <a:pt x="6350" y="27940"/>
                  </a:lnTo>
                  <a:lnTo>
                    <a:pt x="7620" y="44450"/>
                  </a:lnTo>
                  <a:lnTo>
                    <a:pt x="8890" y="63500"/>
                  </a:lnTo>
                  <a:lnTo>
                    <a:pt x="10160" y="104140"/>
                  </a:lnTo>
                  <a:lnTo>
                    <a:pt x="10160" y="140970"/>
                  </a:lnTo>
                  <a:lnTo>
                    <a:pt x="8890" y="158750"/>
                  </a:lnTo>
                  <a:lnTo>
                    <a:pt x="0" y="231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reeform 156"/>
            <p:cNvSpPr/>
            <p:nvPr/>
          </p:nvSpPr>
          <p:spPr>
            <a:xfrm>
              <a:off x="2736850" y="6074410"/>
              <a:ext cx="31751" cy="411481"/>
            </a:xfrm>
            <a:custGeom>
              <a:avLst/>
              <a:gdLst/>
              <a:ahLst/>
              <a:cxnLst/>
              <a:rect l="0" t="0" r="0" b="0"/>
              <a:pathLst>
                <a:path w="31751" h="411481">
                  <a:moveTo>
                    <a:pt x="31750" y="0"/>
                  </a:moveTo>
                  <a:lnTo>
                    <a:pt x="21590" y="17780"/>
                  </a:lnTo>
                  <a:lnTo>
                    <a:pt x="19050" y="30480"/>
                  </a:lnTo>
                  <a:lnTo>
                    <a:pt x="19050" y="46990"/>
                  </a:lnTo>
                  <a:lnTo>
                    <a:pt x="20320" y="85090"/>
                  </a:lnTo>
                  <a:lnTo>
                    <a:pt x="21590" y="116840"/>
                  </a:lnTo>
                  <a:lnTo>
                    <a:pt x="21590" y="308610"/>
                  </a:lnTo>
                  <a:lnTo>
                    <a:pt x="20320" y="321310"/>
                  </a:lnTo>
                  <a:lnTo>
                    <a:pt x="19050" y="334010"/>
                  </a:lnTo>
                  <a:lnTo>
                    <a:pt x="12700" y="358140"/>
                  </a:lnTo>
                  <a:lnTo>
                    <a:pt x="0" y="411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2537460" y="6148070"/>
              <a:ext cx="326391" cy="137161"/>
            </a:xfrm>
            <a:custGeom>
              <a:avLst/>
              <a:gdLst/>
              <a:ahLst/>
              <a:cxnLst/>
              <a:rect l="0" t="0" r="0" b="0"/>
              <a:pathLst>
                <a:path w="326391" h="137161">
                  <a:moveTo>
                    <a:pt x="326390" y="0"/>
                  </a:moveTo>
                  <a:lnTo>
                    <a:pt x="303530" y="11430"/>
                  </a:lnTo>
                  <a:lnTo>
                    <a:pt x="293370" y="17780"/>
                  </a:lnTo>
                  <a:lnTo>
                    <a:pt x="283210" y="22860"/>
                  </a:lnTo>
                  <a:lnTo>
                    <a:pt x="273050" y="30480"/>
                  </a:lnTo>
                  <a:lnTo>
                    <a:pt x="261620" y="36830"/>
                  </a:lnTo>
                  <a:lnTo>
                    <a:pt x="236220" y="49530"/>
                  </a:lnTo>
                  <a:lnTo>
                    <a:pt x="222250" y="57150"/>
                  </a:lnTo>
                  <a:lnTo>
                    <a:pt x="207010" y="63500"/>
                  </a:lnTo>
                  <a:lnTo>
                    <a:pt x="190500" y="71120"/>
                  </a:lnTo>
                  <a:lnTo>
                    <a:pt x="160020" y="85090"/>
                  </a:lnTo>
                  <a:lnTo>
                    <a:pt x="144780" y="91440"/>
                  </a:lnTo>
                  <a:lnTo>
                    <a:pt x="129540" y="99060"/>
                  </a:lnTo>
                  <a:lnTo>
                    <a:pt x="96520" y="113030"/>
                  </a:lnTo>
                  <a:lnTo>
                    <a:pt x="81280" y="118110"/>
                  </a:lnTo>
                  <a:lnTo>
                    <a:pt x="68580" y="123190"/>
                  </a:lnTo>
                  <a:lnTo>
                    <a:pt x="0" y="137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2842260" y="6117590"/>
              <a:ext cx="168911" cy="368301"/>
            </a:xfrm>
            <a:custGeom>
              <a:avLst/>
              <a:gdLst/>
              <a:ahLst/>
              <a:cxnLst/>
              <a:rect l="0" t="0" r="0" b="0"/>
              <a:pathLst>
                <a:path w="168911" h="368301">
                  <a:moveTo>
                    <a:pt x="0" y="0"/>
                  </a:moveTo>
                  <a:lnTo>
                    <a:pt x="6350" y="16510"/>
                  </a:lnTo>
                  <a:lnTo>
                    <a:pt x="7620" y="27940"/>
                  </a:lnTo>
                  <a:lnTo>
                    <a:pt x="8890" y="43180"/>
                  </a:lnTo>
                  <a:lnTo>
                    <a:pt x="10160" y="76200"/>
                  </a:lnTo>
                  <a:lnTo>
                    <a:pt x="10160" y="106680"/>
                  </a:lnTo>
                  <a:lnTo>
                    <a:pt x="8890" y="121920"/>
                  </a:lnTo>
                  <a:lnTo>
                    <a:pt x="7620" y="138430"/>
                  </a:lnTo>
                  <a:lnTo>
                    <a:pt x="5080" y="154940"/>
                  </a:lnTo>
                  <a:lnTo>
                    <a:pt x="3810" y="172720"/>
                  </a:lnTo>
                  <a:lnTo>
                    <a:pt x="2540" y="189230"/>
                  </a:lnTo>
                  <a:lnTo>
                    <a:pt x="1270" y="207010"/>
                  </a:lnTo>
                  <a:lnTo>
                    <a:pt x="1270" y="245110"/>
                  </a:lnTo>
                  <a:lnTo>
                    <a:pt x="1270" y="265430"/>
                  </a:lnTo>
                  <a:lnTo>
                    <a:pt x="2540" y="271780"/>
                  </a:lnTo>
                  <a:lnTo>
                    <a:pt x="6350" y="271780"/>
                  </a:lnTo>
                  <a:lnTo>
                    <a:pt x="11430" y="265430"/>
                  </a:lnTo>
                  <a:lnTo>
                    <a:pt x="16510" y="256540"/>
                  </a:lnTo>
                  <a:lnTo>
                    <a:pt x="20320" y="245110"/>
                  </a:lnTo>
                  <a:lnTo>
                    <a:pt x="45720" y="167640"/>
                  </a:lnTo>
                  <a:lnTo>
                    <a:pt x="53340" y="158750"/>
                  </a:lnTo>
                  <a:lnTo>
                    <a:pt x="62230" y="149860"/>
                  </a:lnTo>
                  <a:lnTo>
                    <a:pt x="73660" y="142240"/>
                  </a:lnTo>
                  <a:lnTo>
                    <a:pt x="83820" y="139700"/>
                  </a:lnTo>
                  <a:lnTo>
                    <a:pt x="95250" y="142240"/>
                  </a:lnTo>
                  <a:lnTo>
                    <a:pt x="105410" y="147320"/>
                  </a:lnTo>
                  <a:lnTo>
                    <a:pt x="114300" y="154940"/>
                  </a:lnTo>
                  <a:lnTo>
                    <a:pt x="123190" y="165100"/>
                  </a:lnTo>
                  <a:lnTo>
                    <a:pt x="132080" y="176530"/>
                  </a:lnTo>
                  <a:lnTo>
                    <a:pt x="138430" y="189230"/>
                  </a:lnTo>
                  <a:lnTo>
                    <a:pt x="143510" y="201930"/>
                  </a:lnTo>
                  <a:lnTo>
                    <a:pt x="148590" y="214630"/>
                  </a:lnTo>
                  <a:lnTo>
                    <a:pt x="152400" y="228600"/>
                  </a:lnTo>
                  <a:lnTo>
                    <a:pt x="153670" y="242570"/>
                  </a:lnTo>
                  <a:lnTo>
                    <a:pt x="154940" y="256540"/>
                  </a:lnTo>
                  <a:lnTo>
                    <a:pt x="157480" y="270510"/>
                  </a:lnTo>
                  <a:lnTo>
                    <a:pt x="160020" y="284480"/>
                  </a:lnTo>
                  <a:lnTo>
                    <a:pt x="162560" y="298450"/>
                  </a:lnTo>
                  <a:lnTo>
                    <a:pt x="165100" y="312420"/>
                  </a:lnTo>
                  <a:lnTo>
                    <a:pt x="166370" y="326390"/>
                  </a:lnTo>
                  <a:lnTo>
                    <a:pt x="16891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3063240" y="6240780"/>
              <a:ext cx="222251" cy="271781"/>
            </a:xfrm>
            <a:custGeom>
              <a:avLst/>
              <a:gdLst/>
              <a:ahLst/>
              <a:cxnLst/>
              <a:rect l="0" t="0" r="0" b="0"/>
              <a:pathLst>
                <a:path w="222251" h="271781">
                  <a:moveTo>
                    <a:pt x="0" y="44450"/>
                  </a:moveTo>
                  <a:lnTo>
                    <a:pt x="11430" y="55880"/>
                  </a:lnTo>
                  <a:lnTo>
                    <a:pt x="19050" y="60960"/>
                  </a:lnTo>
                  <a:lnTo>
                    <a:pt x="26670" y="67310"/>
                  </a:lnTo>
                  <a:lnTo>
                    <a:pt x="35560" y="73660"/>
                  </a:lnTo>
                  <a:lnTo>
                    <a:pt x="45720" y="78740"/>
                  </a:lnTo>
                  <a:lnTo>
                    <a:pt x="58420" y="81280"/>
                  </a:lnTo>
                  <a:lnTo>
                    <a:pt x="69850" y="82550"/>
                  </a:lnTo>
                  <a:lnTo>
                    <a:pt x="85090" y="82550"/>
                  </a:lnTo>
                  <a:lnTo>
                    <a:pt x="102870" y="82550"/>
                  </a:lnTo>
                  <a:lnTo>
                    <a:pt x="121920" y="80010"/>
                  </a:lnTo>
                  <a:lnTo>
                    <a:pt x="138430" y="74930"/>
                  </a:lnTo>
                  <a:lnTo>
                    <a:pt x="154940" y="68580"/>
                  </a:lnTo>
                  <a:lnTo>
                    <a:pt x="170180" y="60960"/>
                  </a:lnTo>
                  <a:lnTo>
                    <a:pt x="177800" y="50800"/>
                  </a:lnTo>
                  <a:lnTo>
                    <a:pt x="180340" y="39370"/>
                  </a:lnTo>
                  <a:lnTo>
                    <a:pt x="180340" y="26670"/>
                  </a:lnTo>
                  <a:lnTo>
                    <a:pt x="173990" y="17780"/>
                  </a:lnTo>
                  <a:lnTo>
                    <a:pt x="163830" y="10160"/>
                  </a:lnTo>
                  <a:lnTo>
                    <a:pt x="152400" y="3810"/>
                  </a:lnTo>
                  <a:lnTo>
                    <a:pt x="137160" y="1270"/>
                  </a:lnTo>
                  <a:lnTo>
                    <a:pt x="121920" y="0"/>
                  </a:lnTo>
                  <a:lnTo>
                    <a:pt x="106680" y="1270"/>
                  </a:lnTo>
                  <a:lnTo>
                    <a:pt x="92710" y="3810"/>
                  </a:lnTo>
                  <a:lnTo>
                    <a:pt x="82550" y="8890"/>
                  </a:lnTo>
                  <a:lnTo>
                    <a:pt x="72390" y="13970"/>
                  </a:lnTo>
                  <a:lnTo>
                    <a:pt x="62230" y="20320"/>
                  </a:lnTo>
                  <a:lnTo>
                    <a:pt x="52070" y="27940"/>
                  </a:lnTo>
                  <a:lnTo>
                    <a:pt x="41910" y="36830"/>
                  </a:lnTo>
                  <a:lnTo>
                    <a:pt x="34290" y="48260"/>
                  </a:lnTo>
                  <a:lnTo>
                    <a:pt x="27940" y="59690"/>
                  </a:lnTo>
                  <a:lnTo>
                    <a:pt x="21590" y="72390"/>
                  </a:lnTo>
                  <a:lnTo>
                    <a:pt x="17780" y="85090"/>
                  </a:lnTo>
                  <a:lnTo>
                    <a:pt x="12700" y="99060"/>
                  </a:lnTo>
                  <a:lnTo>
                    <a:pt x="8890" y="111760"/>
                  </a:lnTo>
                  <a:lnTo>
                    <a:pt x="7620" y="127000"/>
                  </a:lnTo>
                  <a:lnTo>
                    <a:pt x="7620" y="143510"/>
                  </a:lnTo>
                  <a:lnTo>
                    <a:pt x="8890" y="158750"/>
                  </a:lnTo>
                  <a:lnTo>
                    <a:pt x="11430" y="173990"/>
                  </a:lnTo>
                  <a:lnTo>
                    <a:pt x="16510" y="186690"/>
                  </a:lnTo>
                  <a:lnTo>
                    <a:pt x="21590" y="199390"/>
                  </a:lnTo>
                  <a:lnTo>
                    <a:pt x="27940" y="210820"/>
                  </a:lnTo>
                  <a:lnTo>
                    <a:pt x="36830" y="222250"/>
                  </a:lnTo>
                  <a:lnTo>
                    <a:pt x="45720" y="233680"/>
                  </a:lnTo>
                  <a:lnTo>
                    <a:pt x="55880" y="242570"/>
                  </a:lnTo>
                  <a:lnTo>
                    <a:pt x="64770" y="251460"/>
                  </a:lnTo>
                  <a:lnTo>
                    <a:pt x="74930" y="260350"/>
                  </a:lnTo>
                  <a:lnTo>
                    <a:pt x="90170" y="265430"/>
                  </a:lnTo>
                  <a:lnTo>
                    <a:pt x="107950" y="269240"/>
                  </a:lnTo>
                  <a:lnTo>
                    <a:pt x="128270" y="271780"/>
                  </a:lnTo>
                  <a:lnTo>
                    <a:pt x="147320" y="269240"/>
                  </a:lnTo>
                  <a:lnTo>
                    <a:pt x="166370" y="265430"/>
                  </a:lnTo>
                  <a:lnTo>
                    <a:pt x="222250" y="2451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reeform 160"/>
            <p:cNvSpPr/>
            <p:nvPr/>
          </p:nvSpPr>
          <p:spPr>
            <a:xfrm>
              <a:off x="3422650" y="6074410"/>
              <a:ext cx="199391" cy="421641"/>
            </a:xfrm>
            <a:custGeom>
              <a:avLst/>
              <a:gdLst/>
              <a:ahLst/>
              <a:cxnLst/>
              <a:rect l="0" t="0" r="0" b="0"/>
              <a:pathLst>
                <a:path w="199391" h="421641">
                  <a:moveTo>
                    <a:pt x="199390" y="0"/>
                  </a:moveTo>
                  <a:lnTo>
                    <a:pt x="193040" y="34290"/>
                  </a:lnTo>
                  <a:lnTo>
                    <a:pt x="191770" y="50800"/>
                  </a:lnTo>
                  <a:lnTo>
                    <a:pt x="190500" y="69850"/>
                  </a:lnTo>
                  <a:lnTo>
                    <a:pt x="190500" y="88900"/>
                  </a:lnTo>
                  <a:lnTo>
                    <a:pt x="187960" y="104140"/>
                  </a:lnTo>
                  <a:lnTo>
                    <a:pt x="186690" y="119380"/>
                  </a:lnTo>
                  <a:lnTo>
                    <a:pt x="182880" y="132080"/>
                  </a:lnTo>
                  <a:lnTo>
                    <a:pt x="182880" y="146050"/>
                  </a:lnTo>
                  <a:lnTo>
                    <a:pt x="184150" y="158750"/>
                  </a:lnTo>
                  <a:lnTo>
                    <a:pt x="185420" y="172720"/>
                  </a:lnTo>
                  <a:lnTo>
                    <a:pt x="185420" y="175260"/>
                  </a:lnTo>
                  <a:lnTo>
                    <a:pt x="184150" y="170180"/>
                  </a:lnTo>
                  <a:lnTo>
                    <a:pt x="181610" y="158750"/>
                  </a:lnTo>
                  <a:lnTo>
                    <a:pt x="179070" y="148590"/>
                  </a:lnTo>
                  <a:lnTo>
                    <a:pt x="176530" y="137160"/>
                  </a:lnTo>
                  <a:lnTo>
                    <a:pt x="173990" y="127000"/>
                  </a:lnTo>
                  <a:lnTo>
                    <a:pt x="167640" y="115570"/>
                  </a:lnTo>
                  <a:lnTo>
                    <a:pt x="161290" y="102870"/>
                  </a:lnTo>
                  <a:lnTo>
                    <a:pt x="152400" y="90170"/>
                  </a:lnTo>
                  <a:lnTo>
                    <a:pt x="142240" y="81280"/>
                  </a:lnTo>
                  <a:lnTo>
                    <a:pt x="130810" y="74930"/>
                  </a:lnTo>
                  <a:lnTo>
                    <a:pt x="118110" y="71120"/>
                  </a:lnTo>
                  <a:lnTo>
                    <a:pt x="107950" y="71120"/>
                  </a:lnTo>
                  <a:lnTo>
                    <a:pt x="99060" y="73660"/>
                  </a:lnTo>
                  <a:lnTo>
                    <a:pt x="90170" y="77470"/>
                  </a:lnTo>
                  <a:lnTo>
                    <a:pt x="82550" y="82550"/>
                  </a:lnTo>
                  <a:lnTo>
                    <a:pt x="73660" y="87630"/>
                  </a:lnTo>
                  <a:lnTo>
                    <a:pt x="67310" y="93980"/>
                  </a:lnTo>
                  <a:lnTo>
                    <a:pt x="59690" y="102870"/>
                  </a:lnTo>
                  <a:lnTo>
                    <a:pt x="52070" y="113030"/>
                  </a:lnTo>
                  <a:lnTo>
                    <a:pt x="44450" y="124460"/>
                  </a:lnTo>
                  <a:lnTo>
                    <a:pt x="38100" y="138430"/>
                  </a:lnTo>
                  <a:lnTo>
                    <a:pt x="30480" y="153670"/>
                  </a:lnTo>
                  <a:lnTo>
                    <a:pt x="24130" y="168910"/>
                  </a:lnTo>
                  <a:lnTo>
                    <a:pt x="17780" y="184150"/>
                  </a:lnTo>
                  <a:lnTo>
                    <a:pt x="12700" y="199390"/>
                  </a:lnTo>
                  <a:lnTo>
                    <a:pt x="7620" y="213360"/>
                  </a:lnTo>
                  <a:lnTo>
                    <a:pt x="5080" y="228600"/>
                  </a:lnTo>
                  <a:lnTo>
                    <a:pt x="2540" y="245110"/>
                  </a:lnTo>
                  <a:lnTo>
                    <a:pt x="1270" y="261620"/>
                  </a:lnTo>
                  <a:lnTo>
                    <a:pt x="1270" y="279400"/>
                  </a:lnTo>
                  <a:lnTo>
                    <a:pt x="0" y="313690"/>
                  </a:lnTo>
                  <a:lnTo>
                    <a:pt x="2540" y="328930"/>
                  </a:lnTo>
                  <a:lnTo>
                    <a:pt x="5080" y="341630"/>
                  </a:lnTo>
                  <a:lnTo>
                    <a:pt x="10160" y="354330"/>
                  </a:lnTo>
                  <a:lnTo>
                    <a:pt x="16510" y="365760"/>
                  </a:lnTo>
                  <a:lnTo>
                    <a:pt x="21590" y="377190"/>
                  </a:lnTo>
                  <a:lnTo>
                    <a:pt x="27940" y="388620"/>
                  </a:lnTo>
                  <a:lnTo>
                    <a:pt x="38100" y="398780"/>
                  </a:lnTo>
                  <a:lnTo>
                    <a:pt x="50800" y="407670"/>
                  </a:lnTo>
                  <a:lnTo>
                    <a:pt x="64770" y="415290"/>
                  </a:lnTo>
                  <a:lnTo>
                    <a:pt x="78740" y="420370"/>
                  </a:lnTo>
                  <a:lnTo>
                    <a:pt x="90170" y="421640"/>
                  </a:lnTo>
                  <a:lnTo>
                    <a:pt x="101600" y="421640"/>
                  </a:lnTo>
                  <a:lnTo>
                    <a:pt x="113030" y="419100"/>
                  </a:lnTo>
                  <a:lnTo>
                    <a:pt x="124460" y="415290"/>
                  </a:lnTo>
                  <a:lnTo>
                    <a:pt x="135890" y="410210"/>
                  </a:lnTo>
                  <a:lnTo>
                    <a:pt x="146050" y="403860"/>
                  </a:lnTo>
                  <a:lnTo>
                    <a:pt x="156210" y="396240"/>
                  </a:lnTo>
                  <a:lnTo>
                    <a:pt x="189230" y="369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3624580" y="6233160"/>
              <a:ext cx="134621" cy="241301"/>
            </a:xfrm>
            <a:custGeom>
              <a:avLst/>
              <a:gdLst/>
              <a:ahLst/>
              <a:cxnLst/>
              <a:rect l="0" t="0" r="0" b="0"/>
              <a:pathLst>
                <a:path w="134621" h="241301">
                  <a:moveTo>
                    <a:pt x="49530" y="0"/>
                  </a:moveTo>
                  <a:lnTo>
                    <a:pt x="38100" y="11430"/>
                  </a:lnTo>
                  <a:lnTo>
                    <a:pt x="33020" y="19050"/>
                  </a:lnTo>
                  <a:lnTo>
                    <a:pt x="26670" y="29210"/>
                  </a:lnTo>
                  <a:lnTo>
                    <a:pt x="20320" y="40640"/>
                  </a:lnTo>
                  <a:lnTo>
                    <a:pt x="15240" y="50800"/>
                  </a:lnTo>
                  <a:lnTo>
                    <a:pt x="10160" y="62230"/>
                  </a:lnTo>
                  <a:lnTo>
                    <a:pt x="6350" y="72390"/>
                  </a:lnTo>
                  <a:lnTo>
                    <a:pt x="2540" y="88900"/>
                  </a:lnTo>
                  <a:lnTo>
                    <a:pt x="1270" y="106680"/>
                  </a:lnTo>
                  <a:lnTo>
                    <a:pt x="0" y="127000"/>
                  </a:lnTo>
                  <a:lnTo>
                    <a:pt x="0" y="144780"/>
                  </a:lnTo>
                  <a:lnTo>
                    <a:pt x="1270" y="158750"/>
                  </a:lnTo>
                  <a:lnTo>
                    <a:pt x="3810" y="172720"/>
                  </a:lnTo>
                  <a:lnTo>
                    <a:pt x="7620" y="186690"/>
                  </a:lnTo>
                  <a:lnTo>
                    <a:pt x="12700" y="200660"/>
                  </a:lnTo>
                  <a:lnTo>
                    <a:pt x="17780" y="214630"/>
                  </a:lnTo>
                  <a:lnTo>
                    <a:pt x="26670" y="224790"/>
                  </a:lnTo>
                  <a:lnTo>
                    <a:pt x="36830" y="232410"/>
                  </a:lnTo>
                  <a:lnTo>
                    <a:pt x="48260" y="238760"/>
                  </a:lnTo>
                  <a:lnTo>
                    <a:pt x="59690" y="241300"/>
                  </a:lnTo>
                  <a:lnTo>
                    <a:pt x="69850" y="240030"/>
                  </a:lnTo>
                  <a:lnTo>
                    <a:pt x="81280" y="237490"/>
                  </a:lnTo>
                  <a:lnTo>
                    <a:pt x="90170" y="232410"/>
                  </a:lnTo>
                  <a:lnTo>
                    <a:pt x="99060" y="227330"/>
                  </a:lnTo>
                  <a:lnTo>
                    <a:pt x="106680" y="222250"/>
                  </a:lnTo>
                  <a:lnTo>
                    <a:pt x="115570" y="210820"/>
                  </a:lnTo>
                  <a:lnTo>
                    <a:pt x="123190" y="196850"/>
                  </a:lnTo>
                  <a:lnTo>
                    <a:pt x="129540" y="180340"/>
                  </a:lnTo>
                  <a:lnTo>
                    <a:pt x="133350" y="162560"/>
                  </a:lnTo>
                  <a:lnTo>
                    <a:pt x="134620" y="143510"/>
                  </a:lnTo>
                  <a:lnTo>
                    <a:pt x="134620" y="123190"/>
                  </a:lnTo>
                  <a:lnTo>
                    <a:pt x="133350" y="106680"/>
                  </a:lnTo>
                  <a:lnTo>
                    <a:pt x="130810" y="92710"/>
                  </a:lnTo>
                  <a:lnTo>
                    <a:pt x="128270" y="78740"/>
                  </a:lnTo>
                  <a:lnTo>
                    <a:pt x="124460" y="67310"/>
                  </a:lnTo>
                  <a:lnTo>
                    <a:pt x="119380" y="58420"/>
                  </a:lnTo>
                  <a:lnTo>
                    <a:pt x="114300" y="49530"/>
                  </a:lnTo>
                  <a:lnTo>
                    <a:pt x="104140" y="41910"/>
                  </a:lnTo>
                  <a:lnTo>
                    <a:pt x="91440" y="35560"/>
                  </a:lnTo>
                  <a:lnTo>
                    <a:pt x="77470" y="30480"/>
                  </a:lnTo>
                  <a:lnTo>
                    <a:pt x="64770" y="29210"/>
                  </a:lnTo>
                  <a:lnTo>
                    <a:pt x="53340" y="27940"/>
                  </a:lnTo>
                  <a:lnTo>
                    <a:pt x="1778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Freeform 162"/>
            <p:cNvSpPr/>
            <p:nvPr/>
          </p:nvSpPr>
          <p:spPr>
            <a:xfrm>
              <a:off x="3775710" y="6238240"/>
              <a:ext cx="204471" cy="247651"/>
            </a:xfrm>
            <a:custGeom>
              <a:avLst/>
              <a:gdLst/>
              <a:ahLst/>
              <a:cxnLst/>
              <a:rect l="0" t="0" r="0" b="0"/>
              <a:pathLst>
                <a:path w="204471" h="247651">
                  <a:moveTo>
                    <a:pt x="13970" y="26670"/>
                  </a:moveTo>
                  <a:lnTo>
                    <a:pt x="13970" y="107950"/>
                  </a:lnTo>
                  <a:lnTo>
                    <a:pt x="13970" y="125730"/>
                  </a:lnTo>
                  <a:lnTo>
                    <a:pt x="11430" y="142240"/>
                  </a:lnTo>
                  <a:lnTo>
                    <a:pt x="8890" y="160020"/>
                  </a:lnTo>
                  <a:lnTo>
                    <a:pt x="6350" y="175260"/>
                  </a:lnTo>
                  <a:lnTo>
                    <a:pt x="2540" y="189230"/>
                  </a:lnTo>
                  <a:lnTo>
                    <a:pt x="0" y="200660"/>
                  </a:lnTo>
                  <a:lnTo>
                    <a:pt x="0" y="203200"/>
                  </a:lnTo>
                  <a:lnTo>
                    <a:pt x="2540" y="199390"/>
                  </a:lnTo>
                  <a:lnTo>
                    <a:pt x="6350" y="190500"/>
                  </a:lnTo>
                  <a:lnTo>
                    <a:pt x="10160" y="180340"/>
                  </a:lnTo>
                  <a:lnTo>
                    <a:pt x="13970" y="168910"/>
                  </a:lnTo>
                  <a:lnTo>
                    <a:pt x="17780" y="156210"/>
                  </a:lnTo>
                  <a:lnTo>
                    <a:pt x="25400" y="129540"/>
                  </a:lnTo>
                  <a:lnTo>
                    <a:pt x="39370" y="74930"/>
                  </a:lnTo>
                  <a:lnTo>
                    <a:pt x="43180" y="62230"/>
                  </a:lnTo>
                  <a:lnTo>
                    <a:pt x="49530" y="50800"/>
                  </a:lnTo>
                  <a:lnTo>
                    <a:pt x="54610" y="39370"/>
                  </a:lnTo>
                  <a:lnTo>
                    <a:pt x="60960" y="29210"/>
                  </a:lnTo>
                  <a:lnTo>
                    <a:pt x="68580" y="20320"/>
                  </a:lnTo>
                  <a:lnTo>
                    <a:pt x="74930" y="11430"/>
                  </a:lnTo>
                  <a:lnTo>
                    <a:pt x="83820" y="6350"/>
                  </a:lnTo>
                  <a:lnTo>
                    <a:pt x="95250" y="2540"/>
                  </a:lnTo>
                  <a:lnTo>
                    <a:pt x="106680" y="0"/>
                  </a:lnTo>
                  <a:lnTo>
                    <a:pt x="119380" y="2540"/>
                  </a:lnTo>
                  <a:lnTo>
                    <a:pt x="132080" y="8890"/>
                  </a:lnTo>
                  <a:lnTo>
                    <a:pt x="146050" y="19050"/>
                  </a:lnTo>
                  <a:lnTo>
                    <a:pt x="156210" y="29210"/>
                  </a:lnTo>
                  <a:lnTo>
                    <a:pt x="163830" y="40640"/>
                  </a:lnTo>
                  <a:lnTo>
                    <a:pt x="170180" y="53340"/>
                  </a:lnTo>
                  <a:lnTo>
                    <a:pt x="175260" y="67310"/>
                  </a:lnTo>
                  <a:lnTo>
                    <a:pt x="180340" y="80010"/>
                  </a:lnTo>
                  <a:lnTo>
                    <a:pt x="196850" y="129540"/>
                  </a:lnTo>
                  <a:lnTo>
                    <a:pt x="199390" y="142240"/>
                  </a:lnTo>
                  <a:lnTo>
                    <a:pt x="200660" y="154940"/>
                  </a:lnTo>
                  <a:lnTo>
                    <a:pt x="201930" y="167640"/>
                  </a:lnTo>
                  <a:lnTo>
                    <a:pt x="203200" y="182880"/>
                  </a:lnTo>
                  <a:lnTo>
                    <a:pt x="204470" y="2476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4011930" y="6179820"/>
              <a:ext cx="144781" cy="288291"/>
            </a:xfrm>
            <a:custGeom>
              <a:avLst/>
              <a:gdLst/>
              <a:ahLst/>
              <a:cxnLst/>
              <a:rect l="0" t="0" r="0" b="0"/>
              <a:pathLst>
                <a:path w="144781" h="288291">
                  <a:moveTo>
                    <a:pt x="135890" y="0"/>
                  </a:moveTo>
                  <a:lnTo>
                    <a:pt x="114300" y="0"/>
                  </a:lnTo>
                  <a:lnTo>
                    <a:pt x="101600" y="1270"/>
                  </a:lnTo>
                  <a:lnTo>
                    <a:pt x="87630" y="3810"/>
                  </a:lnTo>
                  <a:lnTo>
                    <a:pt x="72390" y="6350"/>
                  </a:lnTo>
                  <a:lnTo>
                    <a:pt x="59690" y="10160"/>
                  </a:lnTo>
                  <a:lnTo>
                    <a:pt x="48260" y="15240"/>
                  </a:lnTo>
                  <a:lnTo>
                    <a:pt x="39370" y="20320"/>
                  </a:lnTo>
                  <a:lnTo>
                    <a:pt x="30480" y="29210"/>
                  </a:lnTo>
                  <a:lnTo>
                    <a:pt x="22860" y="39370"/>
                  </a:lnTo>
                  <a:lnTo>
                    <a:pt x="15240" y="50800"/>
                  </a:lnTo>
                  <a:lnTo>
                    <a:pt x="11430" y="63500"/>
                  </a:lnTo>
                  <a:lnTo>
                    <a:pt x="8890" y="76200"/>
                  </a:lnTo>
                  <a:lnTo>
                    <a:pt x="10160" y="90170"/>
                  </a:lnTo>
                  <a:lnTo>
                    <a:pt x="12700" y="100330"/>
                  </a:lnTo>
                  <a:lnTo>
                    <a:pt x="19050" y="110490"/>
                  </a:lnTo>
                  <a:lnTo>
                    <a:pt x="26670" y="119380"/>
                  </a:lnTo>
                  <a:lnTo>
                    <a:pt x="36830" y="129540"/>
                  </a:lnTo>
                  <a:lnTo>
                    <a:pt x="50800" y="138430"/>
                  </a:lnTo>
                  <a:lnTo>
                    <a:pt x="64770" y="148590"/>
                  </a:lnTo>
                  <a:lnTo>
                    <a:pt x="77470" y="157480"/>
                  </a:lnTo>
                  <a:lnTo>
                    <a:pt x="87630" y="166370"/>
                  </a:lnTo>
                  <a:lnTo>
                    <a:pt x="96520" y="173990"/>
                  </a:lnTo>
                  <a:lnTo>
                    <a:pt x="105410" y="181610"/>
                  </a:lnTo>
                  <a:lnTo>
                    <a:pt x="120650" y="196850"/>
                  </a:lnTo>
                  <a:lnTo>
                    <a:pt x="128270" y="204470"/>
                  </a:lnTo>
                  <a:lnTo>
                    <a:pt x="135890" y="213360"/>
                  </a:lnTo>
                  <a:lnTo>
                    <a:pt x="143510" y="223520"/>
                  </a:lnTo>
                  <a:lnTo>
                    <a:pt x="144780" y="233680"/>
                  </a:lnTo>
                  <a:lnTo>
                    <a:pt x="144780" y="243840"/>
                  </a:lnTo>
                  <a:lnTo>
                    <a:pt x="142240" y="254000"/>
                  </a:lnTo>
                  <a:lnTo>
                    <a:pt x="135890" y="261620"/>
                  </a:lnTo>
                  <a:lnTo>
                    <a:pt x="125730" y="267970"/>
                  </a:lnTo>
                  <a:lnTo>
                    <a:pt x="115570" y="273050"/>
                  </a:lnTo>
                  <a:lnTo>
                    <a:pt x="105410" y="278130"/>
                  </a:lnTo>
                  <a:lnTo>
                    <a:pt x="93980" y="283210"/>
                  </a:lnTo>
                  <a:lnTo>
                    <a:pt x="83820" y="287020"/>
                  </a:lnTo>
                  <a:lnTo>
                    <a:pt x="72390" y="288290"/>
                  </a:lnTo>
                  <a:lnTo>
                    <a:pt x="59690" y="288290"/>
                  </a:lnTo>
                  <a:lnTo>
                    <a:pt x="46990" y="287020"/>
                  </a:lnTo>
                  <a:lnTo>
                    <a:pt x="35560" y="281940"/>
                  </a:lnTo>
                  <a:lnTo>
                    <a:pt x="25400" y="273050"/>
                  </a:lnTo>
                  <a:lnTo>
                    <a:pt x="0" y="242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3369310" y="6259830"/>
              <a:ext cx="746761" cy="213361"/>
            </a:xfrm>
            <a:custGeom>
              <a:avLst/>
              <a:gdLst/>
              <a:ahLst/>
              <a:cxnLst/>
              <a:rect l="0" t="0" r="0" b="0"/>
              <a:pathLst>
                <a:path w="746761" h="213361">
                  <a:moveTo>
                    <a:pt x="0" y="99060"/>
                  </a:moveTo>
                  <a:lnTo>
                    <a:pt x="5080" y="115570"/>
                  </a:lnTo>
                  <a:lnTo>
                    <a:pt x="8890" y="123190"/>
                  </a:lnTo>
                  <a:lnTo>
                    <a:pt x="13970" y="130810"/>
                  </a:lnTo>
                  <a:lnTo>
                    <a:pt x="20320" y="137160"/>
                  </a:lnTo>
                  <a:lnTo>
                    <a:pt x="27940" y="143510"/>
                  </a:lnTo>
                  <a:lnTo>
                    <a:pt x="39370" y="148590"/>
                  </a:lnTo>
                  <a:lnTo>
                    <a:pt x="50800" y="153670"/>
                  </a:lnTo>
                  <a:lnTo>
                    <a:pt x="62230" y="152400"/>
                  </a:lnTo>
                  <a:lnTo>
                    <a:pt x="72390" y="148590"/>
                  </a:lnTo>
                  <a:lnTo>
                    <a:pt x="83820" y="143510"/>
                  </a:lnTo>
                  <a:lnTo>
                    <a:pt x="93980" y="137160"/>
                  </a:lnTo>
                  <a:lnTo>
                    <a:pt x="115570" y="123190"/>
                  </a:lnTo>
                  <a:lnTo>
                    <a:pt x="124460" y="115570"/>
                  </a:lnTo>
                  <a:lnTo>
                    <a:pt x="133350" y="106680"/>
                  </a:lnTo>
                  <a:lnTo>
                    <a:pt x="140970" y="96520"/>
                  </a:lnTo>
                  <a:lnTo>
                    <a:pt x="149860" y="88900"/>
                  </a:lnTo>
                  <a:lnTo>
                    <a:pt x="163830" y="72390"/>
                  </a:lnTo>
                  <a:lnTo>
                    <a:pt x="171450" y="63500"/>
                  </a:lnTo>
                  <a:lnTo>
                    <a:pt x="179070" y="54610"/>
                  </a:lnTo>
                  <a:lnTo>
                    <a:pt x="185420" y="44450"/>
                  </a:lnTo>
                  <a:lnTo>
                    <a:pt x="193040" y="36830"/>
                  </a:lnTo>
                  <a:lnTo>
                    <a:pt x="199390" y="27940"/>
                  </a:lnTo>
                  <a:lnTo>
                    <a:pt x="207010" y="20320"/>
                  </a:lnTo>
                  <a:lnTo>
                    <a:pt x="212090" y="19050"/>
                  </a:lnTo>
                  <a:lnTo>
                    <a:pt x="217170" y="20320"/>
                  </a:lnTo>
                  <a:lnTo>
                    <a:pt x="222250" y="25400"/>
                  </a:lnTo>
                  <a:lnTo>
                    <a:pt x="224790" y="38100"/>
                  </a:lnTo>
                  <a:lnTo>
                    <a:pt x="227330" y="53340"/>
                  </a:lnTo>
                  <a:lnTo>
                    <a:pt x="228600" y="72390"/>
                  </a:lnTo>
                  <a:lnTo>
                    <a:pt x="229870" y="88900"/>
                  </a:lnTo>
                  <a:lnTo>
                    <a:pt x="231140" y="120650"/>
                  </a:lnTo>
                  <a:lnTo>
                    <a:pt x="232410" y="135890"/>
                  </a:lnTo>
                  <a:lnTo>
                    <a:pt x="233680" y="151130"/>
                  </a:lnTo>
                  <a:lnTo>
                    <a:pt x="236220" y="165100"/>
                  </a:lnTo>
                  <a:lnTo>
                    <a:pt x="240030" y="177800"/>
                  </a:lnTo>
                  <a:lnTo>
                    <a:pt x="242570" y="190500"/>
                  </a:lnTo>
                  <a:lnTo>
                    <a:pt x="246380" y="201930"/>
                  </a:lnTo>
                  <a:lnTo>
                    <a:pt x="251460" y="209550"/>
                  </a:lnTo>
                  <a:lnTo>
                    <a:pt x="259080" y="212090"/>
                  </a:lnTo>
                  <a:lnTo>
                    <a:pt x="267970" y="213360"/>
                  </a:lnTo>
                  <a:lnTo>
                    <a:pt x="275590" y="210820"/>
                  </a:lnTo>
                  <a:lnTo>
                    <a:pt x="283210" y="204470"/>
                  </a:lnTo>
                  <a:lnTo>
                    <a:pt x="307340" y="180340"/>
                  </a:lnTo>
                  <a:lnTo>
                    <a:pt x="317500" y="171450"/>
                  </a:lnTo>
                  <a:lnTo>
                    <a:pt x="327660" y="160020"/>
                  </a:lnTo>
                  <a:lnTo>
                    <a:pt x="337820" y="148590"/>
                  </a:lnTo>
                  <a:lnTo>
                    <a:pt x="347980" y="135890"/>
                  </a:lnTo>
                  <a:lnTo>
                    <a:pt x="358140" y="123190"/>
                  </a:lnTo>
                  <a:lnTo>
                    <a:pt x="368300" y="111760"/>
                  </a:lnTo>
                  <a:lnTo>
                    <a:pt x="378460" y="100330"/>
                  </a:lnTo>
                  <a:lnTo>
                    <a:pt x="388620" y="88900"/>
                  </a:lnTo>
                  <a:lnTo>
                    <a:pt x="396240" y="76200"/>
                  </a:lnTo>
                  <a:lnTo>
                    <a:pt x="412750" y="50800"/>
                  </a:lnTo>
                  <a:lnTo>
                    <a:pt x="427990" y="26670"/>
                  </a:lnTo>
                  <a:lnTo>
                    <a:pt x="434340" y="17780"/>
                  </a:lnTo>
                  <a:lnTo>
                    <a:pt x="441960" y="8890"/>
                  </a:lnTo>
                  <a:lnTo>
                    <a:pt x="448310" y="0"/>
                  </a:lnTo>
                  <a:lnTo>
                    <a:pt x="454660" y="0"/>
                  </a:lnTo>
                  <a:lnTo>
                    <a:pt x="459740" y="6350"/>
                  </a:lnTo>
                  <a:lnTo>
                    <a:pt x="464820" y="16510"/>
                  </a:lnTo>
                  <a:lnTo>
                    <a:pt x="468630" y="26670"/>
                  </a:lnTo>
                  <a:lnTo>
                    <a:pt x="472440" y="36830"/>
                  </a:lnTo>
                  <a:lnTo>
                    <a:pt x="480060" y="57150"/>
                  </a:lnTo>
                  <a:lnTo>
                    <a:pt x="487680" y="78740"/>
                  </a:lnTo>
                  <a:lnTo>
                    <a:pt x="492760" y="90170"/>
                  </a:lnTo>
                  <a:lnTo>
                    <a:pt x="500380" y="102870"/>
                  </a:lnTo>
                  <a:lnTo>
                    <a:pt x="509270" y="115570"/>
                  </a:lnTo>
                  <a:lnTo>
                    <a:pt x="520700" y="127000"/>
                  </a:lnTo>
                  <a:lnTo>
                    <a:pt x="534670" y="135890"/>
                  </a:lnTo>
                  <a:lnTo>
                    <a:pt x="548640" y="144780"/>
                  </a:lnTo>
                  <a:lnTo>
                    <a:pt x="565150" y="148590"/>
                  </a:lnTo>
                  <a:lnTo>
                    <a:pt x="581660" y="148590"/>
                  </a:lnTo>
                  <a:lnTo>
                    <a:pt x="598170" y="146050"/>
                  </a:lnTo>
                  <a:lnTo>
                    <a:pt x="612140" y="143510"/>
                  </a:lnTo>
                  <a:lnTo>
                    <a:pt x="626110" y="140970"/>
                  </a:lnTo>
                  <a:lnTo>
                    <a:pt x="638810" y="137160"/>
                  </a:lnTo>
                  <a:lnTo>
                    <a:pt x="668020" y="130810"/>
                  </a:lnTo>
                  <a:lnTo>
                    <a:pt x="683260" y="127000"/>
                  </a:lnTo>
                  <a:lnTo>
                    <a:pt x="698500" y="125730"/>
                  </a:lnTo>
                  <a:lnTo>
                    <a:pt x="713740" y="127000"/>
                  </a:lnTo>
                  <a:lnTo>
                    <a:pt x="746760" y="1308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 165"/>
            <p:cNvSpPr/>
            <p:nvPr/>
          </p:nvSpPr>
          <p:spPr>
            <a:xfrm>
              <a:off x="3456940" y="5600700"/>
              <a:ext cx="238761" cy="317501"/>
            </a:xfrm>
            <a:custGeom>
              <a:avLst/>
              <a:gdLst/>
              <a:ahLst/>
              <a:cxnLst/>
              <a:rect l="0" t="0" r="0" b="0"/>
              <a:pathLst>
                <a:path w="238761" h="317501">
                  <a:moveTo>
                    <a:pt x="185420" y="21590"/>
                  </a:moveTo>
                  <a:lnTo>
                    <a:pt x="175260" y="5080"/>
                  </a:lnTo>
                  <a:lnTo>
                    <a:pt x="166370" y="1270"/>
                  </a:lnTo>
                  <a:lnTo>
                    <a:pt x="156210" y="0"/>
                  </a:lnTo>
                  <a:lnTo>
                    <a:pt x="146050" y="0"/>
                  </a:lnTo>
                  <a:lnTo>
                    <a:pt x="133350" y="1270"/>
                  </a:lnTo>
                  <a:lnTo>
                    <a:pt x="120650" y="3810"/>
                  </a:lnTo>
                  <a:lnTo>
                    <a:pt x="106680" y="6350"/>
                  </a:lnTo>
                  <a:lnTo>
                    <a:pt x="95250" y="12700"/>
                  </a:lnTo>
                  <a:lnTo>
                    <a:pt x="82550" y="21590"/>
                  </a:lnTo>
                  <a:lnTo>
                    <a:pt x="71120" y="31750"/>
                  </a:lnTo>
                  <a:lnTo>
                    <a:pt x="62230" y="41910"/>
                  </a:lnTo>
                  <a:lnTo>
                    <a:pt x="53340" y="53340"/>
                  </a:lnTo>
                  <a:lnTo>
                    <a:pt x="44450" y="63500"/>
                  </a:lnTo>
                  <a:lnTo>
                    <a:pt x="38100" y="74930"/>
                  </a:lnTo>
                  <a:lnTo>
                    <a:pt x="31750" y="87630"/>
                  </a:lnTo>
                  <a:lnTo>
                    <a:pt x="27940" y="100330"/>
                  </a:lnTo>
                  <a:lnTo>
                    <a:pt x="21590" y="114300"/>
                  </a:lnTo>
                  <a:lnTo>
                    <a:pt x="15240" y="128270"/>
                  </a:lnTo>
                  <a:lnTo>
                    <a:pt x="8890" y="140970"/>
                  </a:lnTo>
                  <a:lnTo>
                    <a:pt x="5080" y="154940"/>
                  </a:lnTo>
                  <a:lnTo>
                    <a:pt x="2540" y="168910"/>
                  </a:lnTo>
                  <a:lnTo>
                    <a:pt x="0" y="182880"/>
                  </a:lnTo>
                  <a:lnTo>
                    <a:pt x="0" y="195580"/>
                  </a:lnTo>
                  <a:lnTo>
                    <a:pt x="1270" y="208280"/>
                  </a:lnTo>
                  <a:lnTo>
                    <a:pt x="2540" y="219710"/>
                  </a:lnTo>
                  <a:lnTo>
                    <a:pt x="5080" y="231140"/>
                  </a:lnTo>
                  <a:lnTo>
                    <a:pt x="8890" y="241300"/>
                  </a:lnTo>
                  <a:lnTo>
                    <a:pt x="11430" y="252730"/>
                  </a:lnTo>
                  <a:lnTo>
                    <a:pt x="17780" y="264160"/>
                  </a:lnTo>
                  <a:lnTo>
                    <a:pt x="26670" y="276860"/>
                  </a:lnTo>
                  <a:lnTo>
                    <a:pt x="38100" y="289560"/>
                  </a:lnTo>
                  <a:lnTo>
                    <a:pt x="48260" y="299720"/>
                  </a:lnTo>
                  <a:lnTo>
                    <a:pt x="59690" y="307340"/>
                  </a:lnTo>
                  <a:lnTo>
                    <a:pt x="69850" y="313690"/>
                  </a:lnTo>
                  <a:lnTo>
                    <a:pt x="85090" y="317500"/>
                  </a:lnTo>
                  <a:lnTo>
                    <a:pt x="104140" y="317500"/>
                  </a:lnTo>
                  <a:lnTo>
                    <a:pt x="124460" y="317500"/>
                  </a:lnTo>
                  <a:lnTo>
                    <a:pt x="142240" y="314960"/>
                  </a:lnTo>
                  <a:lnTo>
                    <a:pt x="158750" y="311150"/>
                  </a:lnTo>
                  <a:lnTo>
                    <a:pt x="175260" y="306070"/>
                  </a:lnTo>
                  <a:lnTo>
                    <a:pt x="189230" y="298450"/>
                  </a:lnTo>
                  <a:lnTo>
                    <a:pt x="201930" y="290830"/>
                  </a:lnTo>
                  <a:lnTo>
                    <a:pt x="238760" y="264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166"/>
            <p:cNvSpPr/>
            <p:nvPr/>
          </p:nvSpPr>
          <p:spPr>
            <a:xfrm>
              <a:off x="3801110" y="5568950"/>
              <a:ext cx="10161" cy="316231"/>
            </a:xfrm>
            <a:custGeom>
              <a:avLst/>
              <a:gdLst/>
              <a:ahLst/>
              <a:cxnLst/>
              <a:rect l="0" t="0" r="0" b="0"/>
              <a:pathLst>
                <a:path w="10161" h="316231">
                  <a:moveTo>
                    <a:pt x="10160" y="0"/>
                  </a:moveTo>
                  <a:lnTo>
                    <a:pt x="10160" y="118110"/>
                  </a:lnTo>
                  <a:lnTo>
                    <a:pt x="8890" y="132080"/>
                  </a:lnTo>
                  <a:lnTo>
                    <a:pt x="7620" y="147320"/>
                  </a:lnTo>
                  <a:lnTo>
                    <a:pt x="5080" y="161290"/>
                  </a:lnTo>
                  <a:lnTo>
                    <a:pt x="2540" y="175260"/>
                  </a:lnTo>
                  <a:lnTo>
                    <a:pt x="1270" y="189230"/>
                  </a:lnTo>
                  <a:lnTo>
                    <a:pt x="1270" y="204470"/>
                  </a:lnTo>
                  <a:lnTo>
                    <a:pt x="0" y="234950"/>
                  </a:lnTo>
                  <a:lnTo>
                    <a:pt x="0" y="316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3843020" y="5699760"/>
              <a:ext cx="203201" cy="218441"/>
            </a:xfrm>
            <a:custGeom>
              <a:avLst/>
              <a:gdLst/>
              <a:ahLst/>
              <a:cxnLst/>
              <a:rect l="0" t="0" r="0" b="0"/>
              <a:pathLst>
                <a:path w="203201" h="218441">
                  <a:moveTo>
                    <a:pt x="0" y="59690"/>
                  </a:moveTo>
                  <a:lnTo>
                    <a:pt x="16510" y="71120"/>
                  </a:lnTo>
                  <a:lnTo>
                    <a:pt x="26670" y="74930"/>
                  </a:lnTo>
                  <a:lnTo>
                    <a:pt x="36830" y="78740"/>
                  </a:lnTo>
                  <a:lnTo>
                    <a:pt x="49530" y="82550"/>
                  </a:lnTo>
                  <a:lnTo>
                    <a:pt x="63500" y="85090"/>
                  </a:lnTo>
                  <a:lnTo>
                    <a:pt x="78740" y="87630"/>
                  </a:lnTo>
                  <a:lnTo>
                    <a:pt x="93980" y="88900"/>
                  </a:lnTo>
                  <a:lnTo>
                    <a:pt x="110490" y="87630"/>
                  </a:lnTo>
                  <a:lnTo>
                    <a:pt x="128270" y="86360"/>
                  </a:lnTo>
                  <a:lnTo>
                    <a:pt x="144780" y="85090"/>
                  </a:lnTo>
                  <a:lnTo>
                    <a:pt x="160020" y="81280"/>
                  </a:lnTo>
                  <a:lnTo>
                    <a:pt x="172720" y="76200"/>
                  </a:lnTo>
                  <a:lnTo>
                    <a:pt x="185420" y="69850"/>
                  </a:lnTo>
                  <a:lnTo>
                    <a:pt x="194310" y="62230"/>
                  </a:lnTo>
                  <a:lnTo>
                    <a:pt x="199390" y="52070"/>
                  </a:lnTo>
                  <a:lnTo>
                    <a:pt x="203200" y="40640"/>
                  </a:lnTo>
                  <a:lnTo>
                    <a:pt x="203200" y="30480"/>
                  </a:lnTo>
                  <a:lnTo>
                    <a:pt x="200660" y="21590"/>
                  </a:lnTo>
                  <a:lnTo>
                    <a:pt x="196850" y="12700"/>
                  </a:lnTo>
                  <a:lnTo>
                    <a:pt x="189230" y="7620"/>
                  </a:lnTo>
                  <a:lnTo>
                    <a:pt x="180340" y="3810"/>
                  </a:lnTo>
                  <a:lnTo>
                    <a:pt x="168910" y="1270"/>
                  </a:lnTo>
                  <a:lnTo>
                    <a:pt x="157480" y="0"/>
                  </a:lnTo>
                  <a:lnTo>
                    <a:pt x="144780" y="1270"/>
                  </a:lnTo>
                  <a:lnTo>
                    <a:pt x="132080" y="3810"/>
                  </a:lnTo>
                  <a:lnTo>
                    <a:pt x="120650" y="6350"/>
                  </a:lnTo>
                  <a:lnTo>
                    <a:pt x="110490" y="11430"/>
                  </a:lnTo>
                  <a:lnTo>
                    <a:pt x="101600" y="16510"/>
                  </a:lnTo>
                  <a:lnTo>
                    <a:pt x="93980" y="22860"/>
                  </a:lnTo>
                  <a:lnTo>
                    <a:pt x="85090" y="29210"/>
                  </a:lnTo>
                  <a:lnTo>
                    <a:pt x="78740" y="35560"/>
                  </a:lnTo>
                  <a:lnTo>
                    <a:pt x="71120" y="41910"/>
                  </a:lnTo>
                  <a:lnTo>
                    <a:pt x="55880" y="55880"/>
                  </a:lnTo>
                  <a:lnTo>
                    <a:pt x="50800" y="64770"/>
                  </a:lnTo>
                  <a:lnTo>
                    <a:pt x="45720" y="76200"/>
                  </a:lnTo>
                  <a:lnTo>
                    <a:pt x="40640" y="87630"/>
                  </a:lnTo>
                  <a:lnTo>
                    <a:pt x="39370" y="99060"/>
                  </a:lnTo>
                  <a:lnTo>
                    <a:pt x="38100" y="110490"/>
                  </a:lnTo>
                  <a:lnTo>
                    <a:pt x="39370" y="121920"/>
                  </a:lnTo>
                  <a:lnTo>
                    <a:pt x="41910" y="132080"/>
                  </a:lnTo>
                  <a:lnTo>
                    <a:pt x="44450" y="143510"/>
                  </a:lnTo>
                  <a:lnTo>
                    <a:pt x="46990" y="153670"/>
                  </a:lnTo>
                  <a:lnTo>
                    <a:pt x="52070" y="165100"/>
                  </a:lnTo>
                  <a:lnTo>
                    <a:pt x="59690" y="177800"/>
                  </a:lnTo>
                  <a:lnTo>
                    <a:pt x="67310" y="191770"/>
                  </a:lnTo>
                  <a:lnTo>
                    <a:pt x="77470" y="200660"/>
                  </a:lnTo>
                  <a:lnTo>
                    <a:pt x="88900" y="208280"/>
                  </a:lnTo>
                  <a:lnTo>
                    <a:pt x="101600" y="214630"/>
                  </a:lnTo>
                  <a:lnTo>
                    <a:pt x="113030" y="218440"/>
                  </a:lnTo>
                  <a:lnTo>
                    <a:pt x="124460" y="218440"/>
                  </a:lnTo>
                  <a:lnTo>
                    <a:pt x="135890" y="218440"/>
                  </a:lnTo>
                  <a:lnTo>
                    <a:pt x="146050" y="217170"/>
                  </a:lnTo>
                  <a:lnTo>
                    <a:pt x="157480" y="214630"/>
                  </a:lnTo>
                  <a:lnTo>
                    <a:pt x="189230" y="2070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Freeform 168"/>
            <p:cNvSpPr/>
            <p:nvPr/>
          </p:nvSpPr>
          <p:spPr>
            <a:xfrm>
              <a:off x="4128770" y="5737860"/>
              <a:ext cx="146051" cy="191771"/>
            </a:xfrm>
            <a:custGeom>
              <a:avLst/>
              <a:gdLst/>
              <a:ahLst/>
              <a:cxnLst/>
              <a:rect l="0" t="0" r="0" b="0"/>
              <a:pathLst>
                <a:path w="146051" h="191771">
                  <a:moveTo>
                    <a:pt x="8890" y="0"/>
                  </a:moveTo>
                  <a:lnTo>
                    <a:pt x="8890" y="110490"/>
                  </a:lnTo>
                  <a:lnTo>
                    <a:pt x="7620" y="125730"/>
                  </a:lnTo>
                  <a:lnTo>
                    <a:pt x="6350" y="140970"/>
                  </a:lnTo>
                  <a:lnTo>
                    <a:pt x="3810" y="153670"/>
                  </a:lnTo>
                  <a:lnTo>
                    <a:pt x="2540" y="165100"/>
                  </a:lnTo>
                  <a:lnTo>
                    <a:pt x="3810" y="176530"/>
                  </a:lnTo>
                  <a:lnTo>
                    <a:pt x="5080" y="187960"/>
                  </a:lnTo>
                  <a:lnTo>
                    <a:pt x="5080" y="191770"/>
                  </a:lnTo>
                  <a:lnTo>
                    <a:pt x="3810" y="191770"/>
                  </a:lnTo>
                  <a:lnTo>
                    <a:pt x="2540" y="186690"/>
                  </a:lnTo>
                  <a:lnTo>
                    <a:pt x="1270" y="179070"/>
                  </a:lnTo>
                  <a:lnTo>
                    <a:pt x="0" y="167640"/>
                  </a:lnTo>
                  <a:lnTo>
                    <a:pt x="0" y="153670"/>
                  </a:lnTo>
                  <a:lnTo>
                    <a:pt x="0" y="140970"/>
                  </a:lnTo>
                  <a:lnTo>
                    <a:pt x="2540" y="129540"/>
                  </a:lnTo>
                  <a:lnTo>
                    <a:pt x="3810" y="118110"/>
                  </a:lnTo>
                  <a:lnTo>
                    <a:pt x="8890" y="104140"/>
                  </a:lnTo>
                  <a:lnTo>
                    <a:pt x="16510" y="88900"/>
                  </a:lnTo>
                  <a:lnTo>
                    <a:pt x="24130" y="73660"/>
                  </a:lnTo>
                  <a:lnTo>
                    <a:pt x="31750" y="60960"/>
                  </a:lnTo>
                  <a:lnTo>
                    <a:pt x="39370" y="49530"/>
                  </a:lnTo>
                  <a:lnTo>
                    <a:pt x="46990" y="40640"/>
                  </a:lnTo>
                  <a:lnTo>
                    <a:pt x="55880" y="31750"/>
                  </a:lnTo>
                  <a:lnTo>
                    <a:pt x="67310" y="24130"/>
                  </a:lnTo>
                  <a:lnTo>
                    <a:pt x="80010" y="15240"/>
                  </a:lnTo>
                  <a:lnTo>
                    <a:pt x="92710" y="10160"/>
                  </a:lnTo>
                  <a:lnTo>
                    <a:pt x="105410" y="7620"/>
                  </a:lnTo>
                  <a:lnTo>
                    <a:pt x="1460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4265930" y="5758180"/>
              <a:ext cx="271781" cy="180341"/>
            </a:xfrm>
            <a:custGeom>
              <a:avLst/>
              <a:gdLst/>
              <a:ahLst/>
              <a:cxnLst/>
              <a:rect l="0" t="0" r="0" b="0"/>
              <a:pathLst>
                <a:path w="271781" h="180341">
                  <a:moveTo>
                    <a:pt x="8890" y="95250"/>
                  </a:moveTo>
                  <a:lnTo>
                    <a:pt x="8890" y="123190"/>
                  </a:lnTo>
                  <a:lnTo>
                    <a:pt x="7620" y="135890"/>
                  </a:lnTo>
                  <a:lnTo>
                    <a:pt x="5080" y="147320"/>
                  </a:lnTo>
                  <a:lnTo>
                    <a:pt x="2540" y="157480"/>
                  </a:lnTo>
                  <a:lnTo>
                    <a:pt x="1270" y="160020"/>
                  </a:lnTo>
                  <a:lnTo>
                    <a:pt x="0" y="157480"/>
                  </a:lnTo>
                  <a:lnTo>
                    <a:pt x="0" y="151130"/>
                  </a:lnTo>
                  <a:lnTo>
                    <a:pt x="0" y="139700"/>
                  </a:lnTo>
                  <a:lnTo>
                    <a:pt x="1270" y="124460"/>
                  </a:lnTo>
                  <a:lnTo>
                    <a:pt x="3810" y="107950"/>
                  </a:lnTo>
                  <a:lnTo>
                    <a:pt x="6350" y="91440"/>
                  </a:lnTo>
                  <a:lnTo>
                    <a:pt x="12700" y="57150"/>
                  </a:lnTo>
                  <a:lnTo>
                    <a:pt x="17780" y="43180"/>
                  </a:lnTo>
                  <a:lnTo>
                    <a:pt x="22860" y="31750"/>
                  </a:lnTo>
                  <a:lnTo>
                    <a:pt x="27940" y="21590"/>
                  </a:lnTo>
                  <a:lnTo>
                    <a:pt x="36830" y="15240"/>
                  </a:lnTo>
                  <a:lnTo>
                    <a:pt x="46990" y="12700"/>
                  </a:lnTo>
                  <a:lnTo>
                    <a:pt x="59690" y="12700"/>
                  </a:lnTo>
                  <a:lnTo>
                    <a:pt x="68580" y="17780"/>
                  </a:lnTo>
                  <a:lnTo>
                    <a:pt x="78740" y="27940"/>
                  </a:lnTo>
                  <a:lnTo>
                    <a:pt x="86360" y="39370"/>
                  </a:lnTo>
                  <a:lnTo>
                    <a:pt x="93980" y="50800"/>
                  </a:lnTo>
                  <a:lnTo>
                    <a:pt x="99060" y="62230"/>
                  </a:lnTo>
                  <a:lnTo>
                    <a:pt x="104140" y="73660"/>
                  </a:lnTo>
                  <a:lnTo>
                    <a:pt x="107950" y="85090"/>
                  </a:lnTo>
                  <a:lnTo>
                    <a:pt x="113030" y="95250"/>
                  </a:lnTo>
                  <a:lnTo>
                    <a:pt x="116840" y="105410"/>
                  </a:lnTo>
                  <a:lnTo>
                    <a:pt x="119380" y="118110"/>
                  </a:lnTo>
                  <a:lnTo>
                    <a:pt x="120650" y="130810"/>
                  </a:lnTo>
                  <a:lnTo>
                    <a:pt x="121920" y="143510"/>
                  </a:lnTo>
                  <a:lnTo>
                    <a:pt x="123190" y="147320"/>
                  </a:lnTo>
                  <a:lnTo>
                    <a:pt x="123190" y="144780"/>
                  </a:lnTo>
                  <a:lnTo>
                    <a:pt x="123190" y="139700"/>
                  </a:lnTo>
                  <a:lnTo>
                    <a:pt x="125730" y="132080"/>
                  </a:lnTo>
                  <a:lnTo>
                    <a:pt x="127000" y="123190"/>
                  </a:lnTo>
                  <a:lnTo>
                    <a:pt x="129540" y="114300"/>
                  </a:lnTo>
                  <a:lnTo>
                    <a:pt x="135890" y="93980"/>
                  </a:lnTo>
                  <a:lnTo>
                    <a:pt x="148590" y="53340"/>
                  </a:lnTo>
                  <a:lnTo>
                    <a:pt x="153670" y="44450"/>
                  </a:lnTo>
                  <a:lnTo>
                    <a:pt x="158750" y="35560"/>
                  </a:lnTo>
                  <a:lnTo>
                    <a:pt x="165100" y="27940"/>
                  </a:lnTo>
                  <a:lnTo>
                    <a:pt x="172720" y="20320"/>
                  </a:lnTo>
                  <a:lnTo>
                    <a:pt x="181610" y="12700"/>
                  </a:lnTo>
                  <a:lnTo>
                    <a:pt x="190500" y="5080"/>
                  </a:lnTo>
                  <a:lnTo>
                    <a:pt x="199390" y="1270"/>
                  </a:lnTo>
                  <a:lnTo>
                    <a:pt x="209550" y="0"/>
                  </a:lnTo>
                  <a:lnTo>
                    <a:pt x="219710" y="0"/>
                  </a:lnTo>
                  <a:lnTo>
                    <a:pt x="228600" y="5080"/>
                  </a:lnTo>
                  <a:lnTo>
                    <a:pt x="237490" y="12700"/>
                  </a:lnTo>
                  <a:lnTo>
                    <a:pt x="245110" y="22860"/>
                  </a:lnTo>
                  <a:lnTo>
                    <a:pt x="251460" y="33020"/>
                  </a:lnTo>
                  <a:lnTo>
                    <a:pt x="257810" y="43180"/>
                  </a:lnTo>
                  <a:lnTo>
                    <a:pt x="261620" y="53340"/>
                  </a:lnTo>
                  <a:lnTo>
                    <a:pt x="265430" y="66040"/>
                  </a:lnTo>
                  <a:lnTo>
                    <a:pt x="267970" y="81280"/>
                  </a:lnTo>
                  <a:lnTo>
                    <a:pt x="269240" y="96520"/>
                  </a:lnTo>
                  <a:lnTo>
                    <a:pt x="269240" y="111760"/>
                  </a:lnTo>
                  <a:lnTo>
                    <a:pt x="267970" y="125730"/>
                  </a:lnTo>
                  <a:lnTo>
                    <a:pt x="271780" y="180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4603750" y="5779770"/>
              <a:ext cx="125731" cy="154941"/>
            </a:xfrm>
            <a:custGeom>
              <a:avLst/>
              <a:gdLst/>
              <a:ahLst/>
              <a:cxnLst/>
              <a:rect l="0" t="0" r="0" b="0"/>
              <a:pathLst>
                <a:path w="125731" h="154941">
                  <a:moveTo>
                    <a:pt x="49530" y="0"/>
                  </a:moveTo>
                  <a:lnTo>
                    <a:pt x="27940" y="16510"/>
                  </a:lnTo>
                  <a:lnTo>
                    <a:pt x="20320" y="25400"/>
                  </a:lnTo>
                  <a:lnTo>
                    <a:pt x="13970" y="34290"/>
                  </a:lnTo>
                  <a:lnTo>
                    <a:pt x="7620" y="44450"/>
                  </a:lnTo>
                  <a:lnTo>
                    <a:pt x="3810" y="55880"/>
                  </a:lnTo>
                  <a:lnTo>
                    <a:pt x="2540" y="67310"/>
                  </a:lnTo>
                  <a:lnTo>
                    <a:pt x="0" y="80010"/>
                  </a:lnTo>
                  <a:lnTo>
                    <a:pt x="0" y="93980"/>
                  </a:lnTo>
                  <a:lnTo>
                    <a:pt x="1270" y="106680"/>
                  </a:lnTo>
                  <a:lnTo>
                    <a:pt x="3810" y="120650"/>
                  </a:lnTo>
                  <a:lnTo>
                    <a:pt x="10160" y="132080"/>
                  </a:lnTo>
                  <a:lnTo>
                    <a:pt x="19050" y="142240"/>
                  </a:lnTo>
                  <a:lnTo>
                    <a:pt x="29210" y="151130"/>
                  </a:lnTo>
                  <a:lnTo>
                    <a:pt x="40640" y="154940"/>
                  </a:lnTo>
                  <a:lnTo>
                    <a:pt x="53340" y="154940"/>
                  </a:lnTo>
                  <a:lnTo>
                    <a:pt x="66040" y="152400"/>
                  </a:lnTo>
                  <a:lnTo>
                    <a:pt x="78740" y="148590"/>
                  </a:lnTo>
                  <a:lnTo>
                    <a:pt x="90170" y="143510"/>
                  </a:lnTo>
                  <a:lnTo>
                    <a:pt x="101600" y="138430"/>
                  </a:lnTo>
                  <a:lnTo>
                    <a:pt x="109220" y="128270"/>
                  </a:lnTo>
                  <a:lnTo>
                    <a:pt x="116840" y="115570"/>
                  </a:lnTo>
                  <a:lnTo>
                    <a:pt x="121920" y="101600"/>
                  </a:lnTo>
                  <a:lnTo>
                    <a:pt x="125730" y="87630"/>
                  </a:lnTo>
                  <a:lnTo>
                    <a:pt x="125730" y="73660"/>
                  </a:lnTo>
                  <a:lnTo>
                    <a:pt x="124460" y="59690"/>
                  </a:lnTo>
                  <a:lnTo>
                    <a:pt x="120650" y="46990"/>
                  </a:lnTo>
                  <a:lnTo>
                    <a:pt x="114300" y="35560"/>
                  </a:lnTo>
                  <a:lnTo>
                    <a:pt x="106680" y="24130"/>
                  </a:lnTo>
                  <a:lnTo>
                    <a:pt x="99060" y="16510"/>
                  </a:lnTo>
                  <a:lnTo>
                    <a:pt x="88900" y="13970"/>
                  </a:lnTo>
                  <a:lnTo>
                    <a:pt x="60960" y="114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4748530" y="5755640"/>
              <a:ext cx="143511" cy="171451"/>
            </a:xfrm>
            <a:custGeom>
              <a:avLst/>
              <a:gdLst/>
              <a:ahLst/>
              <a:cxnLst/>
              <a:rect l="0" t="0" r="0" b="0"/>
              <a:pathLst>
                <a:path w="143511" h="171451">
                  <a:moveTo>
                    <a:pt x="0" y="55880"/>
                  </a:moveTo>
                  <a:lnTo>
                    <a:pt x="13970" y="100330"/>
                  </a:lnTo>
                  <a:lnTo>
                    <a:pt x="15240" y="111760"/>
                  </a:lnTo>
                  <a:lnTo>
                    <a:pt x="15240" y="123190"/>
                  </a:lnTo>
                  <a:lnTo>
                    <a:pt x="13970" y="135890"/>
                  </a:lnTo>
                  <a:lnTo>
                    <a:pt x="12700" y="139700"/>
                  </a:lnTo>
                  <a:lnTo>
                    <a:pt x="11430" y="137160"/>
                  </a:lnTo>
                  <a:lnTo>
                    <a:pt x="11430" y="132080"/>
                  </a:lnTo>
                  <a:lnTo>
                    <a:pt x="12700" y="120650"/>
                  </a:lnTo>
                  <a:lnTo>
                    <a:pt x="13970" y="105410"/>
                  </a:lnTo>
                  <a:lnTo>
                    <a:pt x="16510" y="88900"/>
                  </a:lnTo>
                  <a:lnTo>
                    <a:pt x="19050" y="74930"/>
                  </a:lnTo>
                  <a:lnTo>
                    <a:pt x="21590" y="60960"/>
                  </a:lnTo>
                  <a:lnTo>
                    <a:pt x="25400" y="49530"/>
                  </a:lnTo>
                  <a:lnTo>
                    <a:pt x="29210" y="38100"/>
                  </a:lnTo>
                  <a:lnTo>
                    <a:pt x="34290" y="29210"/>
                  </a:lnTo>
                  <a:lnTo>
                    <a:pt x="40640" y="20320"/>
                  </a:lnTo>
                  <a:lnTo>
                    <a:pt x="48260" y="13970"/>
                  </a:lnTo>
                  <a:lnTo>
                    <a:pt x="57150" y="7620"/>
                  </a:lnTo>
                  <a:lnTo>
                    <a:pt x="66040" y="2540"/>
                  </a:lnTo>
                  <a:lnTo>
                    <a:pt x="74930" y="1270"/>
                  </a:lnTo>
                  <a:lnTo>
                    <a:pt x="85090" y="0"/>
                  </a:lnTo>
                  <a:lnTo>
                    <a:pt x="95250" y="1270"/>
                  </a:lnTo>
                  <a:lnTo>
                    <a:pt x="104140" y="7620"/>
                  </a:lnTo>
                  <a:lnTo>
                    <a:pt x="113030" y="17780"/>
                  </a:lnTo>
                  <a:lnTo>
                    <a:pt x="120650" y="30480"/>
                  </a:lnTo>
                  <a:lnTo>
                    <a:pt x="127000" y="45720"/>
                  </a:lnTo>
                  <a:lnTo>
                    <a:pt x="133350" y="60960"/>
                  </a:lnTo>
                  <a:lnTo>
                    <a:pt x="137160" y="76200"/>
                  </a:lnTo>
                  <a:lnTo>
                    <a:pt x="140970" y="91440"/>
                  </a:lnTo>
                  <a:lnTo>
                    <a:pt x="143510" y="106680"/>
                  </a:lnTo>
                  <a:lnTo>
                    <a:pt x="137160" y="171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4947920" y="5622290"/>
              <a:ext cx="31751" cy="316231"/>
            </a:xfrm>
            <a:custGeom>
              <a:avLst/>
              <a:gdLst/>
              <a:ahLst/>
              <a:cxnLst/>
              <a:rect l="0" t="0" r="0" b="0"/>
              <a:pathLst>
                <a:path w="31751" h="316231">
                  <a:moveTo>
                    <a:pt x="31750" y="0"/>
                  </a:moveTo>
                  <a:lnTo>
                    <a:pt x="31750" y="22860"/>
                  </a:lnTo>
                  <a:lnTo>
                    <a:pt x="30480" y="36830"/>
                  </a:lnTo>
                  <a:lnTo>
                    <a:pt x="26670" y="74930"/>
                  </a:lnTo>
                  <a:lnTo>
                    <a:pt x="25400" y="93980"/>
                  </a:lnTo>
                  <a:lnTo>
                    <a:pt x="24130" y="110490"/>
                  </a:lnTo>
                  <a:lnTo>
                    <a:pt x="22860" y="125730"/>
                  </a:lnTo>
                  <a:lnTo>
                    <a:pt x="21590" y="140970"/>
                  </a:lnTo>
                  <a:lnTo>
                    <a:pt x="19050" y="156210"/>
                  </a:lnTo>
                  <a:lnTo>
                    <a:pt x="16510" y="170180"/>
                  </a:lnTo>
                  <a:lnTo>
                    <a:pt x="13970" y="187960"/>
                  </a:lnTo>
                  <a:lnTo>
                    <a:pt x="13970" y="205740"/>
                  </a:lnTo>
                  <a:lnTo>
                    <a:pt x="12700" y="224790"/>
                  </a:lnTo>
                  <a:lnTo>
                    <a:pt x="11430" y="241300"/>
                  </a:lnTo>
                  <a:lnTo>
                    <a:pt x="8890" y="255270"/>
                  </a:lnTo>
                  <a:lnTo>
                    <a:pt x="0" y="316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4864100" y="5674360"/>
              <a:ext cx="179071" cy="21591"/>
            </a:xfrm>
            <a:custGeom>
              <a:avLst/>
              <a:gdLst/>
              <a:ahLst/>
              <a:cxnLst/>
              <a:rect l="0" t="0" r="0" b="0"/>
              <a:pathLst>
                <a:path w="179071" h="21591">
                  <a:moveTo>
                    <a:pt x="0" y="21590"/>
                  </a:moveTo>
                  <a:lnTo>
                    <a:pt x="22860" y="21590"/>
                  </a:lnTo>
                  <a:lnTo>
                    <a:pt x="34290" y="20320"/>
                  </a:lnTo>
                  <a:lnTo>
                    <a:pt x="45720" y="19050"/>
                  </a:lnTo>
                  <a:lnTo>
                    <a:pt x="58420" y="16510"/>
                  </a:lnTo>
                  <a:lnTo>
                    <a:pt x="72390" y="13970"/>
                  </a:lnTo>
                  <a:lnTo>
                    <a:pt x="85090" y="12700"/>
                  </a:lnTo>
                  <a:lnTo>
                    <a:pt x="99060" y="12700"/>
                  </a:lnTo>
                  <a:lnTo>
                    <a:pt x="113030" y="11430"/>
                  </a:lnTo>
                  <a:lnTo>
                    <a:pt x="1790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4937760" y="5885180"/>
            <a:ext cx="906781" cy="410211"/>
            <a:chOff x="4937760" y="5885180"/>
            <a:chExt cx="906781" cy="410211"/>
          </a:xfrm>
        </p:grpSpPr>
        <p:sp>
          <p:nvSpPr>
            <p:cNvPr id="176" name="Freeform 175"/>
            <p:cNvSpPr/>
            <p:nvPr/>
          </p:nvSpPr>
          <p:spPr>
            <a:xfrm>
              <a:off x="4937760" y="6054090"/>
              <a:ext cx="895351" cy="40641"/>
            </a:xfrm>
            <a:custGeom>
              <a:avLst/>
              <a:gdLst/>
              <a:ahLst/>
              <a:cxnLst/>
              <a:rect l="0" t="0" r="0" b="0"/>
              <a:pathLst>
                <a:path w="895351" h="40641">
                  <a:moveTo>
                    <a:pt x="0" y="8890"/>
                  </a:moveTo>
                  <a:lnTo>
                    <a:pt x="22860" y="3810"/>
                  </a:lnTo>
                  <a:lnTo>
                    <a:pt x="36830" y="2540"/>
                  </a:lnTo>
                  <a:lnTo>
                    <a:pt x="55880" y="1270"/>
                  </a:lnTo>
                  <a:lnTo>
                    <a:pt x="95250" y="0"/>
                  </a:lnTo>
                  <a:lnTo>
                    <a:pt x="132080" y="0"/>
                  </a:lnTo>
                  <a:lnTo>
                    <a:pt x="151130" y="0"/>
                  </a:lnTo>
                  <a:lnTo>
                    <a:pt x="171450" y="2540"/>
                  </a:lnTo>
                  <a:lnTo>
                    <a:pt x="191770" y="5080"/>
                  </a:lnTo>
                  <a:lnTo>
                    <a:pt x="213360" y="6350"/>
                  </a:lnTo>
                  <a:lnTo>
                    <a:pt x="234950" y="7620"/>
                  </a:lnTo>
                  <a:lnTo>
                    <a:pt x="281940" y="8890"/>
                  </a:lnTo>
                  <a:lnTo>
                    <a:pt x="330200" y="8890"/>
                  </a:lnTo>
                  <a:lnTo>
                    <a:pt x="356870" y="10160"/>
                  </a:lnTo>
                  <a:lnTo>
                    <a:pt x="382270" y="12700"/>
                  </a:lnTo>
                  <a:lnTo>
                    <a:pt x="408940" y="15240"/>
                  </a:lnTo>
                  <a:lnTo>
                    <a:pt x="435610" y="16510"/>
                  </a:lnTo>
                  <a:lnTo>
                    <a:pt x="461010" y="17780"/>
                  </a:lnTo>
                  <a:lnTo>
                    <a:pt x="486410" y="19050"/>
                  </a:lnTo>
                  <a:lnTo>
                    <a:pt x="511810" y="20320"/>
                  </a:lnTo>
                  <a:lnTo>
                    <a:pt x="535940" y="22860"/>
                  </a:lnTo>
                  <a:lnTo>
                    <a:pt x="561340" y="25400"/>
                  </a:lnTo>
                  <a:lnTo>
                    <a:pt x="584200" y="26670"/>
                  </a:lnTo>
                  <a:lnTo>
                    <a:pt x="607060" y="27940"/>
                  </a:lnTo>
                  <a:lnTo>
                    <a:pt x="629920" y="29210"/>
                  </a:lnTo>
                  <a:lnTo>
                    <a:pt x="651510" y="30480"/>
                  </a:lnTo>
                  <a:lnTo>
                    <a:pt x="673100" y="33020"/>
                  </a:lnTo>
                  <a:lnTo>
                    <a:pt x="694690" y="35560"/>
                  </a:lnTo>
                  <a:lnTo>
                    <a:pt x="713740" y="36830"/>
                  </a:lnTo>
                  <a:lnTo>
                    <a:pt x="730250" y="38100"/>
                  </a:lnTo>
                  <a:lnTo>
                    <a:pt x="746760" y="39370"/>
                  </a:lnTo>
                  <a:lnTo>
                    <a:pt x="777240" y="40640"/>
                  </a:lnTo>
                  <a:lnTo>
                    <a:pt x="824230" y="40640"/>
                  </a:lnTo>
                  <a:lnTo>
                    <a:pt x="895350" y="30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5443220" y="5885180"/>
              <a:ext cx="401321" cy="410211"/>
            </a:xfrm>
            <a:custGeom>
              <a:avLst/>
              <a:gdLst/>
              <a:ahLst/>
              <a:cxnLst/>
              <a:rect l="0" t="0" r="0" b="0"/>
              <a:pathLst>
                <a:path w="401321" h="410211">
                  <a:moveTo>
                    <a:pt x="95250" y="0"/>
                  </a:moveTo>
                  <a:lnTo>
                    <a:pt x="116840" y="0"/>
                  </a:lnTo>
                  <a:lnTo>
                    <a:pt x="129540" y="0"/>
                  </a:lnTo>
                  <a:lnTo>
                    <a:pt x="143510" y="2540"/>
                  </a:lnTo>
                  <a:lnTo>
                    <a:pt x="158750" y="5080"/>
                  </a:lnTo>
                  <a:lnTo>
                    <a:pt x="172720" y="8890"/>
                  </a:lnTo>
                  <a:lnTo>
                    <a:pt x="185420" y="13970"/>
                  </a:lnTo>
                  <a:lnTo>
                    <a:pt x="196850" y="19050"/>
                  </a:lnTo>
                  <a:lnTo>
                    <a:pt x="208280" y="24130"/>
                  </a:lnTo>
                  <a:lnTo>
                    <a:pt x="219710" y="29210"/>
                  </a:lnTo>
                  <a:lnTo>
                    <a:pt x="231140" y="33020"/>
                  </a:lnTo>
                  <a:lnTo>
                    <a:pt x="241300" y="38100"/>
                  </a:lnTo>
                  <a:lnTo>
                    <a:pt x="252730" y="44450"/>
                  </a:lnTo>
                  <a:lnTo>
                    <a:pt x="262890" y="50800"/>
                  </a:lnTo>
                  <a:lnTo>
                    <a:pt x="273050" y="55880"/>
                  </a:lnTo>
                  <a:lnTo>
                    <a:pt x="284480" y="59690"/>
                  </a:lnTo>
                  <a:lnTo>
                    <a:pt x="294640" y="64770"/>
                  </a:lnTo>
                  <a:lnTo>
                    <a:pt x="303530" y="69850"/>
                  </a:lnTo>
                  <a:lnTo>
                    <a:pt x="312420" y="74930"/>
                  </a:lnTo>
                  <a:lnTo>
                    <a:pt x="321310" y="81280"/>
                  </a:lnTo>
                  <a:lnTo>
                    <a:pt x="330200" y="87630"/>
                  </a:lnTo>
                  <a:lnTo>
                    <a:pt x="349250" y="101600"/>
                  </a:lnTo>
                  <a:lnTo>
                    <a:pt x="358140" y="107950"/>
                  </a:lnTo>
                  <a:lnTo>
                    <a:pt x="365760" y="115570"/>
                  </a:lnTo>
                  <a:lnTo>
                    <a:pt x="373380" y="121920"/>
                  </a:lnTo>
                  <a:lnTo>
                    <a:pt x="381000" y="132080"/>
                  </a:lnTo>
                  <a:lnTo>
                    <a:pt x="388620" y="142240"/>
                  </a:lnTo>
                  <a:lnTo>
                    <a:pt x="396240" y="154940"/>
                  </a:lnTo>
                  <a:lnTo>
                    <a:pt x="400050" y="168910"/>
                  </a:lnTo>
                  <a:lnTo>
                    <a:pt x="401320" y="182880"/>
                  </a:lnTo>
                  <a:lnTo>
                    <a:pt x="401320" y="199390"/>
                  </a:lnTo>
                  <a:lnTo>
                    <a:pt x="398780" y="212090"/>
                  </a:lnTo>
                  <a:lnTo>
                    <a:pt x="393700" y="223520"/>
                  </a:lnTo>
                  <a:lnTo>
                    <a:pt x="388620" y="232410"/>
                  </a:lnTo>
                  <a:lnTo>
                    <a:pt x="382270" y="241300"/>
                  </a:lnTo>
                  <a:lnTo>
                    <a:pt x="374650" y="250190"/>
                  </a:lnTo>
                  <a:lnTo>
                    <a:pt x="365760" y="257810"/>
                  </a:lnTo>
                  <a:lnTo>
                    <a:pt x="355600" y="265430"/>
                  </a:lnTo>
                  <a:lnTo>
                    <a:pt x="345440" y="273050"/>
                  </a:lnTo>
                  <a:lnTo>
                    <a:pt x="336550" y="279400"/>
                  </a:lnTo>
                  <a:lnTo>
                    <a:pt x="323850" y="287020"/>
                  </a:lnTo>
                  <a:lnTo>
                    <a:pt x="308610" y="293370"/>
                  </a:lnTo>
                  <a:lnTo>
                    <a:pt x="293370" y="300990"/>
                  </a:lnTo>
                  <a:lnTo>
                    <a:pt x="261620" y="314960"/>
                  </a:lnTo>
                  <a:lnTo>
                    <a:pt x="193040" y="342900"/>
                  </a:lnTo>
                  <a:lnTo>
                    <a:pt x="176530" y="349250"/>
                  </a:lnTo>
                  <a:lnTo>
                    <a:pt x="161290" y="354330"/>
                  </a:lnTo>
                  <a:lnTo>
                    <a:pt x="146050" y="359410"/>
                  </a:lnTo>
                  <a:lnTo>
                    <a:pt x="116840" y="367030"/>
                  </a:lnTo>
                  <a:lnTo>
                    <a:pt x="102870" y="370840"/>
                  </a:lnTo>
                  <a:lnTo>
                    <a:pt x="88900" y="375920"/>
                  </a:lnTo>
                  <a:lnTo>
                    <a:pt x="77470" y="381000"/>
                  </a:lnTo>
                  <a:lnTo>
                    <a:pt x="66040" y="387350"/>
                  </a:lnTo>
                  <a:lnTo>
                    <a:pt x="53340" y="392430"/>
                  </a:lnTo>
                  <a:lnTo>
                    <a:pt x="40640" y="397510"/>
                  </a:lnTo>
                  <a:lnTo>
                    <a:pt x="0" y="4102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5948680" y="5527040"/>
            <a:ext cx="4051301" cy="431801"/>
            <a:chOff x="5948680" y="5527040"/>
            <a:chExt cx="4051301" cy="431801"/>
          </a:xfrm>
        </p:grpSpPr>
        <p:sp>
          <p:nvSpPr>
            <p:cNvPr id="179" name="Freeform 178"/>
            <p:cNvSpPr/>
            <p:nvPr/>
          </p:nvSpPr>
          <p:spPr>
            <a:xfrm>
              <a:off x="6117590" y="5661660"/>
              <a:ext cx="10161" cy="297181"/>
            </a:xfrm>
            <a:custGeom>
              <a:avLst/>
              <a:gdLst/>
              <a:ahLst/>
              <a:cxnLst/>
              <a:rect l="0" t="0" r="0" b="0"/>
              <a:pathLst>
                <a:path w="10161" h="297181">
                  <a:moveTo>
                    <a:pt x="0" y="22860"/>
                  </a:moveTo>
                  <a:lnTo>
                    <a:pt x="0" y="0"/>
                  </a:lnTo>
                  <a:lnTo>
                    <a:pt x="1270" y="0"/>
                  </a:lnTo>
                  <a:lnTo>
                    <a:pt x="2540" y="5080"/>
                  </a:lnTo>
                  <a:lnTo>
                    <a:pt x="5080" y="13970"/>
                  </a:lnTo>
                  <a:lnTo>
                    <a:pt x="6350" y="25400"/>
                  </a:lnTo>
                  <a:lnTo>
                    <a:pt x="7620" y="38100"/>
                  </a:lnTo>
                  <a:lnTo>
                    <a:pt x="8890" y="50800"/>
                  </a:lnTo>
                  <a:lnTo>
                    <a:pt x="8890" y="76200"/>
                  </a:lnTo>
                  <a:lnTo>
                    <a:pt x="10160" y="90170"/>
                  </a:lnTo>
                  <a:lnTo>
                    <a:pt x="8890" y="104140"/>
                  </a:lnTo>
                  <a:lnTo>
                    <a:pt x="6350" y="118110"/>
                  </a:lnTo>
                  <a:lnTo>
                    <a:pt x="3810" y="132080"/>
                  </a:lnTo>
                  <a:lnTo>
                    <a:pt x="2540" y="146050"/>
                  </a:lnTo>
                  <a:lnTo>
                    <a:pt x="1270" y="160020"/>
                  </a:lnTo>
                  <a:lnTo>
                    <a:pt x="1270" y="173990"/>
                  </a:lnTo>
                  <a:lnTo>
                    <a:pt x="0" y="201930"/>
                  </a:lnTo>
                  <a:lnTo>
                    <a:pt x="0" y="2971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>
              <a:off x="5948680" y="5715000"/>
              <a:ext cx="525781" cy="194311"/>
            </a:xfrm>
            <a:custGeom>
              <a:avLst/>
              <a:gdLst/>
              <a:ahLst/>
              <a:cxnLst/>
              <a:rect l="0" t="0" r="0" b="0"/>
              <a:pathLst>
                <a:path w="525781" h="194311">
                  <a:moveTo>
                    <a:pt x="0" y="64770"/>
                  </a:moveTo>
                  <a:lnTo>
                    <a:pt x="33020" y="58420"/>
                  </a:lnTo>
                  <a:lnTo>
                    <a:pt x="48260" y="55880"/>
                  </a:lnTo>
                  <a:lnTo>
                    <a:pt x="140970" y="35560"/>
                  </a:lnTo>
                  <a:lnTo>
                    <a:pt x="201930" y="21590"/>
                  </a:lnTo>
                  <a:lnTo>
                    <a:pt x="219710" y="19050"/>
                  </a:lnTo>
                  <a:lnTo>
                    <a:pt x="238760" y="17780"/>
                  </a:lnTo>
                  <a:lnTo>
                    <a:pt x="259080" y="17780"/>
                  </a:lnTo>
                  <a:lnTo>
                    <a:pt x="281940" y="19050"/>
                  </a:lnTo>
                  <a:lnTo>
                    <a:pt x="299720" y="24130"/>
                  </a:lnTo>
                  <a:lnTo>
                    <a:pt x="316230" y="30480"/>
                  </a:lnTo>
                  <a:lnTo>
                    <a:pt x="330200" y="38100"/>
                  </a:lnTo>
                  <a:lnTo>
                    <a:pt x="339090" y="50800"/>
                  </a:lnTo>
                  <a:lnTo>
                    <a:pt x="345440" y="66040"/>
                  </a:lnTo>
                  <a:lnTo>
                    <a:pt x="349250" y="82550"/>
                  </a:lnTo>
                  <a:lnTo>
                    <a:pt x="351790" y="101600"/>
                  </a:lnTo>
                  <a:lnTo>
                    <a:pt x="354330" y="120650"/>
                  </a:lnTo>
                  <a:lnTo>
                    <a:pt x="355600" y="139700"/>
                  </a:lnTo>
                  <a:lnTo>
                    <a:pt x="355600" y="158750"/>
                  </a:lnTo>
                  <a:lnTo>
                    <a:pt x="353060" y="175260"/>
                  </a:lnTo>
                  <a:lnTo>
                    <a:pt x="351790" y="190500"/>
                  </a:lnTo>
                  <a:lnTo>
                    <a:pt x="351790" y="194310"/>
                  </a:lnTo>
                  <a:lnTo>
                    <a:pt x="351790" y="189230"/>
                  </a:lnTo>
                  <a:lnTo>
                    <a:pt x="354330" y="179070"/>
                  </a:lnTo>
                  <a:lnTo>
                    <a:pt x="361950" y="125730"/>
                  </a:lnTo>
                  <a:lnTo>
                    <a:pt x="365760" y="109220"/>
                  </a:lnTo>
                  <a:lnTo>
                    <a:pt x="368300" y="93980"/>
                  </a:lnTo>
                  <a:lnTo>
                    <a:pt x="372110" y="80010"/>
                  </a:lnTo>
                  <a:lnTo>
                    <a:pt x="377190" y="68580"/>
                  </a:lnTo>
                  <a:lnTo>
                    <a:pt x="382270" y="55880"/>
                  </a:lnTo>
                  <a:lnTo>
                    <a:pt x="388620" y="44450"/>
                  </a:lnTo>
                  <a:lnTo>
                    <a:pt x="394970" y="35560"/>
                  </a:lnTo>
                  <a:lnTo>
                    <a:pt x="401320" y="26670"/>
                  </a:lnTo>
                  <a:lnTo>
                    <a:pt x="407670" y="17780"/>
                  </a:lnTo>
                  <a:lnTo>
                    <a:pt x="416560" y="11430"/>
                  </a:lnTo>
                  <a:lnTo>
                    <a:pt x="427990" y="5080"/>
                  </a:lnTo>
                  <a:lnTo>
                    <a:pt x="439420" y="0"/>
                  </a:lnTo>
                  <a:lnTo>
                    <a:pt x="452120" y="0"/>
                  </a:lnTo>
                  <a:lnTo>
                    <a:pt x="464820" y="1270"/>
                  </a:lnTo>
                  <a:lnTo>
                    <a:pt x="52578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6471920" y="5736590"/>
              <a:ext cx="308611" cy="190501"/>
            </a:xfrm>
            <a:custGeom>
              <a:avLst/>
              <a:gdLst/>
              <a:ahLst/>
              <a:cxnLst/>
              <a:rect l="0" t="0" r="0" b="0"/>
              <a:pathLst>
                <a:path w="308611" h="190501">
                  <a:moveTo>
                    <a:pt x="139700" y="53340"/>
                  </a:moveTo>
                  <a:lnTo>
                    <a:pt x="134620" y="30480"/>
                  </a:lnTo>
                  <a:lnTo>
                    <a:pt x="130810" y="21590"/>
                  </a:lnTo>
                  <a:lnTo>
                    <a:pt x="125730" y="13970"/>
                  </a:lnTo>
                  <a:lnTo>
                    <a:pt x="119380" y="6350"/>
                  </a:lnTo>
                  <a:lnTo>
                    <a:pt x="111760" y="1270"/>
                  </a:lnTo>
                  <a:lnTo>
                    <a:pt x="100330" y="0"/>
                  </a:lnTo>
                  <a:lnTo>
                    <a:pt x="88900" y="0"/>
                  </a:lnTo>
                  <a:lnTo>
                    <a:pt x="78740" y="2540"/>
                  </a:lnTo>
                  <a:lnTo>
                    <a:pt x="67310" y="6350"/>
                  </a:lnTo>
                  <a:lnTo>
                    <a:pt x="55880" y="11430"/>
                  </a:lnTo>
                  <a:lnTo>
                    <a:pt x="48260" y="19050"/>
                  </a:lnTo>
                  <a:lnTo>
                    <a:pt x="40640" y="26670"/>
                  </a:lnTo>
                  <a:lnTo>
                    <a:pt x="22860" y="54610"/>
                  </a:lnTo>
                  <a:lnTo>
                    <a:pt x="16510" y="64770"/>
                  </a:lnTo>
                  <a:lnTo>
                    <a:pt x="10160" y="74930"/>
                  </a:lnTo>
                  <a:lnTo>
                    <a:pt x="6350" y="85090"/>
                  </a:lnTo>
                  <a:lnTo>
                    <a:pt x="1270" y="95250"/>
                  </a:lnTo>
                  <a:lnTo>
                    <a:pt x="0" y="107950"/>
                  </a:lnTo>
                  <a:lnTo>
                    <a:pt x="0" y="123190"/>
                  </a:lnTo>
                  <a:lnTo>
                    <a:pt x="1270" y="138430"/>
                  </a:lnTo>
                  <a:lnTo>
                    <a:pt x="5080" y="151130"/>
                  </a:lnTo>
                  <a:lnTo>
                    <a:pt x="11430" y="161290"/>
                  </a:lnTo>
                  <a:lnTo>
                    <a:pt x="19050" y="171450"/>
                  </a:lnTo>
                  <a:lnTo>
                    <a:pt x="29210" y="176530"/>
                  </a:lnTo>
                  <a:lnTo>
                    <a:pt x="40640" y="179070"/>
                  </a:lnTo>
                  <a:lnTo>
                    <a:pt x="52070" y="179070"/>
                  </a:lnTo>
                  <a:lnTo>
                    <a:pt x="63500" y="177800"/>
                  </a:lnTo>
                  <a:lnTo>
                    <a:pt x="74930" y="176530"/>
                  </a:lnTo>
                  <a:lnTo>
                    <a:pt x="86360" y="173990"/>
                  </a:lnTo>
                  <a:lnTo>
                    <a:pt x="96520" y="170180"/>
                  </a:lnTo>
                  <a:lnTo>
                    <a:pt x="105410" y="165100"/>
                  </a:lnTo>
                  <a:lnTo>
                    <a:pt x="113030" y="158750"/>
                  </a:lnTo>
                  <a:lnTo>
                    <a:pt x="120650" y="152400"/>
                  </a:lnTo>
                  <a:lnTo>
                    <a:pt x="128270" y="143510"/>
                  </a:lnTo>
                  <a:lnTo>
                    <a:pt x="135890" y="134620"/>
                  </a:lnTo>
                  <a:lnTo>
                    <a:pt x="143510" y="124460"/>
                  </a:lnTo>
                  <a:lnTo>
                    <a:pt x="157480" y="105410"/>
                  </a:lnTo>
                  <a:lnTo>
                    <a:pt x="163830" y="95250"/>
                  </a:lnTo>
                  <a:lnTo>
                    <a:pt x="168910" y="83820"/>
                  </a:lnTo>
                  <a:lnTo>
                    <a:pt x="172720" y="73660"/>
                  </a:lnTo>
                  <a:lnTo>
                    <a:pt x="176530" y="62230"/>
                  </a:lnTo>
                  <a:lnTo>
                    <a:pt x="181610" y="49530"/>
                  </a:lnTo>
                  <a:lnTo>
                    <a:pt x="185420" y="36830"/>
                  </a:lnTo>
                  <a:lnTo>
                    <a:pt x="189230" y="35560"/>
                  </a:lnTo>
                  <a:lnTo>
                    <a:pt x="191770" y="41910"/>
                  </a:lnTo>
                  <a:lnTo>
                    <a:pt x="195580" y="52070"/>
                  </a:lnTo>
                  <a:lnTo>
                    <a:pt x="205740" y="80010"/>
                  </a:lnTo>
                  <a:lnTo>
                    <a:pt x="232410" y="146050"/>
                  </a:lnTo>
                  <a:lnTo>
                    <a:pt x="241300" y="157480"/>
                  </a:lnTo>
                  <a:lnTo>
                    <a:pt x="251460" y="167640"/>
                  </a:lnTo>
                  <a:lnTo>
                    <a:pt x="30861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6769100" y="5599430"/>
              <a:ext cx="190501" cy="321311"/>
            </a:xfrm>
            <a:custGeom>
              <a:avLst/>
              <a:gdLst/>
              <a:ahLst/>
              <a:cxnLst/>
              <a:rect l="0" t="0" r="0" b="0"/>
              <a:pathLst>
                <a:path w="190501" h="321311">
                  <a:moveTo>
                    <a:pt x="158750" y="11430"/>
                  </a:moveTo>
                  <a:lnTo>
                    <a:pt x="170180" y="0"/>
                  </a:lnTo>
                  <a:lnTo>
                    <a:pt x="172720" y="1270"/>
                  </a:lnTo>
                  <a:lnTo>
                    <a:pt x="175260" y="7620"/>
                  </a:lnTo>
                  <a:lnTo>
                    <a:pt x="176530" y="15240"/>
                  </a:lnTo>
                  <a:lnTo>
                    <a:pt x="179070" y="24130"/>
                  </a:lnTo>
                  <a:lnTo>
                    <a:pt x="181610" y="34290"/>
                  </a:lnTo>
                  <a:lnTo>
                    <a:pt x="184150" y="44450"/>
                  </a:lnTo>
                  <a:lnTo>
                    <a:pt x="185420" y="54610"/>
                  </a:lnTo>
                  <a:lnTo>
                    <a:pt x="184150" y="64770"/>
                  </a:lnTo>
                  <a:lnTo>
                    <a:pt x="182880" y="74930"/>
                  </a:lnTo>
                  <a:lnTo>
                    <a:pt x="181610" y="87630"/>
                  </a:lnTo>
                  <a:lnTo>
                    <a:pt x="181610" y="101600"/>
                  </a:lnTo>
                  <a:lnTo>
                    <a:pt x="180340" y="116840"/>
                  </a:lnTo>
                  <a:lnTo>
                    <a:pt x="179070" y="135890"/>
                  </a:lnTo>
                  <a:lnTo>
                    <a:pt x="173990" y="177800"/>
                  </a:lnTo>
                  <a:lnTo>
                    <a:pt x="172720" y="198120"/>
                  </a:lnTo>
                  <a:lnTo>
                    <a:pt x="171450" y="218440"/>
                  </a:lnTo>
                  <a:lnTo>
                    <a:pt x="170180" y="237490"/>
                  </a:lnTo>
                  <a:lnTo>
                    <a:pt x="168910" y="242570"/>
                  </a:lnTo>
                  <a:lnTo>
                    <a:pt x="166370" y="238760"/>
                  </a:lnTo>
                  <a:lnTo>
                    <a:pt x="163830" y="229870"/>
                  </a:lnTo>
                  <a:lnTo>
                    <a:pt x="158750" y="218440"/>
                  </a:lnTo>
                  <a:lnTo>
                    <a:pt x="151130" y="204470"/>
                  </a:lnTo>
                  <a:lnTo>
                    <a:pt x="143510" y="189230"/>
                  </a:lnTo>
                  <a:lnTo>
                    <a:pt x="134620" y="175260"/>
                  </a:lnTo>
                  <a:lnTo>
                    <a:pt x="124460" y="162560"/>
                  </a:lnTo>
                  <a:lnTo>
                    <a:pt x="115570" y="151130"/>
                  </a:lnTo>
                  <a:lnTo>
                    <a:pt x="105410" y="142240"/>
                  </a:lnTo>
                  <a:lnTo>
                    <a:pt x="95250" y="134620"/>
                  </a:lnTo>
                  <a:lnTo>
                    <a:pt x="85090" y="128270"/>
                  </a:lnTo>
                  <a:lnTo>
                    <a:pt x="72390" y="127000"/>
                  </a:lnTo>
                  <a:lnTo>
                    <a:pt x="60960" y="128270"/>
                  </a:lnTo>
                  <a:lnTo>
                    <a:pt x="48260" y="130810"/>
                  </a:lnTo>
                  <a:lnTo>
                    <a:pt x="38100" y="137160"/>
                  </a:lnTo>
                  <a:lnTo>
                    <a:pt x="30480" y="144780"/>
                  </a:lnTo>
                  <a:lnTo>
                    <a:pt x="24130" y="152400"/>
                  </a:lnTo>
                  <a:lnTo>
                    <a:pt x="17780" y="163830"/>
                  </a:lnTo>
                  <a:lnTo>
                    <a:pt x="10160" y="177800"/>
                  </a:lnTo>
                  <a:lnTo>
                    <a:pt x="3810" y="191770"/>
                  </a:lnTo>
                  <a:lnTo>
                    <a:pt x="0" y="205740"/>
                  </a:lnTo>
                  <a:lnTo>
                    <a:pt x="0" y="218440"/>
                  </a:lnTo>
                  <a:lnTo>
                    <a:pt x="0" y="229870"/>
                  </a:lnTo>
                  <a:lnTo>
                    <a:pt x="1270" y="241300"/>
                  </a:lnTo>
                  <a:lnTo>
                    <a:pt x="3810" y="252730"/>
                  </a:lnTo>
                  <a:lnTo>
                    <a:pt x="6350" y="262890"/>
                  </a:lnTo>
                  <a:lnTo>
                    <a:pt x="10160" y="273050"/>
                  </a:lnTo>
                  <a:lnTo>
                    <a:pt x="15240" y="281940"/>
                  </a:lnTo>
                  <a:lnTo>
                    <a:pt x="20320" y="289560"/>
                  </a:lnTo>
                  <a:lnTo>
                    <a:pt x="27940" y="295910"/>
                  </a:lnTo>
                  <a:lnTo>
                    <a:pt x="36830" y="302260"/>
                  </a:lnTo>
                  <a:lnTo>
                    <a:pt x="45720" y="307340"/>
                  </a:lnTo>
                  <a:lnTo>
                    <a:pt x="55880" y="311150"/>
                  </a:lnTo>
                  <a:lnTo>
                    <a:pt x="64770" y="314960"/>
                  </a:lnTo>
                  <a:lnTo>
                    <a:pt x="74930" y="320040"/>
                  </a:lnTo>
                  <a:lnTo>
                    <a:pt x="88900" y="321310"/>
                  </a:lnTo>
                  <a:lnTo>
                    <a:pt x="105410" y="320040"/>
                  </a:lnTo>
                  <a:lnTo>
                    <a:pt x="123190" y="318770"/>
                  </a:lnTo>
                  <a:lnTo>
                    <a:pt x="138430" y="317500"/>
                  </a:lnTo>
                  <a:lnTo>
                    <a:pt x="152400" y="314960"/>
                  </a:lnTo>
                  <a:lnTo>
                    <a:pt x="190500" y="306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>
              <a:off x="7043420" y="5723890"/>
              <a:ext cx="284481" cy="199391"/>
            </a:xfrm>
            <a:custGeom>
              <a:avLst/>
              <a:gdLst/>
              <a:ahLst/>
              <a:cxnLst/>
              <a:rect l="0" t="0" r="0" b="0"/>
              <a:pathLst>
                <a:path w="284481" h="199391">
                  <a:moveTo>
                    <a:pt x="0" y="44450"/>
                  </a:moveTo>
                  <a:lnTo>
                    <a:pt x="11430" y="55880"/>
                  </a:lnTo>
                  <a:lnTo>
                    <a:pt x="19050" y="60960"/>
                  </a:lnTo>
                  <a:lnTo>
                    <a:pt x="29210" y="64770"/>
                  </a:lnTo>
                  <a:lnTo>
                    <a:pt x="40640" y="68580"/>
                  </a:lnTo>
                  <a:lnTo>
                    <a:pt x="54610" y="71120"/>
                  </a:lnTo>
                  <a:lnTo>
                    <a:pt x="72390" y="72390"/>
                  </a:lnTo>
                  <a:lnTo>
                    <a:pt x="90170" y="73660"/>
                  </a:lnTo>
                  <a:lnTo>
                    <a:pt x="107950" y="73660"/>
                  </a:lnTo>
                  <a:lnTo>
                    <a:pt x="125730" y="72390"/>
                  </a:lnTo>
                  <a:lnTo>
                    <a:pt x="143510" y="69850"/>
                  </a:lnTo>
                  <a:lnTo>
                    <a:pt x="158750" y="67310"/>
                  </a:lnTo>
                  <a:lnTo>
                    <a:pt x="172720" y="64770"/>
                  </a:lnTo>
                  <a:lnTo>
                    <a:pt x="185420" y="62230"/>
                  </a:lnTo>
                  <a:lnTo>
                    <a:pt x="195580" y="55880"/>
                  </a:lnTo>
                  <a:lnTo>
                    <a:pt x="203200" y="48260"/>
                  </a:lnTo>
                  <a:lnTo>
                    <a:pt x="208280" y="40640"/>
                  </a:lnTo>
                  <a:lnTo>
                    <a:pt x="210820" y="33020"/>
                  </a:lnTo>
                  <a:lnTo>
                    <a:pt x="209550" y="25400"/>
                  </a:lnTo>
                  <a:lnTo>
                    <a:pt x="207010" y="17780"/>
                  </a:lnTo>
                  <a:lnTo>
                    <a:pt x="199390" y="11430"/>
                  </a:lnTo>
                  <a:lnTo>
                    <a:pt x="190500" y="6350"/>
                  </a:lnTo>
                  <a:lnTo>
                    <a:pt x="179070" y="1270"/>
                  </a:lnTo>
                  <a:lnTo>
                    <a:pt x="165100" y="0"/>
                  </a:lnTo>
                  <a:lnTo>
                    <a:pt x="148590" y="0"/>
                  </a:lnTo>
                  <a:lnTo>
                    <a:pt x="130810" y="0"/>
                  </a:lnTo>
                  <a:lnTo>
                    <a:pt x="114300" y="6350"/>
                  </a:lnTo>
                  <a:lnTo>
                    <a:pt x="99060" y="13970"/>
                  </a:lnTo>
                  <a:lnTo>
                    <a:pt x="83820" y="24130"/>
                  </a:lnTo>
                  <a:lnTo>
                    <a:pt x="72390" y="36830"/>
                  </a:lnTo>
                  <a:lnTo>
                    <a:pt x="63500" y="50800"/>
                  </a:lnTo>
                  <a:lnTo>
                    <a:pt x="55880" y="67310"/>
                  </a:lnTo>
                  <a:lnTo>
                    <a:pt x="53340" y="82550"/>
                  </a:lnTo>
                  <a:lnTo>
                    <a:pt x="54610" y="99060"/>
                  </a:lnTo>
                  <a:lnTo>
                    <a:pt x="57150" y="116840"/>
                  </a:lnTo>
                  <a:lnTo>
                    <a:pt x="62230" y="129540"/>
                  </a:lnTo>
                  <a:lnTo>
                    <a:pt x="67310" y="140970"/>
                  </a:lnTo>
                  <a:lnTo>
                    <a:pt x="72390" y="151130"/>
                  </a:lnTo>
                  <a:lnTo>
                    <a:pt x="78740" y="160020"/>
                  </a:lnTo>
                  <a:lnTo>
                    <a:pt x="85090" y="168910"/>
                  </a:lnTo>
                  <a:lnTo>
                    <a:pt x="92710" y="176530"/>
                  </a:lnTo>
                  <a:lnTo>
                    <a:pt x="100330" y="182880"/>
                  </a:lnTo>
                  <a:lnTo>
                    <a:pt x="109220" y="187960"/>
                  </a:lnTo>
                  <a:lnTo>
                    <a:pt x="118110" y="193040"/>
                  </a:lnTo>
                  <a:lnTo>
                    <a:pt x="130810" y="196850"/>
                  </a:lnTo>
                  <a:lnTo>
                    <a:pt x="144780" y="198120"/>
                  </a:lnTo>
                  <a:lnTo>
                    <a:pt x="160020" y="199390"/>
                  </a:lnTo>
                  <a:lnTo>
                    <a:pt x="172720" y="199390"/>
                  </a:lnTo>
                  <a:lnTo>
                    <a:pt x="185420" y="198120"/>
                  </a:lnTo>
                  <a:lnTo>
                    <a:pt x="196850" y="196850"/>
                  </a:lnTo>
                  <a:lnTo>
                    <a:pt x="212090" y="193040"/>
                  </a:lnTo>
                  <a:lnTo>
                    <a:pt x="229870" y="187960"/>
                  </a:lnTo>
                  <a:lnTo>
                    <a:pt x="284480" y="171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Freeform 183"/>
            <p:cNvSpPr/>
            <p:nvPr/>
          </p:nvSpPr>
          <p:spPr>
            <a:xfrm>
              <a:off x="7600950" y="5758180"/>
              <a:ext cx="347981" cy="10161"/>
            </a:xfrm>
            <a:custGeom>
              <a:avLst/>
              <a:gdLst/>
              <a:ahLst/>
              <a:cxnLst/>
              <a:rect l="0" t="0" r="0" b="0"/>
              <a:pathLst>
                <a:path w="347981" h="10161">
                  <a:moveTo>
                    <a:pt x="0" y="10160"/>
                  </a:moveTo>
                  <a:lnTo>
                    <a:pt x="88900" y="10160"/>
                  </a:lnTo>
                  <a:lnTo>
                    <a:pt x="106680" y="8890"/>
                  </a:lnTo>
                  <a:lnTo>
                    <a:pt x="125730" y="7620"/>
                  </a:lnTo>
                  <a:lnTo>
                    <a:pt x="143510" y="5080"/>
                  </a:lnTo>
                  <a:lnTo>
                    <a:pt x="160020" y="3810"/>
                  </a:lnTo>
                  <a:lnTo>
                    <a:pt x="176530" y="2540"/>
                  </a:lnTo>
                  <a:lnTo>
                    <a:pt x="191770" y="1270"/>
                  </a:lnTo>
                  <a:lnTo>
                    <a:pt x="223520" y="1270"/>
                  </a:lnTo>
                  <a:lnTo>
                    <a:pt x="3479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7759700" y="5642610"/>
              <a:ext cx="218441" cy="179071"/>
            </a:xfrm>
            <a:custGeom>
              <a:avLst/>
              <a:gdLst/>
              <a:ahLst/>
              <a:cxnLst/>
              <a:rect l="0" t="0" r="0" b="0"/>
              <a:pathLst>
                <a:path w="218441" h="179071">
                  <a:moveTo>
                    <a:pt x="0" y="0"/>
                  </a:moveTo>
                  <a:lnTo>
                    <a:pt x="27940" y="0"/>
                  </a:lnTo>
                  <a:lnTo>
                    <a:pt x="40640" y="1270"/>
                  </a:lnTo>
                  <a:lnTo>
                    <a:pt x="53340" y="2540"/>
                  </a:lnTo>
                  <a:lnTo>
                    <a:pt x="67310" y="5080"/>
                  </a:lnTo>
                  <a:lnTo>
                    <a:pt x="125730" y="13970"/>
                  </a:lnTo>
                  <a:lnTo>
                    <a:pt x="143510" y="17780"/>
                  </a:lnTo>
                  <a:lnTo>
                    <a:pt x="158750" y="21590"/>
                  </a:lnTo>
                  <a:lnTo>
                    <a:pt x="172720" y="24130"/>
                  </a:lnTo>
                  <a:lnTo>
                    <a:pt x="185420" y="30480"/>
                  </a:lnTo>
                  <a:lnTo>
                    <a:pt x="196850" y="38100"/>
                  </a:lnTo>
                  <a:lnTo>
                    <a:pt x="208280" y="45720"/>
                  </a:lnTo>
                  <a:lnTo>
                    <a:pt x="214630" y="57150"/>
                  </a:lnTo>
                  <a:lnTo>
                    <a:pt x="218440" y="71120"/>
                  </a:lnTo>
                  <a:lnTo>
                    <a:pt x="218440" y="86360"/>
                  </a:lnTo>
                  <a:lnTo>
                    <a:pt x="215900" y="99060"/>
                  </a:lnTo>
                  <a:lnTo>
                    <a:pt x="210820" y="111760"/>
                  </a:lnTo>
                  <a:lnTo>
                    <a:pt x="203200" y="123190"/>
                  </a:lnTo>
                  <a:lnTo>
                    <a:pt x="194310" y="133350"/>
                  </a:lnTo>
                  <a:lnTo>
                    <a:pt x="182880" y="143510"/>
                  </a:lnTo>
                  <a:lnTo>
                    <a:pt x="137160" y="179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Freeform 185"/>
            <p:cNvSpPr/>
            <p:nvPr/>
          </p:nvSpPr>
          <p:spPr>
            <a:xfrm>
              <a:off x="8121650" y="5621020"/>
              <a:ext cx="175261" cy="245111"/>
            </a:xfrm>
            <a:custGeom>
              <a:avLst/>
              <a:gdLst/>
              <a:ahLst/>
              <a:cxnLst/>
              <a:rect l="0" t="0" r="0" b="0"/>
              <a:pathLst>
                <a:path w="175261" h="245111">
                  <a:moveTo>
                    <a:pt x="6350" y="0"/>
                  </a:moveTo>
                  <a:lnTo>
                    <a:pt x="6350" y="39370"/>
                  </a:lnTo>
                  <a:lnTo>
                    <a:pt x="5080" y="54610"/>
                  </a:lnTo>
                  <a:lnTo>
                    <a:pt x="3810" y="68580"/>
                  </a:lnTo>
                  <a:lnTo>
                    <a:pt x="1270" y="80010"/>
                  </a:lnTo>
                  <a:lnTo>
                    <a:pt x="0" y="93980"/>
                  </a:lnTo>
                  <a:lnTo>
                    <a:pt x="1270" y="106680"/>
                  </a:lnTo>
                  <a:lnTo>
                    <a:pt x="2540" y="120650"/>
                  </a:lnTo>
                  <a:lnTo>
                    <a:pt x="11430" y="172720"/>
                  </a:lnTo>
                  <a:lnTo>
                    <a:pt x="17780" y="190500"/>
                  </a:lnTo>
                  <a:lnTo>
                    <a:pt x="26670" y="207010"/>
                  </a:lnTo>
                  <a:lnTo>
                    <a:pt x="38100" y="222250"/>
                  </a:lnTo>
                  <a:lnTo>
                    <a:pt x="50800" y="232410"/>
                  </a:lnTo>
                  <a:lnTo>
                    <a:pt x="64770" y="238760"/>
                  </a:lnTo>
                  <a:lnTo>
                    <a:pt x="80010" y="243840"/>
                  </a:lnTo>
                  <a:lnTo>
                    <a:pt x="93980" y="245110"/>
                  </a:lnTo>
                  <a:lnTo>
                    <a:pt x="106680" y="242570"/>
                  </a:lnTo>
                  <a:lnTo>
                    <a:pt x="119380" y="238760"/>
                  </a:lnTo>
                  <a:lnTo>
                    <a:pt x="129540" y="234950"/>
                  </a:lnTo>
                  <a:lnTo>
                    <a:pt x="138430" y="228600"/>
                  </a:lnTo>
                  <a:lnTo>
                    <a:pt x="147320" y="223520"/>
                  </a:lnTo>
                  <a:lnTo>
                    <a:pt x="153670" y="213360"/>
                  </a:lnTo>
                  <a:lnTo>
                    <a:pt x="160020" y="200660"/>
                  </a:lnTo>
                  <a:lnTo>
                    <a:pt x="165100" y="186690"/>
                  </a:lnTo>
                  <a:lnTo>
                    <a:pt x="167640" y="172720"/>
                  </a:lnTo>
                  <a:lnTo>
                    <a:pt x="170180" y="158750"/>
                  </a:lnTo>
                  <a:lnTo>
                    <a:pt x="171450" y="144780"/>
                  </a:lnTo>
                  <a:lnTo>
                    <a:pt x="172720" y="128270"/>
                  </a:lnTo>
                  <a:lnTo>
                    <a:pt x="173990" y="91440"/>
                  </a:lnTo>
                  <a:lnTo>
                    <a:pt x="172720" y="73660"/>
                  </a:lnTo>
                  <a:lnTo>
                    <a:pt x="171450" y="57150"/>
                  </a:lnTo>
                  <a:lnTo>
                    <a:pt x="1752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Freeform 186"/>
            <p:cNvSpPr/>
            <p:nvPr/>
          </p:nvSpPr>
          <p:spPr>
            <a:xfrm>
              <a:off x="8402320" y="5576570"/>
              <a:ext cx="223521" cy="308611"/>
            </a:xfrm>
            <a:custGeom>
              <a:avLst/>
              <a:gdLst/>
              <a:ahLst/>
              <a:cxnLst/>
              <a:rect l="0" t="0" r="0" b="0"/>
              <a:pathLst>
                <a:path w="223521" h="308611">
                  <a:moveTo>
                    <a:pt x="0" y="213360"/>
                  </a:moveTo>
                  <a:lnTo>
                    <a:pt x="0" y="236220"/>
                  </a:lnTo>
                  <a:lnTo>
                    <a:pt x="0" y="246380"/>
                  </a:lnTo>
                  <a:lnTo>
                    <a:pt x="2540" y="259080"/>
                  </a:lnTo>
                  <a:lnTo>
                    <a:pt x="5080" y="271780"/>
                  </a:lnTo>
                  <a:lnTo>
                    <a:pt x="5080" y="284480"/>
                  </a:lnTo>
                  <a:lnTo>
                    <a:pt x="5080" y="295910"/>
                  </a:lnTo>
                  <a:lnTo>
                    <a:pt x="2540" y="306070"/>
                  </a:lnTo>
                  <a:lnTo>
                    <a:pt x="1270" y="308610"/>
                  </a:lnTo>
                  <a:lnTo>
                    <a:pt x="1270" y="303530"/>
                  </a:lnTo>
                  <a:lnTo>
                    <a:pt x="0" y="294640"/>
                  </a:lnTo>
                  <a:lnTo>
                    <a:pt x="0" y="265430"/>
                  </a:lnTo>
                  <a:lnTo>
                    <a:pt x="0" y="247650"/>
                  </a:lnTo>
                  <a:lnTo>
                    <a:pt x="1270" y="232410"/>
                  </a:lnTo>
                  <a:lnTo>
                    <a:pt x="2540" y="215900"/>
                  </a:lnTo>
                  <a:lnTo>
                    <a:pt x="5080" y="200660"/>
                  </a:lnTo>
                  <a:lnTo>
                    <a:pt x="6350" y="186690"/>
                  </a:lnTo>
                  <a:lnTo>
                    <a:pt x="7620" y="171450"/>
                  </a:lnTo>
                  <a:lnTo>
                    <a:pt x="8890" y="157480"/>
                  </a:lnTo>
                  <a:lnTo>
                    <a:pt x="10160" y="143510"/>
                  </a:lnTo>
                  <a:lnTo>
                    <a:pt x="12700" y="129540"/>
                  </a:lnTo>
                  <a:lnTo>
                    <a:pt x="15240" y="115570"/>
                  </a:lnTo>
                  <a:lnTo>
                    <a:pt x="19050" y="101600"/>
                  </a:lnTo>
                  <a:lnTo>
                    <a:pt x="24130" y="86360"/>
                  </a:lnTo>
                  <a:lnTo>
                    <a:pt x="30480" y="72390"/>
                  </a:lnTo>
                  <a:lnTo>
                    <a:pt x="36830" y="60960"/>
                  </a:lnTo>
                  <a:lnTo>
                    <a:pt x="45720" y="50800"/>
                  </a:lnTo>
                  <a:lnTo>
                    <a:pt x="78740" y="17780"/>
                  </a:lnTo>
                  <a:lnTo>
                    <a:pt x="87630" y="11430"/>
                  </a:lnTo>
                  <a:lnTo>
                    <a:pt x="96520" y="6350"/>
                  </a:lnTo>
                  <a:lnTo>
                    <a:pt x="106680" y="1270"/>
                  </a:lnTo>
                  <a:lnTo>
                    <a:pt x="118110" y="0"/>
                  </a:lnTo>
                  <a:lnTo>
                    <a:pt x="133350" y="0"/>
                  </a:lnTo>
                  <a:lnTo>
                    <a:pt x="148590" y="0"/>
                  </a:lnTo>
                  <a:lnTo>
                    <a:pt x="160020" y="3810"/>
                  </a:lnTo>
                  <a:lnTo>
                    <a:pt x="171450" y="7620"/>
                  </a:lnTo>
                  <a:lnTo>
                    <a:pt x="180340" y="12700"/>
                  </a:lnTo>
                  <a:lnTo>
                    <a:pt x="189230" y="20320"/>
                  </a:lnTo>
                  <a:lnTo>
                    <a:pt x="196850" y="27940"/>
                  </a:lnTo>
                  <a:lnTo>
                    <a:pt x="204470" y="36830"/>
                  </a:lnTo>
                  <a:lnTo>
                    <a:pt x="210820" y="46990"/>
                  </a:lnTo>
                  <a:lnTo>
                    <a:pt x="217170" y="57150"/>
                  </a:lnTo>
                  <a:lnTo>
                    <a:pt x="220980" y="67310"/>
                  </a:lnTo>
                  <a:lnTo>
                    <a:pt x="223520" y="77470"/>
                  </a:lnTo>
                  <a:lnTo>
                    <a:pt x="223520" y="87630"/>
                  </a:lnTo>
                  <a:lnTo>
                    <a:pt x="222250" y="97790"/>
                  </a:lnTo>
                  <a:lnTo>
                    <a:pt x="218440" y="109220"/>
                  </a:lnTo>
                  <a:lnTo>
                    <a:pt x="212090" y="121920"/>
                  </a:lnTo>
                  <a:lnTo>
                    <a:pt x="204470" y="134620"/>
                  </a:lnTo>
                  <a:lnTo>
                    <a:pt x="195580" y="146050"/>
                  </a:lnTo>
                  <a:lnTo>
                    <a:pt x="186690" y="154940"/>
                  </a:lnTo>
                  <a:lnTo>
                    <a:pt x="176530" y="163830"/>
                  </a:lnTo>
                  <a:lnTo>
                    <a:pt x="163830" y="170180"/>
                  </a:lnTo>
                  <a:lnTo>
                    <a:pt x="147320" y="173990"/>
                  </a:lnTo>
                  <a:lnTo>
                    <a:pt x="129540" y="176530"/>
                  </a:lnTo>
                  <a:lnTo>
                    <a:pt x="114300" y="176530"/>
                  </a:lnTo>
                  <a:lnTo>
                    <a:pt x="100330" y="176530"/>
                  </a:lnTo>
                  <a:lnTo>
                    <a:pt x="5207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Freeform 187"/>
            <p:cNvSpPr/>
            <p:nvPr/>
          </p:nvSpPr>
          <p:spPr>
            <a:xfrm>
              <a:off x="8655050" y="5584190"/>
              <a:ext cx="125731" cy="214631"/>
            </a:xfrm>
            <a:custGeom>
              <a:avLst/>
              <a:gdLst/>
              <a:ahLst/>
              <a:cxnLst/>
              <a:rect l="0" t="0" r="0" b="0"/>
              <a:pathLst>
                <a:path w="125731" h="214631">
                  <a:moveTo>
                    <a:pt x="125730" y="5080"/>
                  </a:moveTo>
                  <a:lnTo>
                    <a:pt x="109220" y="0"/>
                  </a:lnTo>
                  <a:lnTo>
                    <a:pt x="97790" y="1270"/>
                  </a:lnTo>
                  <a:lnTo>
                    <a:pt x="85090" y="3810"/>
                  </a:lnTo>
                  <a:lnTo>
                    <a:pt x="57150" y="11430"/>
                  </a:lnTo>
                  <a:lnTo>
                    <a:pt x="33020" y="19050"/>
                  </a:lnTo>
                  <a:lnTo>
                    <a:pt x="22860" y="25400"/>
                  </a:lnTo>
                  <a:lnTo>
                    <a:pt x="13970" y="33020"/>
                  </a:lnTo>
                  <a:lnTo>
                    <a:pt x="5080" y="40640"/>
                  </a:lnTo>
                  <a:lnTo>
                    <a:pt x="1270" y="50800"/>
                  </a:lnTo>
                  <a:lnTo>
                    <a:pt x="0" y="59690"/>
                  </a:lnTo>
                  <a:lnTo>
                    <a:pt x="0" y="69850"/>
                  </a:lnTo>
                  <a:lnTo>
                    <a:pt x="5080" y="80010"/>
                  </a:lnTo>
                  <a:lnTo>
                    <a:pt x="15240" y="90170"/>
                  </a:lnTo>
                  <a:lnTo>
                    <a:pt x="27940" y="100330"/>
                  </a:lnTo>
                  <a:lnTo>
                    <a:pt x="41910" y="110490"/>
                  </a:lnTo>
                  <a:lnTo>
                    <a:pt x="57150" y="118110"/>
                  </a:lnTo>
                  <a:lnTo>
                    <a:pt x="72390" y="127000"/>
                  </a:lnTo>
                  <a:lnTo>
                    <a:pt x="85090" y="134620"/>
                  </a:lnTo>
                  <a:lnTo>
                    <a:pt x="96520" y="140970"/>
                  </a:lnTo>
                  <a:lnTo>
                    <a:pt x="106680" y="148590"/>
                  </a:lnTo>
                  <a:lnTo>
                    <a:pt x="114300" y="157480"/>
                  </a:lnTo>
                  <a:lnTo>
                    <a:pt x="120650" y="166370"/>
                  </a:lnTo>
                  <a:lnTo>
                    <a:pt x="125730" y="176530"/>
                  </a:lnTo>
                  <a:lnTo>
                    <a:pt x="125730" y="184150"/>
                  </a:lnTo>
                  <a:lnTo>
                    <a:pt x="121920" y="193040"/>
                  </a:lnTo>
                  <a:lnTo>
                    <a:pt x="116840" y="200660"/>
                  </a:lnTo>
                  <a:lnTo>
                    <a:pt x="107950" y="205740"/>
                  </a:lnTo>
                  <a:lnTo>
                    <a:pt x="97790" y="209550"/>
                  </a:lnTo>
                  <a:lnTo>
                    <a:pt x="86360" y="212090"/>
                  </a:lnTo>
                  <a:lnTo>
                    <a:pt x="73660" y="213360"/>
                  </a:lnTo>
                  <a:lnTo>
                    <a:pt x="60960" y="214630"/>
                  </a:lnTo>
                  <a:lnTo>
                    <a:pt x="10160" y="205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8"/>
            <p:cNvSpPr/>
            <p:nvPr/>
          </p:nvSpPr>
          <p:spPr>
            <a:xfrm>
              <a:off x="8886190" y="5527040"/>
              <a:ext cx="63501" cy="283211"/>
            </a:xfrm>
            <a:custGeom>
              <a:avLst/>
              <a:gdLst/>
              <a:ahLst/>
              <a:cxnLst/>
              <a:rect l="0" t="0" r="0" b="0"/>
              <a:pathLst>
                <a:path w="63501" h="283211">
                  <a:moveTo>
                    <a:pt x="63500" y="0"/>
                  </a:moveTo>
                  <a:lnTo>
                    <a:pt x="54610" y="50800"/>
                  </a:lnTo>
                  <a:lnTo>
                    <a:pt x="48260" y="92710"/>
                  </a:lnTo>
                  <a:lnTo>
                    <a:pt x="44450" y="111760"/>
                  </a:lnTo>
                  <a:lnTo>
                    <a:pt x="41910" y="129540"/>
                  </a:lnTo>
                  <a:lnTo>
                    <a:pt x="38100" y="146050"/>
                  </a:lnTo>
                  <a:lnTo>
                    <a:pt x="34290" y="160020"/>
                  </a:lnTo>
                  <a:lnTo>
                    <a:pt x="31750" y="173990"/>
                  </a:lnTo>
                  <a:lnTo>
                    <a:pt x="24130" y="196850"/>
                  </a:lnTo>
                  <a:lnTo>
                    <a:pt x="17780" y="219710"/>
                  </a:lnTo>
                  <a:lnTo>
                    <a:pt x="10160" y="243840"/>
                  </a:lnTo>
                  <a:lnTo>
                    <a:pt x="0" y="2832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>
              <a:off x="8844280" y="5600700"/>
              <a:ext cx="510541" cy="262891"/>
            </a:xfrm>
            <a:custGeom>
              <a:avLst/>
              <a:gdLst/>
              <a:ahLst/>
              <a:cxnLst/>
              <a:rect l="0" t="0" r="0" b="0"/>
              <a:pathLst>
                <a:path w="510541" h="262891">
                  <a:moveTo>
                    <a:pt x="0" y="0"/>
                  </a:moveTo>
                  <a:lnTo>
                    <a:pt x="16510" y="16510"/>
                  </a:lnTo>
                  <a:lnTo>
                    <a:pt x="25400" y="24130"/>
                  </a:lnTo>
                  <a:lnTo>
                    <a:pt x="34290" y="30480"/>
                  </a:lnTo>
                  <a:lnTo>
                    <a:pt x="43180" y="38100"/>
                  </a:lnTo>
                  <a:lnTo>
                    <a:pt x="53340" y="44450"/>
                  </a:lnTo>
                  <a:lnTo>
                    <a:pt x="63500" y="49530"/>
                  </a:lnTo>
                  <a:lnTo>
                    <a:pt x="73660" y="53340"/>
                  </a:lnTo>
                  <a:lnTo>
                    <a:pt x="83820" y="59690"/>
                  </a:lnTo>
                  <a:lnTo>
                    <a:pt x="95250" y="68580"/>
                  </a:lnTo>
                  <a:lnTo>
                    <a:pt x="105410" y="76200"/>
                  </a:lnTo>
                  <a:lnTo>
                    <a:pt x="113030" y="86360"/>
                  </a:lnTo>
                  <a:lnTo>
                    <a:pt x="119380" y="96520"/>
                  </a:lnTo>
                  <a:lnTo>
                    <a:pt x="125730" y="105410"/>
                  </a:lnTo>
                  <a:lnTo>
                    <a:pt x="130810" y="115570"/>
                  </a:lnTo>
                  <a:lnTo>
                    <a:pt x="134620" y="127000"/>
                  </a:lnTo>
                  <a:lnTo>
                    <a:pt x="138430" y="137160"/>
                  </a:lnTo>
                  <a:lnTo>
                    <a:pt x="140970" y="148590"/>
                  </a:lnTo>
                  <a:lnTo>
                    <a:pt x="139700" y="161290"/>
                  </a:lnTo>
                  <a:lnTo>
                    <a:pt x="138430" y="173990"/>
                  </a:lnTo>
                  <a:lnTo>
                    <a:pt x="137160" y="185420"/>
                  </a:lnTo>
                  <a:lnTo>
                    <a:pt x="134620" y="198120"/>
                  </a:lnTo>
                  <a:lnTo>
                    <a:pt x="130810" y="212090"/>
                  </a:lnTo>
                  <a:lnTo>
                    <a:pt x="133350" y="201930"/>
                  </a:lnTo>
                  <a:lnTo>
                    <a:pt x="135890" y="194310"/>
                  </a:lnTo>
                  <a:lnTo>
                    <a:pt x="140970" y="176530"/>
                  </a:lnTo>
                  <a:lnTo>
                    <a:pt x="161290" y="115570"/>
                  </a:lnTo>
                  <a:lnTo>
                    <a:pt x="166370" y="105410"/>
                  </a:lnTo>
                  <a:lnTo>
                    <a:pt x="171450" y="97790"/>
                  </a:lnTo>
                  <a:lnTo>
                    <a:pt x="177800" y="88900"/>
                  </a:lnTo>
                  <a:lnTo>
                    <a:pt x="184150" y="81280"/>
                  </a:lnTo>
                  <a:lnTo>
                    <a:pt x="190500" y="73660"/>
                  </a:lnTo>
                  <a:lnTo>
                    <a:pt x="196850" y="67310"/>
                  </a:lnTo>
                  <a:lnTo>
                    <a:pt x="205740" y="60960"/>
                  </a:lnTo>
                  <a:lnTo>
                    <a:pt x="217170" y="55880"/>
                  </a:lnTo>
                  <a:lnTo>
                    <a:pt x="228600" y="50800"/>
                  </a:lnTo>
                  <a:lnTo>
                    <a:pt x="241300" y="49530"/>
                  </a:lnTo>
                  <a:lnTo>
                    <a:pt x="254000" y="49530"/>
                  </a:lnTo>
                  <a:lnTo>
                    <a:pt x="267970" y="49530"/>
                  </a:lnTo>
                  <a:lnTo>
                    <a:pt x="280670" y="54610"/>
                  </a:lnTo>
                  <a:lnTo>
                    <a:pt x="294640" y="60960"/>
                  </a:lnTo>
                  <a:lnTo>
                    <a:pt x="308610" y="68580"/>
                  </a:lnTo>
                  <a:lnTo>
                    <a:pt x="321310" y="77470"/>
                  </a:lnTo>
                  <a:lnTo>
                    <a:pt x="334010" y="86360"/>
                  </a:lnTo>
                  <a:lnTo>
                    <a:pt x="345440" y="96520"/>
                  </a:lnTo>
                  <a:lnTo>
                    <a:pt x="356870" y="105410"/>
                  </a:lnTo>
                  <a:lnTo>
                    <a:pt x="370840" y="113030"/>
                  </a:lnTo>
                  <a:lnTo>
                    <a:pt x="383540" y="120650"/>
                  </a:lnTo>
                  <a:lnTo>
                    <a:pt x="397510" y="125730"/>
                  </a:lnTo>
                  <a:lnTo>
                    <a:pt x="411480" y="129540"/>
                  </a:lnTo>
                  <a:lnTo>
                    <a:pt x="424180" y="132080"/>
                  </a:lnTo>
                  <a:lnTo>
                    <a:pt x="438150" y="132080"/>
                  </a:lnTo>
                  <a:lnTo>
                    <a:pt x="452120" y="130810"/>
                  </a:lnTo>
                  <a:lnTo>
                    <a:pt x="466090" y="129540"/>
                  </a:lnTo>
                  <a:lnTo>
                    <a:pt x="478790" y="124460"/>
                  </a:lnTo>
                  <a:lnTo>
                    <a:pt x="488950" y="118110"/>
                  </a:lnTo>
                  <a:lnTo>
                    <a:pt x="497840" y="110490"/>
                  </a:lnTo>
                  <a:lnTo>
                    <a:pt x="502920" y="99060"/>
                  </a:lnTo>
                  <a:lnTo>
                    <a:pt x="508000" y="86360"/>
                  </a:lnTo>
                  <a:lnTo>
                    <a:pt x="510540" y="71120"/>
                  </a:lnTo>
                  <a:lnTo>
                    <a:pt x="508000" y="58420"/>
                  </a:lnTo>
                  <a:lnTo>
                    <a:pt x="504190" y="48260"/>
                  </a:lnTo>
                  <a:lnTo>
                    <a:pt x="496570" y="39370"/>
                  </a:lnTo>
                  <a:lnTo>
                    <a:pt x="485140" y="34290"/>
                  </a:lnTo>
                  <a:lnTo>
                    <a:pt x="471170" y="31750"/>
                  </a:lnTo>
                  <a:lnTo>
                    <a:pt x="454660" y="31750"/>
                  </a:lnTo>
                  <a:lnTo>
                    <a:pt x="439420" y="33020"/>
                  </a:lnTo>
                  <a:lnTo>
                    <a:pt x="426720" y="34290"/>
                  </a:lnTo>
                  <a:lnTo>
                    <a:pt x="414020" y="36830"/>
                  </a:lnTo>
                  <a:lnTo>
                    <a:pt x="403860" y="40640"/>
                  </a:lnTo>
                  <a:lnTo>
                    <a:pt x="393700" y="45720"/>
                  </a:lnTo>
                  <a:lnTo>
                    <a:pt x="384810" y="52070"/>
                  </a:lnTo>
                  <a:lnTo>
                    <a:pt x="375920" y="58420"/>
                  </a:lnTo>
                  <a:lnTo>
                    <a:pt x="367030" y="67310"/>
                  </a:lnTo>
                  <a:lnTo>
                    <a:pt x="356870" y="76200"/>
                  </a:lnTo>
                  <a:lnTo>
                    <a:pt x="349250" y="86360"/>
                  </a:lnTo>
                  <a:lnTo>
                    <a:pt x="342900" y="95250"/>
                  </a:lnTo>
                  <a:lnTo>
                    <a:pt x="336550" y="105410"/>
                  </a:lnTo>
                  <a:lnTo>
                    <a:pt x="331470" y="115570"/>
                  </a:lnTo>
                  <a:lnTo>
                    <a:pt x="327660" y="125730"/>
                  </a:lnTo>
                  <a:lnTo>
                    <a:pt x="323850" y="137160"/>
                  </a:lnTo>
                  <a:lnTo>
                    <a:pt x="322580" y="147320"/>
                  </a:lnTo>
                  <a:lnTo>
                    <a:pt x="322580" y="157480"/>
                  </a:lnTo>
                  <a:lnTo>
                    <a:pt x="323850" y="167640"/>
                  </a:lnTo>
                  <a:lnTo>
                    <a:pt x="325120" y="180340"/>
                  </a:lnTo>
                  <a:lnTo>
                    <a:pt x="327660" y="191770"/>
                  </a:lnTo>
                  <a:lnTo>
                    <a:pt x="331470" y="205740"/>
                  </a:lnTo>
                  <a:lnTo>
                    <a:pt x="335280" y="215900"/>
                  </a:lnTo>
                  <a:lnTo>
                    <a:pt x="340360" y="226060"/>
                  </a:lnTo>
                  <a:lnTo>
                    <a:pt x="345440" y="234950"/>
                  </a:lnTo>
                  <a:lnTo>
                    <a:pt x="355600" y="241300"/>
                  </a:lnTo>
                  <a:lnTo>
                    <a:pt x="368300" y="247650"/>
                  </a:lnTo>
                  <a:lnTo>
                    <a:pt x="382270" y="252730"/>
                  </a:lnTo>
                  <a:lnTo>
                    <a:pt x="400050" y="256540"/>
                  </a:lnTo>
                  <a:lnTo>
                    <a:pt x="419100" y="257810"/>
                  </a:lnTo>
                  <a:lnTo>
                    <a:pt x="483870" y="262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>
              <a:off x="9372600" y="5668010"/>
              <a:ext cx="260351" cy="185421"/>
            </a:xfrm>
            <a:custGeom>
              <a:avLst/>
              <a:gdLst/>
              <a:ahLst/>
              <a:cxnLst/>
              <a:rect l="0" t="0" r="0" b="0"/>
              <a:pathLst>
                <a:path w="260351" h="185421">
                  <a:moveTo>
                    <a:pt x="208280" y="6350"/>
                  </a:moveTo>
                  <a:lnTo>
                    <a:pt x="185420" y="0"/>
                  </a:lnTo>
                  <a:lnTo>
                    <a:pt x="173990" y="0"/>
                  </a:lnTo>
                  <a:lnTo>
                    <a:pt x="160020" y="1270"/>
                  </a:lnTo>
                  <a:lnTo>
                    <a:pt x="143510" y="2540"/>
                  </a:lnTo>
                  <a:lnTo>
                    <a:pt x="130810" y="5080"/>
                  </a:lnTo>
                  <a:lnTo>
                    <a:pt x="118110" y="7620"/>
                  </a:lnTo>
                  <a:lnTo>
                    <a:pt x="105410" y="10160"/>
                  </a:lnTo>
                  <a:lnTo>
                    <a:pt x="93980" y="15240"/>
                  </a:lnTo>
                  <a:lnTo>
                    <a:pt x="83820" y="20320"/>
                  </a:lnTo>
                  <a:lnTo>
                    <a:pt x="72390" y="25400"/>
                  </a:lnTo>
                  <a:lnTo>
                    <a:pt x="62230" y="31750"/>
                  </a:lnTo>
                  <a:lnTo>
                    <a:pt x="53340" y="38100"/>
                  </a:lnTo>
                  <a:lnTo>
                    <a:pt x="45720" y="45720"/>
                  </a:lnTo>
                  <a:lnTo>
                    <a:pt x="38100" y="52070"/>
                  </a:lnTo>
                  <a:lnTo>
                    <a:pt x="30480" y="58420"/>
                  </a:lnTo>
                  <a:lnTo>
                    <a:pt x="22860" y="66040"/>
                  </a:lnTo>
                  <a:lnTo>
                    <a:pt x="16510" y="73660"/>
                  </a:lnTo>
                  <a:lnTo>
                    <a:pt x="11430" y="82550"/>
                  </a:lnTo>
                  <a:lnTo>
                    <a:pt x="7620" y="92710"/>
                  </a:lnTo>
                  <a:lnTo>
                    <a:pt x="3810" y="102870"/>
                  </a:lnTo>
                  <a:lnTo>
                    <a:pt x="1270" y="115570"/>
                  </a:lnTo>
                  <a:lnTo>
                    <a:pt x="0" y="128270"/>
                  </a:lnTo>
                  <a:lnTo>
                    <a:pt x="2540" y="139700"/>
                  </a:lnTo>
                  <a:lnTo>
                    <a:pt x="8890" y="151130"/>
                  </a:lnTo>
                  <a:lnTo>
                    <a:pt x="15240" y="162560"/>
                  </a:lnTo>
                  <a:lnTo>
                    <a:pt x="24130" y="171450"/>
                  </a:lnTo>
                  <a:lnTo>
                    <a:pt x="33020" y="177800"/>
                  </a:lnTo>
                  <a:lnTo>
                    <a:pt x="41910" y="184150"/>
                  </a:lnTo>
                  <a:lnTo>
                    <a:pt x="54610" y="185420"/>
                  </a:lnTo>
                  <a:lnTo>
                    <a:pt x="68580" y="184150"/>
                  </a:lnTo>
                  <a:lnTo>
                    <a:pt x="83820" y="180340"/>
                  </a:lnTo>
                  <a:lnTo>
                    <a:pt x="96520" y="172720"/>
                  </a:lnTo>
                  <a:lnTo>
                    <a:pt x="109220" y="161290"/>
                  </a:lnTo>
                  <a:lnTo>
                    <a:pt x="121920" y="148590"/>
                  </a:lnTo>
                  <a:lnTo>
                    <a:pt x="130810" y="135890"/>
                  </a:lnTo>
                  <a:lnTo>
                    <a:pt x="137160" y="124460"/>
                  </a:lnTo>
                  <a:lnTo>
                    <a:pt x="143510" y="113030"/>
                  </a:lnTo>
                  <a:lnTo>
                    <a:pt x="149860" y="101600"/>
                  </a:lnTo>
                  <a:lnTo>
                    <a:pt x="156210" y="91440"/>
                  </a:lnTo>
                  <a:lnTo>
                    <a:pt x="163830" y="80010"/>
                  </a:lnTo>
                  <a:lnTo>
                    <a:pt x="168910" y="67310"/>
                  </a:lnTo>
                  <a:lnTo>
                    <a:pt x="173990" y="52070"/>
                  </a:lnTo>
                  <a:lnTo>
                    <a:pt x="177800" y="36830"/>
                  </a:lnTo>
                  <a:lnTo>
                    <a:pt x="180340" y="30480"/>
                  </a:lnTo>
                  <a:lnTo>
                    <a:pt x="180340" y="29210"/>
                  </a:lnTo>
                  <a:lnTo>
                    <a:pt x="179070" y="31750"/>
                  </a:lnTo>
                  <a:lnTo>
                    <a:pt x="176530" y="39370"/>
                  </a:lnTo>
                  <a:lnTo>
                    <a:pt x="171450" y="63500"/>
                  </a:lnTo>
                  <a:lnTo>
                    <a:pt x="170180" y="77470"/>
                  </a:lnTo>
                  <a:lnTo>
                    <a:pt x="168910" y="91440"/>
                  </a:lnTo>
                  <a:lnTo>
                    <a:pt x="167640" y="104140"/>
                  </a:lnTo>
                  <a:lnTo>
                    <a:pt x="170180" y="116840"/>
                  </a:lnTo>
                  <a:lnTo>
                    <a:pt x="172720" y="129540"/>
                  </a:lnTo>
                  <a:lnTo>
                    <a:pt x="177800" y="140970"/>
                  </a:lnTo>
                  <a:lnTo>
                    <a:pt x="186690" y="148590"/>
                  </a:lnTo>
                  <a:lnTo>
                    <a:pt x="198120" y="153670"/>
                  </a:lnTo>
                  <a:lnTo>
                    <a:pt x="212090" y="157480"/>
                  </a:lnTo>
                  <a:lnTo>
                    <a:pt x="223520" y="157480"/>
                  </a:lnTo>
                  <a:lnTo>
                    <a:pt x="233680" y="154940"/>
                  </a:lnTo>
                  <a:lnTo>
                    <a:pt x="260350" y="142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 191"/>
            <p:cNvSpPr/>
            <p:nvPr/>
          </p:nvSpPr>
          <p:spPr>
            <a:xfrm>
              <a:off x="9625330" y="5654040"/>
              <a:ext cx="374651" cy="187961"/>
            </a:xfrm>
            <a:custGeom>
              <a:avLst/>
              <a:gdLst/>
              <a:ahLst/>
              <a:cxnLst/>
              <a:rect l="0" t="0" r="0" b="0"/>
              <a:pathLst>
                <a:path w="374651" h="187961">
                  <a:moveTo>
                    <a:pt x="82550" y="8890"/>
                  </a:moveTo>
                  <a:lnTo>
                    <a:pt x="76200" y="26670"/>
                  </a:lnTo>
                  <a:lnTo>
                    <a:pt x="72390" y="35560"/>
                  </a:lnTo>
                  <a:lnTo>
                    <a:pt x="67310" y="46990"/>
                  </a:lnTo>
                  <a:lnTo>
                    <a:pt x="62230" y="58420"/>
                  </a:lnTo>
                  <a:lnTo>
                    <a:pt x="49530" y="87630"/>
                  </a:lnTo>
                  <a:lnTo>
                    <a:pt x="41910" y="104140"/>
                  </a:lnTo>
                  <a:lnTo>
                    <a:pt x="35560" y="116840"/>
                  </a:lnTo>
                  <a:lnTo>
                    <a:pt x="29210" y="128270"/>
                  </a:lnTo>
                  <a:lnTo>
                    <a:pt x="21590" y="137160"/>
                  </a:lnTo>
                  <a:lnTo>
                    <a:pt x="16510" y="147320"/>
                  </a:lnTo>
                  <a:lnTo>
                    <a:pt x="11430" y="157480"/>
                  </a:lnTo>
                  <a:lnTo>
                    <a:pt x="6350" y="167640"/>
                  </a:lnTo>
                  <a:lnTo>
                    <a:pt x="3810" y="170180"/>
                  </a:lnTo>
                  <a:lnTo>
                    <a:pt x="1270" y="166370"/>
                  </a:lnTo>
                  <a:lnTo>
                    <a:pt x="0" y="160020"/>
                  </a:lnTo>
                  <a:lnTo>
                    <a:pt x="1270" y="149860"/>
                  </a:lnTo>
                  <a:lnTo>
                    <a:pt x="5080" y="137160"/>
                  </a:lnTo>
                  <a:lnTo>
                    <a:pt x="10160" y="121920"/>
                  </a:lnTo>
                  <a:lnTo>
                    <a:pt x="15240" y="109220"/>
                  </a:lnTo>
                  <a:lnTo>
                    <a:pt x="21590" y="96520"/>
                  </a:lnTo>
                  <a:lnTo>
                    <a:pt x="26670" y="85090"/>
                  </a:lnTo>
                  <a:lnTo>
                    <a:pt x="34290" y="73660"/>
                  </a:lnTo>
                  <a:lnTo>
                    <a:pt x="46990" y="52070"/>
                  </a:lnTo>
                  <a:lnTo>
                    <a:pt x="54610" y="43180"/>
                  </a:lnTo>
                  <a:lnTo>
                    <a:pt x="60960" y="34290"/>
                  </a:lnTo>
                  <a:lnTo>
                    <a:pt x="68580" y="25400"/>
                  </a:lnTo>
                  <a:lnTo>
                    <a:pt x="77470" y="17780"/>
                  </a:lnTo>
                  <a:lnTo>
                    <a:pt x="87630" y="10160"/>
                  </a:lnTo>
                  <a:lnTo>
                    <a:pt x="100330" y="2540"/>
                  </a:lnTo>
                  <a:lnTo>
                    <a:pt x="110490" y="0"/>
                  </a:lnTo>
                  <a:lnTo>
                    <a:pt x="119380" y="1270"/>
                  </a:lnTo>
                  <a:lnTo>
                    <a:pt x="128270" y="3810"/>
                  </a:lnTo>
                  <a:lnTo>
                    <a:pt x="135890" y="10160"/>
                  </a:lnTo>
                  <a:lnTo>
                    <a:pt x="143510" y="19050"/>
                  </a:lnTo>
                  <a:lnTo>
                    <a:pt x="151130" y="30480"/>
                  </a:lnTo>
                  <a:lnTo>
                    <a:pt x="156210" y="44450"/>
                  </a:lnTo>
                  <a:lnTo>
                    <a:pt x="160020" y="60960"/>
                  </a:lnTo>
                  <a:lnTo>
                    <a:pt x="161290" y="78740"/>
                  </a:lnTo>
                  <a:lnTo>
                    <a:pt x="162560" y="93980"/>
                  </a:lnTo>
                  <a:lnTo>
                    <a:pt x="161290" y="107950"/>
                  </a:lnTo>
                  <a:lnTo>
                    <a:pt x="158750" y="120650"/>
                  </a:lnTo>
                  <a:lnTo>
                    <a:pt x="157480" y="133350"/>
                  </a:lnTo>
                  <a:lnTo>
                    <a:pt x="153670" y="144780"/>
                  </a:lnTo>
                  <a:lnTo>
                    <a:pt x="151130" y="154940"/>
                  </a:lnTo>
                  <a:lnTo>
                    <a:pt x="152400" y="158750"/>
                  </a:lnTo>
                  <a:lnTo>
                    <a:pt x="157480" y="154940"/>
                  </a:lnTo>
                  <a:lnTo>
                    <a:pt x="163830" y="148590"/>
                  </a:lnTo>
                  <a:lnTo>
                    <a:pt x="168910" y="140970"/>
                  </a:lnTo>
                  <a:lnTo>
                    <a:pt x="173990" y="132080"/>
                  </a:lnTo>
                  <a:lnTo>
                    <a:pt x="177800" y="123190"/>
                  </a:lnTo>
                  <a:lnTo>
                    <a:pt x="184150" y="113030"/>
                  </a:lnTo>
                  <a:lnTo>
                    <a:pt x="189230" y="102870"/>
                  </a:lnTo>
                  <a:lnTo>
                    <a:pt x="201930" y="82550"/>
                  </a:lnTo>
                  <a:lnTo>
                    <a:pt x="215900" y="62230"/>
                  </a:lnTo>
                  <a:lnTo>
                    <a:pt x="223520" y="52070"/>
                  </a:lnTo>
                  <a:lnTo>
                    <a:pt x="232410" y="44450"/>
                  </a:lnTo>
                  <a:lnTo>
                    <a:pt x="242570" y="35560"/>
                  </a:lnTo>
                  <a:lnTo>
                    <a:pt x="251460" y="27940"/>
                  </a:lnTo>
                  <a:lnTo>
                    <a:pt x="261620" y="20320"/>
                  </a:lnTo>
                  <a:lnTo>
                    <a:pt x="271780" y="13970"/>
                  </a:lnTo>
                  <a:lnTo>
                    <a:pt x="283210" y="8890"/>
                  </a:lnTo>
                  <a:lnTo>
                    <a:pt x="295910" y="5080"/>
                  </a:lnTo>
                  <a:lnTo>
                    <a:pt x="308610" y="3810"/>
                  </a:lnTo>
                  <a:lnTo>
                    <a:pt x="320040" y="5080"/>
                  </a:lnTo>
                  <a:lnTo>
                    <a:pt x="328930" y="10160"/>
                  </a:lnTo>
                  <a:lnTo>
                    <a:pt x="337820" y="16510"/>
                  </a:lnTo>
                  <a:lnTo>
                    <a:pt x="345440" y="25400"/>
                  </a:lnTo>
                  <a:lnTo>
                    <a:pt x="350520" y="34290"/>
                  </a:lnTo>
                  <a:lnTo>
                    <a:pt x="355600" y="43180"/>
                  </a:lnTo>
                  <a:lnTo>
                    <a:pt x="360680" y="54610"/>
                  </a:lnTo>
                  <a:lnTo>
                    <a:pt x="364490" y="66040"/>
                  </a:lnTo>
                  <a:lnTo>
                    <a:pt x="368300" y="78740"/>
                  </a:lnTo>
                  <a:lnTo>
                    <a:pt x="370840" y="92710"/>
                  </a:lnTo>
                  <a:lnTo>
                    <a:pt x="373380" y="107950"/>
                  </a:lnTo>
                  <a:lnTo>
                    <a:pt x="374650" y="124460"/>
                  </a:lnTo>
                  <a:lnTo>
                    <a:pt x="373380" y="138430"/>
                  </a:lnTo>
                  <a:lnTo>
                    <a:pt x="369570" y="152400"/>
                  </a:lnTo>
                  <a:lnTo>
                    <a:pt x="345440" y="187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007100" y="6084570"/>
            <a:ext cx="3721101" cy="934721"/>
            <a:chOff x="6007100" y="6084570"/>
            <a:chExt cx="3721101" cy="934721"/>
          </a:xfrm>
        </p:grpSpPr>
        <p:sp>
          <p:nvSpPr>
            <p:cNvPr id="194" name="Freeform 193"/>
            <p:cNvSpPr/>
            <p:nvPr/>
          </p:nvSpPr>
          <p:spPr>
            <a:xfrm>
              <a:off x="6007100" y="6226810"/>
              <a:ext cx="184151" cy="238761"/>
            </a:xfrm>
            <a:custGeom>
              <a:avLst/>
              <a:gdLst/>
              <a:ahLst/>
              <a:cxnLst/>
              <a:rect l="0" t="0" r="0" b="0"/>
              <a:pathLst>
                <a:path w="184151" h="238761">
                  <a:moveTo>
                    <a:pt x="184150" y="15240"/>
                  </a:moveTo>
                  <a:lnTo>
                    <a:pt x="166370" y="10160"/>
                  </a:lnTo>
                  <a:lnTo>
                    <a:pt x="157480" y="7620"/>
                  </a:lnTo>
                  <a:lnTo>
                    <a:pt x="134620" y="1270"/>
                  </a:lnTo>
                  <a:lnTo>
                    <a:pt x="121920" y="0"/>
                  </a:lnTo>
                  <a:lnTo>
                    <a:pt x="111760" y="1270"/>
                  </a:lnTo>
                  <a:lnTo>
                    <a:pt x="100330" y="2540"/>
                  </a:lnTo>
                  <a:lnTo>
                    <a:pt x="88900" y="5080"/>
                  </a:lnTo>
                  <a:lnTo>
                    <a:pt x="78740" y="10160"/>
                  </a:lnTo>
                  <a:lnTo>
                    <a:pt x="68580" y="15240"/>
                  </a:lnTo>
                  <a:lnTo>
                    <a:pt x="58420" y="21590"/>
                  </a:lnTo>
                  <a:lnTo>
                    <a:pt x="49530" y="27940"/>
                  </a:lnTo>
                  <a:lnTo>
                    <a:pt x="41910" y="34290"/>
                  </a:lnTo>
                  <a:lnTo>
                    <a:pt x="35560" y="43180"/>
                  </a:lnTo>
                  <a:lnTo>
                    <a:pt x="29210" y="54610"/>
                  </a:lnTo>
                  <a:lnTo>
                    <a:pt x="25400" y="66040"/>
                  </a:lnTo>
                  <a:lnTo>
                    <a:pt x="20320" y="77470"/>
                  </a:lnTo>
                  <a:lnTo>
                    <a:pt x="12700" y="99060"/>
                  </a:lnTo>
                  <a:lnTo>
                    <a:pt x="8890" y="111760"/>
                  </a:lnTo>
                  <a:lnTo>
                    <a:pt x="1270" y="137160"/>
                  </a:lnTo>
                  <a:lnTo>
                    <a:pt x="0" y="148590"/>
                  </a:lnTo>
                  <a:lnTo>
                    <a:pt x="0" y="161290"/>
                  </a:lnTo>
                  <a:lnTo>
                    <a:pt x="1270" y="172720"/>
                  </a:lnTo>
                  <a:lnTo>
                    <a:pt x="6350" y="184150"/>
                  </a:lnTo>
                  <a:lnTo>
                    <a:pt x="12700" y="196850"/>
                  </a:lnTo>
                  <a:lnTo>
                    <a:pt x="20320" y="210820"/>
                  </a:lnTo>
                  <a:lnTo>
                    <a:pt x="29210" y="220980"/>
                  </a:lnTo>
                  <a:lnTo>
                    <a:pt x="38100" y="228600"/>
                  </a:lnTo>
                  <a:lnTo>
                    <a:pt x="48260" y="234950"/>
                  </a:lnTo>
                  <a:lnTo>
                    <a:pt x="62230" y="237490"/>
                  </a:lnTo>
                  <a:lnTo>
                    <a:pt x="77470" y="238760"/>
                  </a:lnTo>
                  <a:lnTo>
                    <a:pt x="95250" y="237490"/>
                  </a:lnTo>
                  <a:lnTo>
                    <a:pt x="111760" y="236220"/>
                  </a:lnTo>
                  <a:lnTo>
                    <a:pt x="128270" y="233680"/>
                  </a:lnTo>
                  <a:lnTo>
                    <a:pt x="172720" y="226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>
              <a:off x="6229350" y="6242050"/>
              <a:ext cx="184151" cy="226061"/>
            </a:xfrm>
            <a:custGeom>
              <a:avLst/>
              <a:gdLst/>
              <a:ahLst/>
              <a:cxnLst/>
              <a:rect l="0" t="0" r="0" b="0"/>
              <a:pathLst>
                <a:path w="184151" h="226061">
                  <a:moveTo>
                    <a:pt x="109220" y="0"/>
                  </a:moveTo>
                  <a:lnTo>
                    <a:pt x="91440" y="11430"/>
                  </a:lnTo>
                  <a:lnTo>
                    <a:pt x="83820" y="19050"/>
                  </a:lnTo>
                  <a:lnTo>
                    <a:pt x="74930" y="26670"/>
                  </a:lnTo>
                  <a:lnTo>
                    <a:pt x="64770" y="35560"/>
                  </a:lnTo>
                  <a:lnTo>
                    <a:pt x="55880" y="44450"/>
                  </a:lnTo>
                  <a:lnTo>
                    <a:pt x="48260" y="54610"/>
                  </a:lnTo>
                  <a:lnTo>
                    <a:pt x="40640" y="64770"/>
                  </a:lnTo>
                  <a:lnTo>
                    <a:pt x="33020" y="74930"/>
                  </a:lnTo>
                  <a:lnTo>
                    <a:pt x="17780" y="95250"/>
                  </a:lnTo>
                  <a:lnTo>
                    <a:pt x="11430" y="105410"/>
                  </a:lnTo>
                  <a:lnTo>
                    <a:pt x="6350" y="116840"/>
                  </a:lnTo>
                  <a:lnTo>
                    <a:pt x="2540" y="127000"/>
                  </a:lnTo>
                  <a:lnTo>
                    <a:pt x="0" y="138430"/>
                  </a:lnTo>
                  <a:lnTo>
                    <a:pt x="0" y="151130"/>
                  </a:lnTo>
                  <a:lnTo>
                    <a:pt x="1270" y="163830"/>
                  </a:lnTo>
                  <a:lnTo>
                    <a:pt x="5080" y="177800"/>
                  </a:lnTo>
                  <a:lnTo>
                    <a:pt x="11430" y="190500"/>
                  </a:lnTo>
                  <a:lnTo>
                    <a:pt x="19050" y="204470"/>
                  </a:lnTo>
                  <a:lnTo>
                    <a:pt x="29210" y="213360"/>
                  </a:lnTo>
                  <a:lnTo>
                    <a:pt x="40640" y="219710"/>
                  </a:lnTo>
                  <a:lnTo>
                    <a:pt x="53340" y="223520"/>
                  </a:lnTo>
                  <a:lnTo>
                    <a:pt x="64770" y="226060"/>
                  </a:lnTo>
                  <a:lnTo>
                    <a:pt x="76200" y="224790"/>
                  </a:lnTo>
                  <a:lnTo>
                    <a:pt x="86360" y="223520"/>
                  </a:lnTo>
                  <a:lnTo>
                    <a:pt x="97790" y="220980"/>
                  </a:lnTo>
                  <a:lnTo>
                    <a:pt x="107950" y="215900"/>
                  </a:lnTo>
                  <a:lnTo>
                    <a:pt x="119380" y="210820"/>
                  </a:lnTo>
                  <a:lnTo>
                    <a:pt x="128270" y="205740"/>
                  </a:lnTo>
                  <a:lnTo>
                    <a:pt x="137160" y="199390"/>
                  </a:lnTo>
                  <a:lnTo>
                    <a:pt x="144780" y="193040"/>
                  </a:lnTo>
                  <a:lnTo>
                    <a:pt x="152400" y="184150"/>
                  </a:lnTo>
                  <a:lnTo>
                    <a:pt x="157480" y="176530"/>
                  </a:lnTo>
                  <a:lnTo>
                    <a:pt x="162560" y="166370"/>
                  </a:lnTo>
                  <a:lnTo>
                    <a:pt x="167640" y="154940"/>
                  </a:lnTo>
                  <a:lnTo>
                    <a:pt x="180340" y="125730"/>
                  </a:lnTo>
                  <a:lnTo>
                    <a:pt x="182880" y="111760"/>
                  </a:lnTo>
                  <a:lnTo>
                    <a:pt x="184150" y="99060"/>
                  </a:lnTo>
                  <a:lnTo>
                    <a:pt x="184150" y="87630"/>
                  </a:lnTo>
                  <a:lnTo>
                    <a:pt x="180340" y="73660"/>
                  </a:lnTo>
                  <a:lnTo>
                    <a:pt x="176530" y="58420"/>
                  </a:lnTo>
                  <a:lnTo>
                    <a:pt x="171450" y="43180"/>
                  </a:lnTo>
                  <a:lnTo>
                    <a:pt x="165100" y="29210"/>
                  </a:lnTo>
                  <a:lnTo>
                    <a:pt x="156210" y="19050"/>
                  </a:lnTo>
                  <a:lnTo>
                    <a:pt x="147320" y="8890"/>
                  </a:lnTo>
                  <a:lnTo>
                    <a:pt x="138430" y="3810"/>
                  </a:lnTo>
                  <a:lnTo>
                    <a:pt x="128270" y="1270"/>
                  </a:lnTo>
                  <a:lnTo>
                    <a:pt x="97790" y="114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>
              <a:off x="6527800" y="6212840"/>
              <a:ext cx="146051" cy="240031"/>
            </a:xfrm>
            <a:custGeom>
              <a:avLst/>
              <a:gdLst/>
              <a:ahLst/>
              <a:cxnLst/>
              <a:rect l="0" t="0" r="0" b="0"/>
              <a:pathLst>
                <a:path w="146051" h="240031">
                  <a:moveTo>
                    <a:pt x="125730" y="50800"/>
                  </a:moveTo>
                  <a:lnTo>
                    <a:pt x="115570" y="27940"/>
                  </a:lnTo>
                  <a:lnTo>
                    <a:pt x="106680" y="19050"/>
                  </a:lnTo>
                  <a:lnTo>
                    <a:pt x="96520" y="11430"/>
                  </a:lnTo>
                  <a:lnTo>
                    <a:pt x="85090" y="3810"/>
                  </a:lnTo>
                  <a:lnTo>
                    <a:pt x="73660" y="0"/>
                  </a:lnTo>
                  <a:lnTo>
                    <a:pt x="60960" y="1270"/>
                  </a:lnTo>
                  <a:lnTo>
                    <a:pt x="46990" y="3810"/>
                  </a:lnTo>
                  <a:lnTo>
                    <a:pt x="36830" y="10160"/>
                  </a:lnTo>
                  <a:lnTo>
                    <a:pt x="26670" y="19050"/>
                  </a:lnTo>
                  <a:lnTo>
                    <a:pt x="17780" y="29210"/>
                  </a:lnTo>
                  <a:lnTo>
                    <a:pt x="11430" y="40640"/>
                  </a:lnTo>
                  <a:lnTo>
                    <a:pt x="7620" y="53340"/>
                  </a:lnTo>
                  <a:lnTo>
                    <a:pt x="5080" y="67310"/>
                  </a:lnTo>
                  <a:lnTo>
                    <a:pt x="6350" y="80010"/>
                  </a:lnTo>
                  <a:lnTo>
                    <a:pt x="11430" y="93980"/>
                  </a:lnTo>
                  <a:lnTo>
                    <a:pt x="17780" y="107950"/>
                  </a:lnTo>
                  <a:lnTo>
                    <a:pt x="26670" y="118110"/>
                  </a:lnTo>
                  <a:lnTo>
                    <a:pt x="34290" y="125730"/>
                  </a:lnTo>
                  <a:lnTo>
                    <a:pt x="44450" y="132080"/>
                  </a:lnTo>
                  <a:lnTo>
                    <a:pt x="54610" y="138430"/>
                  </a:lnTo>
                  <a:lnTo>
                    <a:pt x="63500" y="142240"/>
                  </a:lnTo>
                  <a:lnTo>
                    <a:pt x="73660" y="147320"/>
                  </a:lnTo>
                  <a:lnTo>
                    <a:pt x="85090" y="151130"/>
                  </a:lnTo>
                  <a:lnTo>
                    <a:pt x="105410" y="158750"/>
                  </a:lnTo>
                  <a:lnTo>
                    <a:pt x="137160" y="170180"/>
                  </a:lnTo>
                  <a:lnTo>
                    <a:pt x="142240" y="175260"/>
                  </a:lnTo>
                  <a:lnTo>
                    <a:pt x="144780" y="182880"/>
                  </a:lnTo>
                  <a:lnTo>
                    <a:pt x="146050" y="191770"/>
                  </a:lnTo>
                  <a:lnTo>
                    <a:pt x="140970" y="199390"/>
                  </a:lnTo>
                  <a:lnTo>
                    <a:pt x="130810" y="207010"/>
                  </a:lnTo>
                  <a:lnTo>
                    <a:pt x="119380" y="214630"/>
                  </a:lnTo>
                  <a:lnTo>
                    <a:pt x="107950" y="220980"/>
                  </a:lnTo>
                  <a:lnTo>
                    <a:pt x="96520" y="226060"/>
                  </a:lnTo>
                  <a:lnTo>
                    <a:pt x="85090" y="231140"/>
                  </a:lnTo>
                  <a:lnTo>
                    <a:pt x="71120" y="233680"/>
                  </a:lnTo>
                  <a:lnTo>
                    <a:pt x="54610" y="236220"/>
                  </a:lnTo>
                  <a:lnTo>
                    <a:pt x="0" y="2400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196"/>
            <p:cNvSpPr/>
            <p:nvPr/>
          </p:nvSpPr>
          <p:spPr>
            <a:xfrm>
              <a:off x="6800850" y="6121400"/>
              <a:ext cx="63501" cy="341631"/>
            </a:xfrm>
            <a:custGeom>
              <a:avLst/>
              <a:gdLst/>
              <a:ahLst/>
              <a:cxnLst/>
              <a:rect l="0" t="0" r="0" b="0"/>
              <a:pathLst>
                <a:path w="63501" h="341631">
                  <a:moveTo>
                    <a:pt x="0" y="5080"/>
                  </a:moveTo>
                  <a:lnTo>
                    <a:pt x="17780" y="0"/>
                  </a:lnTo>
                  <a:lnTo>
                    <a:pt x="24130" y="0"/>
                  </a:lnTo>
                  <a:lnTo>
                    <a:pt x="31750" y="3810"/>
                  </a:lnTo>
                  <a:lnTo>
                    <a:pt x="39370" y="7620"/>
                  </a:lnTo>
                  <a:lnTo>
                    <a:pt x="44450" y="13970"/>
                  </a:lnTo>
                  <a:lnTo>
                    <a:pt x="49530" y="21590"/>
                  </a:lnTo>
                  <a:lnTo>
                    <a:pt x="54610" y="30480"/>
                  </a:lnTo>
                  <a:lnTo>
                    <a:pt x="57150" y="40640"/>
                  </a:lnTo>
                  <a:lnTo>
                    <a:pt x="59690" y="52070"/>
                  </a:lnTo>
                  <a:lnTo>
                    <a:pt x="60960" y="64770"/>
                  </a:lnTo>
                  <a:lnTo>
                    <a:pt x="62230" y="77470"/>
                  </a:lnTo>
                  <a:lnTo>
                    <a:pt x="62230" y="91440"/>
                  </a:lnTo>
                  <a:lnTo>
                    <a:pt x="63500" y="118110"/>
                  </a:lnTo>
                  <a:lnTo>
                    <a:pt x="63500" y="146050"/>
                  </a:lnTo>
                  <a:lnTo>
                    <a:pt x="62230" y="160020"/>
                  </a:lnTo>
                  <a:lnTo>
                    <a:pt x="60960" y="173990"/>
                  </a:lnTo>
                  <a:lnTo>
                    <a:pt x="58420" y="187960"/>
                  </a:lnTo>
                  <a:lnTo>
                    <a:pt x="55880" y="201930"/>
                  </a:lnTo>
                  <a:lnTo>
                    <a:pt x="55880" y="215900"/>
                  </a:lnTo>
                  <a:lnTo>
                    <a:pt x="54610" y="229870"/>
                  </a:lnTo>
                  <a:lnTo>
                    <a:pt x="53340" y="264160"/>
                  </a:lnTo>
                  <a:lnTo>
                    <a:pt x="53340" y="3416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 197"/>
            <p:cNvSpPr/>
            <p:nvPr/>
          </p:nvSpPr>
          <p:spPr>
            <a:xfrm>
              <a:off x="6738620" y="6242050"/>
              <a:ext cx="262891" cy="43181"/>
            </a:xfrm>
            <a:custGeom>
              <a:avLst/>
              <a:gdLst/>
              <a:ahLst/>
              <a:cxnLst/>
              <a:rect l="0" t="0" r="0" b="0"/>
              <a:pathLst>
                <a:path w="262891" h="43181">
                  <a:moveTo>
                    <a:pt x="0" y="43180"/>
                  </a:moveTo>
                  <a:lnTo>
                    <a:pt x="11430" y="31750"/>
                  </a:lnTo>
                  <a:lnTo>
                    <a:pt x="20320" y="27940"/>
                  </a:lnTo>
                  <a:lnTo>
                    <a:pt x="31750" y="25400"/>
                  </a:lnTo>
                  <a:lnTo>
                    <a:pt x="45720" y="24130"/>
                  </a:lnTo>
                  <a:lnTo>
                    <a:pt x="59690" y="24130"/>
                  </a:lnTo>
                  <a:lnTo>
                    <a:pt x="73660" y="22860"/>
                  </a:lnTo>
                  <a:lnTo>
                    <a:pt x="87630" y="22860"/>
                  </a:lnTo>
                  <a:lnTo>
                    <a:pt x="101600" y="21590"/>
                  </a:lnTo>
                  <a:lnTo>
                    <a:pt x="115570" y="19050"/>
                  </a:lnTo>
                  <a:lnTo>
                    <a:pt x="129540" y="16510"/>
                  </a:lnTo>
                  <a:lnTo>
                    <a:pt x="166370" y="10160"/>
                  </a:lnTo>
                  <a:lnTo>
                    <a:pt x="2628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7212330" y="6084570"/>
              <a:ext cx="52071" cy="389891"/>
            </a:xfrm>
            <a:custGeom>
              <a:avLst/>
              <a:gdLst/>
              <a:ahLst/>
              <a:cxnLst/>
              <a:rect l="0" t="0" r="0" b="0"/>
              <a:pathLst>
                <a:path w="52071" h="389891">
                  <a:moveTo>
                    <a:pt x="52070" y="0"/>
                  </a:moveTo>
                  <a:lnTo>
                    <a:pt x="46990" y="27940"/>
                  </a:lnTo>
                  <a:lnTo>
                    <a:pt x="40640" y="54610"/>
                  </a:lnTo>
                  <a:lnTo>
                    <a:pt x="38100" y="67310"/>
                  </a:lnTo>
                  <a:lnTo>
                    <a:pt x="35560" y="81280"/>
                  </a:lnTo>
                  <a:lnTo>
                    <a:pt x="34290" y="95250"/>
                  </a:lnTo>
                  <a:lnTo>
                    <a:pt x="33020" y="109220"/>
                  </a:lnTo>
                  <a:lnTo>
                    <a:pt x="33020" y="124460"/>
                  </a:lnTo>
                  <a:lnTo>
                    <a:pt x="31750" y="156210"/>
                  </a:lnTo>
                  <a:lnTo>
                    <a:pt x="31750" y="208280"/>
                  </a:lnTo>
                  <a:lnTo>
                    <a:pt x="30480" y="223520"/>
                  </a:lnTo>
                  <a:lnTo>
                    <a:pt x="27940" y="238760"/>
                  </a:lnTo>
                  <a:lnTo>
                    <a:pt x="16510" y="308610"/>
                  </a:lnTo>
                  <a:lnTo>
                    <a:pt x="13970" y="326390"/>
                  </a:lnTo>
                  <a:lnTo>
                    <a:pt x="12700" y="342900"/>
                  </a:lnTo>
                  <a:lnTo>
                    <a:pt x="0" y="389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>
              <a:off x="7106920" y="6242050"/>
              <a:ext cx="179071" cy="233681"/>
            </a:xfrm>
            <a:custGeom>
              <a:avLst/>
              <a:gdLst/>
              <a:ahLst/>
              <a:cxnLst/>
              <a:rect l="0" t="0" r="0" b="0"/>
              <a:pathLst>
                <a:path w="179071" h="233681">
                  <a:moveTo>
                    <a:pt x="0" y="0"/>
                  </a:moveTo>
                  <a:lnTo>
                    <a:pt x="0" y="34290"/>
                  </a:lnTo>
                  <a:lnTo>
                    <a:pt x="2540" y="46990"/>
                  </a:lnTo>
                  <a:lnTo>
                    <a:pt x="6350" y="59690"/>
                  </a:lnTo>
                  <a:lnTo>
                    <a:pt x="11430" y="71120"/>
                  </a:lnTo>
                  <a:lnTo>
                    <a:pt x="16510" y="82550"/>
                  </a:lnTo>
                  <a:lnTo>
                    <a:pt x="22860" y="93980"/>
                  </a:lnTo>
                  <a:lnTo>
                    <a:pt x="29210" y="105410"/>
                  </a:lnTo>
                  <a:lnTo>
                    <a:pt x="41910" y="127000"/>
                  </a:lnTo>
                  <a:lnTo>
                    <a:pt x="69850" y="168910"/>
                  </a:lnTo>
                  <a:lnTo>
                    <a:pt x="87630" y="193040"/>
                  </a:lnTo>
                  <a:lnTo>
                    <a:pt x="96520" y="205740"/>
                  </a:lnTo>
                  <a:lnTo>
                    <a:pt x="106680" y="215900"/>
                  </a:lnTo>
                  <a:lnTo>
                    <a:pt x="116840" y="223520"/>
                  </a:lnTo>
                  <a:lnTo>
                    <a:pt x="127000" y="229870"/>
                  </a:lnTo>
                  <a:lnTo>
                    <a:pt x="137160" y="233680"/>
                  </a:lnTo>
                  <a:lnTo>
                    <a:pt x="147320" y="233680"/>
                  </a:lnTo>
                  <a:lnTo>
                    <a:pt x="179070" y="2324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7222490" y="6285230"/>
              <a:ext cx="179071" cy="220981"/>
            </a:xfrm>
            <a:custGeom>
              <a:avLst/>
              <a:gdLst/>
              <a:ahLst/>
              <a:cxnLst/>
              <a:rect l="0" t="0" r="0" b="0"/>
              <a:pathLst>
                <a:path w="179071" h="220981">
                  <a:moveTo>
                    <a:pt x="179070" y="0"/>
                  </a:moveTo>
                  <a:lnTo>
                    <a:pt x="167640" y="21590"/>
                  </a:lnTo>
                  <a:lnTo>
                    <a:pt x="161290" y="34290"/>
                  </a:lnTo>
                  <a:lnTo>
                    <a:pt x="144780" y="63500"/>
                  </a:lnTo>
                  <a:lnTo>
                    <a:pt x="135890" y="76200"/>
                  </a:lnTo>
                  <a:lnTo>
                    <a:pt x="128270" y="86360"/>
                  </a:lnTo>
                  <a:lnTo>
                    <a:pt x="120650" y="96520"/>
                  </a:lnTo>
                  <a:lnTo>
                    <a:pt x="113030" y="106680"/>
                  </a:lnTo>
                  <a:lnTo>
                    <a:pt x="99060" y="127000"/>
                  </a:lnTo>
                  <a:lnTo>
                    <a:pt x="91440" y="135890"/>
                  </a:lnTo>
                  <a:lnTo>
                    <a:pt x="83820" y="143510"/>
                  </a:lnTo>
                  <a:lnTo>
                    <a:pt x="77470" y="152400"/>
                  </a:lnTo>
                  <a:lnTo>
                    <a:pt x="63500" y="167640"/>
                  </a:lnTo>
                  <a:lnTo>
                    <a:pt x="55880" y="173990"/>
                  </a:lnTo>
                  <a:lnTo>
                    <a:pt x="48260" y="181610"/>
                  </a:lnTo>
                  <a:lnTo>
                    <a:pt x="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6026150" y="6631940"/>
              <a:ext cx="322581" cy="387351"/>
            </a:xfrm>
            <a:custGeom>
              <a:avLst/>
              <a:gdLst/>
              <a:ahLst/>
              <a:cxnLst/>
              <a:rect l="0" t="0" r="0" b="0"/>
              <a:pathLst>
                <a:path w="322581" h="387351">
                  <a:moveTo>
                    <a:pt x="101600" y="0"/>
                  </a:moveTo>
                  <a:lnTo>
                    <a:pt x="86360" y="44450"/>
                  </a:lnTo>
                  <a:lnTo>
                    <a:pt x="83820" y="54610"/>
                  </a:lnTo>
                  <a:lnTo>
                    <a:pt x="76200" y="80010"/>
                  </a:lnTo>
                  <a:lnTo>
                    <a:pt x="73660" y="95250"/>
                  </a:lnTo>
                  <a:lnTo>
                    <a:pt x="66040" y="130810"/>
                  </a:lnTo>
                  <a:lnTo>
                    <a:pt x="55880" y="190500"/>
                  </a:lnTo>
                  <a:lnTo>
                    <a:pt x="50800" y="210820"/>
                  </a:lnTo>
                  <a:lnTo>
                    <a:pt x="45720" y="229870"/>
                  </a:lnTo>
                  <a:lnTo>
                    <a:pt x="39370" y="247650"/>
                  </a:lnTo>
                  <a:lnTo>
                    <a:pt x="34290" y="265430"/>
                  </a:lnTo>
                  <a:lnTo>
                    <a:pt x="30480" y="283210"/>
                  </a:lnTo>
                  <a:lnTo>
                    <a:pt x="25400" y="300990"/>
                  </a:lnTo>
                  <a:lnTo>
                    <a:pt x="20320" y="316230"/>
                  </a:lnTo>
                  <a:lnTo>
                    <a:pt x="15240" y="330200"/>
                  </a:lnTo>
                  <a:lnTo>
                    <a:pt x="8890" y="342900"/>
                  </a:lnTo>
                  <a:lnTo>
                    <a:pt x="3810" y="356870"/>
                  </a:lnTo>
                  <a:lnTo>
                    <a:pt x="1270" y="369570"/>
                  </a:lnTo>
                  <a:lnTo>
                    <a:pt x="0" y="383540"/>
                  </a:lnTo>
                  <a:lnTo>
                    <a:pt x="0" y="387350"/>
                  </a:lnTo>
                  <a:lnTo>
                    <a:pt x="1270" y="386080"/>
                  </a:lnTo>
                  <a:lnTo>
                    <a:pt x="2540" y="379730"/>
                  </a:lnTo>
                  <a:lnTo>
                    <a:pt x="5080" y="372110"/>
                  </a:lnTo>
                  <a:lnTo>
                    <a:pt x="11430" y="349250"/>
                  </a:lnTo>
                  <a:lnTo>
                    <a:pt x="12700" y="337820"/>
                  </a:lnTo>
                  <a:lnTo>
                    <a:pt x="13970" y="323850"/>
                  </a:lnTo>
                  <a:lnTo>
                    <a:pt x="15240" y="311150"/>
                  </a:lnTo>
                  <a:lnTo>
                    <a:pt x="17780" y="295910"/>
                  </a:lnTo>
                  <a:lnTo>
                    <a:pt x="19050" y="280670"/>
                  </a:lnTo>
                  <a:lnTo>
                    <a:pt x="22860" y="264160"/>
                  </a:lnTo>
                  <a:lnTo>
                    <a:pt x="24130" y="246380"/>
                  </a:lnTo>
                  <a:lnTo>
                    <a:pt x="25400" y="227330"/>
                  </a:lnTo>
                  <a:lnTo>
                    <a:pt x="26670" y="189230"/>
                  </a:lnTo>
                  <a:lnTo>
                    <a:pt x="26670" y="152400"/>
                  </a:lnTo>
                  <a:lnTo>
                    <a:pt x="29210" y="135890"/>
                  </a:lnTo>
                  <a:lnTo>
                    <a:pt x="30480" y="119380"/>
                  </a:lnTo>
                  <a:lnTo>
                    <a:pt x="33020" y="104140"/>
                  </a:lnTo>
                  <a:lnTo>
                    <a:pt x="35560" y="90170"/>
                  </a:lnTo>
                  <a:lnTo>
                    <a:pt x="39370" y="77470"/>
                  </a:lnTo>
                  <a:lnTo>
                    <a:pt x="41910" y="66040"/>
                  </a:lnTo>
                  <a:lnTo>
                    <a:pt x="49530" y="43180"/>
                  </a:lnTo>
                  <a:lnTo>
                    <a:pt x="52070" y="33020"/>
                  </a:lnTo>
                  <a:lnTo>
                    <a:pt x="57150" y="27940"/>
                  </a:lnTo>
                  <a:lnTo>
                    <a:pt x="62230" y="26670"/>
                  </a:lnTo>
                  <a:lnTo>
                    <a:pt x="68580" y="27940"/>
                  </a:lnTo>
                  <a:lnTo>
                    <a:pt x="73660" y="34290"/>
                  </a:lnTo>
                  <a:lnTo>
                    <a:pt x="78740" y="43180"/>
                  </a:lnTo>
                  <a:lnTo>
                    <a:pt x="82550" y="53340"/>
                  </a:lnTo>
                  <a:lnTo>
                    <a:pt x="86360" y="64770"/>
                  </a:lnTo>
                  <a:lnTo>
                    <a:pt x="90170" y="77470"/>
                  </a:lnTo>
                  <a:lnTo>
                    <a:pt x="93980" y="90170"/>
                  </a:lnTo>
                  <a:lnTo>
                    <a:pt x="97790" y="104140"/>
                  </a:lnTo>
                  <a:lnTo>
                    <a:pt x="105410" y="135890"/>
                  </a:lnTo>
                  <a:lnTo>
                    <a:pt x="106680" y="153670"/>
                  </a:lnTo>
                  <a:lnTo>
                    <a:pt x="109220" y="172720"/>
                  </a:lnTo>
                  <a:lnTo>
                    <a:pt x="109220" y="193040"/>
                  </a:lnTo>
                  <a:lnTo>
                    <a:pt x="111760" y="210820"/>
                  </a:lnTo>
                  <a:lnTo>
                    <a:pt x="114300" y="227330"/>
                  </a:lnTo>
                  <a:lnTo>
                    <a:pt x="116840" y="242570"/>
                  </a:lnTo>
                  <a:lnTo>
                    <a:pt x="119380" y="257810"/>
                  </a:lnTo>
                  <a:lnTo>
                    <a:pt x="127000" y="287020"/>
                  </a:lnTo>
                  <a:lnTo>
                    <a:pt x="130810" y="298450"/>
                  </a:lnTo>
                  <a:lnTo>
                    <a:pt x="135890" y="309880"/>
                  </a:lnTo>
                  <a:lnTo>
                    <a:pt x="142240" y="318770"/>
                  </a:lnTo>
                  <a:lnTo>
                    <a:pt x="149860" y="320040"/>
                  </a:lnTo>
                  <a:lnTo>
                    <a:pt x="158750" y="316230"/>
                  </a:lnTo>
                  <a:lnTo>
                    <a:pt x="167640" y="308610"/>
                  </a:lnTo>
                  <a:lnTo>
                    <a:pt x="173990" y="300990"/>
                  </a:lnTo>
                  <a:lnTo>
                    <a:pt x="180340" y="292100"/>
                  </a:lnTo>
                  <a:lnTo>
                    <a:pt x="185420" y="281940"/>
                  </a:lnTo>
                  <a:lnTo>
                    <a:pt x="190500" y="271780"/>
                  </a:lnTo>
                  <a:lnTo>
                    <a:pt x="194310" y="259080"/>
                  </a:lnTo>
                  <a:lnTo>
                    <a:pt x="198120" y="246380"/>
                  </a:lnTo>
                  <a:lnTo>
                    <a:pt x="201930" y="232410"/>
                  </a:lnTo>
                  <a:lnTo>
                    <a:pt x="205740" y="217170"/>
                  </a:lnTo>
                  <a:lnTo>
                    <a:pt x="209550" y="200660"/>
                  </a:lnTo>
                  <a:lnTo>
                    <a:pt x="212090" y="185420"/>
                  </a:lnTo>
                  <a:lnTo>
                    <a:pt x="214630" y="170180"/>
                  </a:lnTo>
                  <a:lnTo>
                    <a:pt x="214630" y="156210"/>
                  </a:lnTo>
                  <a:lnTo>
                    <a:pt x="217170" y="140970"/>
                  </a:lnTo>
                  <a:lnTo>
                    <a:pt x="219710" y="127000"/>
                  </a:lnTo>
                  <a:lnTo>
                    <a:pt x="222250" y="113030"/>
                  </a:lnTo>
                  <a:lnTo>
                    <a:pt x="228600" y="85090"/>
                  </a:lnTo>
                  <a:lnTo>
                    <a:pt x="231140" y="69850"/>
                  </a:lnTo>
                  <a:lnTo>
                    <a:pt x="236220" y="64770"/>
                  </a:lnTo>
                  <a:lnTo>
                    <a:pt x="241300" y="64770"/>
                  </a:lnTo>
                  <a:lnTo>
                    <a:pt x="247650" y="67310"/>
                  </a:lnTo>
                  <a:lnTo>
                    <a:pt x="251460" y="73660"/>
                  </a:lnTo>
                  <a:lnTo>
                    <a:pt x="254000" y="83820"/>
                  </a:lnTo>
                  <a:lnTo>
                    <a:pt x="255270" y="93980"/>
                  </a:lnTo>
                  <a:lnTo>
                    <a:pt x="259080" y="106680"/>
                  </a:lnTo>
                  <a:lnTo>
                    <a:pt x="264160" y="119380"/>
                  </a:lnTo>
                  <a:lnTo>
                    <a:pt x="269240" y="132080"/>
                  </a:lnTo>
                  <a:lnTo>
                    <a:pt x="273050" y="146050"/>
                  </a:lnTo>
                  <a:lnTo>
                    <a:pt x="275590" y="162560"/>
                  </a:lnTo>
                  <a:lnTo>
                    <a:pt x="276860" y="177800"/>
                  </a:lnTo>
                  <a:lnTo>
                    <a:pt x="279400" y="194310"/>
                  </a:lnTo>
                  <a:lnTo>
                    <a:pt x="281940" y="208280"/>
                  </a:lnTo>
                  <a:lnTo>
                    <a:pt x="284480" y="223520"/>
                  </a:lnTo>
                  <a:lnTo>
                    <a:pt x="287020" y="237490"/>
                  </a:lnTo>
                  <a:lnTo>
                    <a:pt x="288290" y="252730"/>
                  </a:lnTo>
                  <a:lnTo>
                    <a:pt x="289560" y="266700"/>
                  </a:lnTo>
                  <a:lnTo>
                    <a:pt x="289560" y="298450"/>
                  </a:lnTo>
                  <a:lnTo>
                    <a:pt x="290830" y="314960"/>
                  </a:lnTo>
                  <a:lnTo>
                    <a:pt x="293370" y="327660"/>
                  </a:lnTo>
                  <a:lnTo>
                    <a:pt x="297180" y="339090"/>
                  </a:lnTo>
                  <a:lnTo>
                    <a:pt x="322580" y="35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6432550" y="6832600"/>
              <a:ext cx="16511" cy="157481"/>
            </a:xfrm>
            <a:custGeom>
              <a:avLst/>
              <a:gdLst/>
              <a:ahLst/>
              <a:cxnLst/>
              <a:rect l="0" t="0" r="0" b="0"/>
              <a:pathLst>
                <a:path w="16511" h="157481">
                  <a:moveTo>
                    <a:pt x="11430" y="0"/>
                  </a:moveTo>
                  <a:lnTo>
                    <a:pt x="16510" y="27940"/>
                  </a:lnTo>
                  <a:lnTo>
                    <a:pt x="16510" y="39370"/>
                  </a:lnTo>
                  <a:lnTo>
                    <a:pt x="16510" y="50800"/>
                  </a:lnTo>
                  <a:lnTo>
                    <a:pt x="13970" y="62230"/>
                  </a:lnTo>
                  <a:lnTo>
                    <a:pt x="11430" y="73660"/>
                  </a:lnTo>
                  <a:lnTo>
                    <a:pt x="8890" y="86360"/>
                  </a:lnTo>
                  <a:lnTo>
                    <a:pt x="0" y="157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6496050" y="6694170"/>
              <a:ext cx="52071" cy="11431"/>
            </a:xfrm>
            <a:custGeom>
              <a:avLst/>
              <a:gdLst/>
              <a:ahLst/>
              <a:cxnLst/>
              <a:rect l="0" t="0" r="0" b="0"/>
              <a:pathLst>
                <a:path w="52071" h="11431">
                  <a:moveTo>
                    <a:pt x="0" y="11430"/>
                  </a:moveTo>
                  <a:lnTo>
                    <a:pt x="11430" y="0"/>
                  </a:lnTo>
                  <a:lnTo>
                    <a:pt x="17780" y="0"/>
                  </a:lnTo>
                  <a:lnTo>
                    <a:pt x="26670" y="1270"/>
                  </a:lnTo>
                  <a:lnTo>
                    <a:pt x="52070" y="114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6633210" y="6770370"/>
              <a:ext cx="154941" cy="232411"/>
            </a:xfrm>
            <a:custGeom>
              <a:avLst/>
              <a:gdLst/>
              <a:ahLst/>
              <a:cxnLst/>
              <a:rect l="0" t="0" r="0" b="0"/>
              <a:pathLst>
                <a:path w="154941" h="232411">
                  <a:moveTo>
                    <a:pt x="93980" y="40640"/>
                  </a:moveTo>
                  <a:lnTo>
                    <a:pt x="88900" y="24130"/>
                  </a:lnTo>
                  <a:lnTo>
                    <a:pt x="82550" y="16510"/>
                  </a:lnTo>
                  <a:lnTo>
                    <a:pt x="73660" y="8890"/>
                  </a:lnTo>
                  <a:lnTo>
                    <a:pt x="63500" y="2540"/>
                  </a:lnTo>
                  <a:lnTo>
                    <a:pt x="52070" y="0"/>
                  </a:lnTo>
                  <a:lnTo>
                    <a:pt x="41910" y="1270"/>
                  </a:lnTo>
                  <a:lnTo>
                    <a:pt x="31750" y="3810"/>
                  </a:lnTo>
                  <a:lnTo>
                    <a:pt x="21590" y="8890"/>
                  </a:lnTo>
                  <a:lnTo>
                    <a:pt x="13970" y="16510"/>
                  </a:lnTo>
                  <a:lnTo>
                    <a:pt x="5080" y="24130"/>
                  </a:lnTo>
                  <a:lnTo>
                    <a:pt x="1270" y="35560"/>
                  </a:lnTo>
                  <a:lnTo>
                    <a:pt x="0" y="49530"/>
                  </a:lnTo>
                  <a:lnTo>
                    <a:pt x="0" y="63500"/>
                  </a:lnTo>
                  <a:lnTo>
                    <a:pt x="2540" y="74930"/>
                  </a:lnTo>
                  <a:lnTo>
                    <a:pt x="8890" y="83820"/>
                  </a:lnTo>
                  <a:lnTo>
                    <a:pt x="24130" y="96520"/>
                  </a:lnTo>
                  <a:lnTo>
                    <a:pt x="38100" y="110490"/>
                  </a:lnTo>
                  <a:lnTo>
                    <a:pt x="46990" y="116840"/>
                  </a:lnTo>
                  <a:lnTo>
                    <a:pt x="55880" y="121920"/>
                  </a:lnTo>
                  <a:lnTo>
                    <a:pt x="64770" y="127000"/>
                  </a:lnTo>
                  <a:lnTo>
                    <a:pt x="74930" y="130810"/>
                  </a:lnTo>
                  <a:lnTo>
                    <a:pt x="85090" y="134620"/>
                  </a:lnTo>
                  <a:lnTo>
                    <a:pt x="95250" y="138430"/>
                  </a:lnTo>
                  <a:lnTo>
                    <a:pt x="105410" y="143510"/>
                  </a:lnTo>
                  <a:lnTo>
                    <a:pt x="115570" y="148590"/>
                  </a:lnTo>
                  <a:lnTo>
                    <a:pt x="125730" y="154940"/>
                  </a:lnTo>
                  <a:lnTo>
                    <a:pt x="135890" y="161290"/>
                  </a:lnTo>
                  <a:lnTo>
                    <a:pt x="143510" y="167640"/>
                  </a:lnTo>
                  <a:lnTo>
                    <a:pt x="152400" y="175260"/>
                  </a:lnTo>
                  <a:lnTo>
                    <a:pt x="154940" y="181610"/>
                  </a:lnTo>
                  <a:lnTo>
                    <a:pt x="154940" y="187960"/>
                  </a:lnTo>
                  <a:lnTo>
                    <a:pt x="152400" y="195580"/>
                  </a:lnTo>
                  <a:lnTo>
                    <a:pt x="144780" y="201930"/>
                  </a:lnTo>
                  <a:lnTo>
                    <a:pt x="133350" y="209550"/>
                  </a:lnTo>
                  <a:lnTo>
                    <a:pt x="120650" y="215900"/>
                  </a:lnTo>
                  <a:lnTo>
                    <a:pt x="106680" y="222250"/>
                  </a:lnTo>
                  <a:lnTo>
                    <a:pt x="90170" y="227330"/>
                  </a:lnTo>
                  <a:lnTo>
                    <a:pt x="74930" y="231140"/>
                  </a:lnTo>
                  <a:lnTo>
                    <a:pt x="60960" y="232410"/>
                  </a:lnTo>
                  <a:lnTo>
                    <a:pt x="49530" y="229870"/>
                  </a:lnTo>
                  <a:lnTo>
                    <a:pt x="20320" y="2197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6832600" y="6756400"/>
              <a:ext cx="137161" cy="226061"/>
            </a:xfrm>
            <a:custGeom>
              <a:avLst/>
              <a:gdLst/>
              <a:ahLst/>
              <a:cxnLst/>
              <a:rect l="0" t="0" r="0" b="0"/>
              <a:pathLst>
                <a:path w="137161" h="226061">
                  <a:moveTo>
                    <a:pt x="116840" y="33020"/>
                  </a:moveTo>
                  <a:lnTo>
                    <a:pt x="127000" y="22860"/>
                  </a:lnTo>
                  <a:lnTo>
                    <a:pt x="128270" y="16510"/>
                  </a:lnTo>
                  <a:lnTo>
                    <a:pt x="127000" y="10160"/>
                  </a:lnTo>
                  <a:lnTo>
                    <a:pt x="123190" y="3810"/>
                  </a:lnTo>
                  <a:lnTo>
                    <a:pt x="116840" y="1270"/>
                  </a:lnTo>
                  <a:lnTo>
                    <a:pt x="110490" y="0"/>
                  </a:lnTo>
                  <a:lnTo>
                    <a:pt x="101600" y="1270"/>
                  </a:lnTo>
                  <a:lnTo>
                    <a:pt x="92710" y="2540"/>
                  </a:lnTo>
                  <a:lnTo>
                    <a:pt x="82550" y="5080"/>
                  </a:lnTo>
                  <a:lnTo>
                    <a:pt x="72390" y="7620"/>
                  </a:lnTo>
                  <a:lnTo>
                    <a:pt x="52070" y="13970"/>
                  </a:lnTo>
                  <a:lnTo>
                    <a:pt x="41910" y="16510"/>
                  </a:lnTo>
                  <a:lnTo>
                    <a:pt x="33020" y="21590"/>
                  </a:lnTo>
                  <a:lnTo>
                    <a:pt x="24130" y="26670"/>
                  </a:lnTo>
                  <a:lnTo>
                    <a:pt x="16510" y="31750"/>
                  </a:lnTo>
                  <a:lnTo>
                    <a:pt x="10160" y="40640"/>
                  </a:lnTo>
                  <a:lnTo>
                    <a:pt x="3810" y="50800"/>
                  </a:lnTo>
                  <a:lnTo>
                    <a:pt x="0" y="63500"/>
                  </a:lnTo>
                  <a:lnTo>
                    <a:pt x="0" y="74930"/>
                  </a:lnTo>
                  <a:lnTo>
                    <a:pt x="3810" y="88900"/>
                  </a:lnTo>
                  <a:lnTo>
                    <a:pt x="8890" y="101600"/>
                  </a:lnTo>
                  <a:lnTo>
                    <a:pt x="15240" y="113030"/>
                  </a:lnTo>
                  <a:lnTo>
                    <a:pt x="22860" y="123190"/>
                  </a:lnTo>
                  <a:lnTo>
                    <a:pt x="29210" y="132080"/>
                  </a:lnTo>
                  <a:lnTo>
                    <a:pt x="36830" y="138430"/>
                  </a:lnTo>
                  <a:lnTo>
                    <a:pt x="45720" y="144780"/>
                  </a:lnTo>
                  <a:lnTo>
                    <a:pt x="55880" y="149860"/>
                  </a:lnTo>
                  <a:lnTo>
                    <a:pt x="66040" y="154940"/>
                  </a:lnTo>
                  <a:lnTo>
                    <a:pt x="78740" y="158750"/>
                  </a:lnTo>
                  <a:lnTo>
                    <a:pt x="91440" y="162560"/>
                  </a:lnTo>
                  <a:lnTo>
                    <a:pt x="104140" y="167640"/>
                  </a:lnTo>
                  <a:lnTo>
                    <a:pt x="116840" y="172720"/>
                  </a:lnTo>
                  <a:lnTo>
                    <a:pt x="130810" y="179070"/>
                  </a:lnTo>
                  <a:lnTo>
                    <a:pt x="137160" y="186690"/>
                  </a:lnTo>
                  <a:lnTo>
                    <a:pt x="137160" y="195580"/>
                  </a:lnTo>
                  <a:lnTo>
                    <a:pt x="133350" y="204470"/>
                  </a:lnTo>
                  <a:lnTo>
                    <a:pt x="128270" y="212090"/>
                  </a:lnTo>
                  <a:lnTo>
                    <a:pt x="120650" y="218440"/>
                  </a:lnTo>
                  <a:lnTo>
                    <a:pt x="111760" y="223520"/>
                  </a:lnTo>
                  <a:lnTo>
                    <a:pt x="99060" y="226060"/>
                  </a:lnTo>
                  <a:lnTo>
                    <a:pt x="83820" y="226060"/>
                  </a:lnTo>
                  <a:lnTo>
                    <a:pt x="21590" y="2235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7085330" y="6958330"/>
              <a:ext cx="1" cy="21591"/>
            </a:xfrm>
            <a:custGeom>
              <a:avLst/>
              <a:gdLst/>
              <a:ahLst/>
              <a:cxnLst/>
              <a:rect l="0" t="0" r="0" b="0"/>
              <a:pathLst>
                <a:path w="1" h="21591">
                  <a:moveTo>
                    <a:pt x="0" y="0"/>
                  </a:moveTo>
                  <a:lnTo>
                    <a:pt x="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7548880" y="6705600"/>
              <a:ext cx="134621" cy="238761"/>
            </a:xfrm>
            <a:custGeom>
              <a:avLst/>
              <a:gdLst/>
              <a:ahLst/>
              <a:cxnLst/>
              <a:rect l="0" t="0" r="0" b="0"/>
              <a:pathLst>
                <a:path w="134621" h="238761">
                  <a:moveTo>
                    <a:pt x="10160" y="0"/>
                  </a:moveTo>
                  <a:lnTo>
                    <a:pt x="5080" y="16510"/>
                  </a:lnTo>
                  <a:lnTo>
                    <a:pt x="3810" y="30480"/>
                  </a:lnTo>
                  <a:lnTo>
                    <a:pt x="2540" y="46990"/>
                  </a:lnTo>
                  <a:lnTo>
                    <a:pt x="1270" y="85090"/>
                  </a:lnTo>
                  <a:lnTo>
                    <a:pt x="0" y="161290"/>
                  </a:lnTo>
                  <a:lnTo>
                    <a:pt x="0" y="180340"/>
                  </a:lnTo>
                  <a:lnTo>
                    <a:pt x="2540" y="198120"/>
                  </a:lnTo>
                  <a:lnTo>
                    <a:pt x="6350" y="212090"/>
                  </a:lnTo>
                  <a:lnTo>
                    <a:pt x="11430" y="226060"/>
                  </a:lnTo>
                  <a:lnTo>
                    <a:pt x="19050" y="233680"/>
                  </a:lnTo>
                  <a:lnTo>
                    <a:pt x="29210" y="237490"/>
                  </a:lnTo>
                  <a:lnTo>
                    <a:pt x="40640" y="238760"/>
                  </a:lnTo>
                  <a:lnTo>
                    <a:pt x="50800" y="237490"/>
                  </a:lnTo>
                  <a:lnTo>
                    <a:pt x="59690" y="234950"/>
                  </a:lnTo>
                  <a:lnTo>
                    <a:pt x="67310" y="229870"/>
                  </a:lnTo>
                  <a:lnTo>
                    <a:pt x="74930" y="224790"/>
                  </a:lnTo>
                  <a:lnTo>
                    <a:pt x="82550" y="218440"/>
                  </a:lnTo>
                  <a:lnTo>
                    <a:pt x="90170" y="213360"/>
                  </a:lnTo>
                  <a:lnTo>
                    <a:pt x="96520" y="204470"/>
                  </a:lnTo>
                  <a:lnTo>
                    <a:pt x="101600" y="196850"/>
                  </a:lnTo>
                  <a:lnTo>
                    <a:pt x="106680" y="186690"/>
                  </a:lnTo>
                  <a:lnTo>
                    <a:pt x="110490" y="177800"/>
                  </a:lnTo>
                  <a:lnTo>
                    <a:pt x="114300" y="167640"/>
                  </a:lnTo>
                  <a:lnTo>
                    <a:pt x="118110" y="157480"/>
                  </a:lnTo>
                  <a:lnTo>
                    <a:pt x="121920" y="146050"/>
                  </a:lnTo>
                  <a:lnTo>
                    <a:pt x="125730" y="133350"/>
                  </a:lnTo>
                  <a:lnTo>
                    <a:pt x="129540" y="120650"/>
                  </a:lnTo>
                  <a:lnTo>
                    <a:pt x="132080" y="107950"/>
                  </a:lnTo>
                  <a:lnTo>
                    <a:pt x="133350" y="93980"/>
                  </a:lnTo>
                  <a:lnTo>
                    <a:pt x="134620" y="80010"/>
                  </a:lnTo>
                  <a:lnTo>
                    <a:pt x="134620" y="67310"/>
                  </a:lnTo>
                  <a:lnTo>
                    <a:pt x="133350" y="55880"/>
                  </a:lnTo>
                  <a:lnTo>
                    <a:pt x="130810" y="44450"/>
                  </a:lnTo>
                  <a:lnTo>
                    <a:pt x="128270" y="33020"/>
                  </a:lnTo>
                  <a:lnTo>
                    <a:pt x="125730" y="21590"/>
                  </a:lnTo>
                  <a:lnTo>
                    <a:pt x="1155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7771130" y="6701790"/>
              <a:ext cx="156211" cy="227331"/>
            </a:xfrm>
            <a:custGeom>
              <a:avLst/>
              <a:gdLst/>
              <a:ahLst/>
              <a:cxnLst/>
              <a:rect l="0" t="0" r="0" b="0"/>
              <a:pathLst>
                <a:path w="156211" h="227331">
                  <a:moveTo>
                    <a:pt x="156210" y="25400"/>
                  </a:moveTo>
                  <a:lnTo>
                    <a:pt x="134620" y="13970"/>
                  </a:lnTo>
                  <a:lnTo>
                    <a:pt x="121920" y="8890"/>
                  </a:lnTo>
                  <a:lnTo>
                    <a:pt x="107950" y="5080"/>
                  </a:lnTo>
                  <a:lnTo>
                    <a:pt x="92710" y="1270"/>
                  </a:lnTo>
                  <a:lnTo>
                    <a:pt x="76200" y="0"/>
                  </a:lnTo>
                  <a:lnTo>
                    <a:pt x="59690" y="0"/>
                  </a:lnTo>
                  <a:lnTo>
                    <a:pt x="43180" y="1270"/>
                  </a:lnTo>
                  <a:lnTo>
                    <a:pt x="29210" y="6350"/>
                  </a:lnTo>
                  <a:lnTo>
                    <a:pt x="17780" y="12700"/>
                  </a:lnTo>
                  <a:lnTo>
                    <a:pt x="7620" y="20320"/>
                  </a:lnTo>
                  <a:lnTo>
                    <a:pt x="2540" y="29210"/>
                  </a:lnTo>
                  <a:lnTo>
                    <a:pt x="0" y="38100"/>
                  </a:lnTo>
                  <a:lnTo>
                    <a:pt x="0" y="48260"/>
                  </a:lnTo>
                  <a:lnTo>
                    <a:pt x="1270" y="57150"/>
                  </a:lnTo>
                  <a:lnTo>
                    <a:pt x="5080" y="64770"/>
                  </a:lnTo>
                  <a:lnTo>
                    <a:pt x="10160" y="72390"/>
                  </a:lnTo>
                  <a:lnTo>
                    <a:pt x="16510" y="81280"/>
                  </a:lnTo>
                  <a:lnTo>
                    <a:pt x="25400" y="90170"/>
                  </a:lnTo>
                  <a:lnTo>
                    <a:pt x="34290" y="100330"/>
                  </a:lnTo>
                  <a:lnTo>
                    <a:pt x="43180" y="109220"/>
                  </a:lnTo>
                  <a:lnTo>
                    <a:pt x="53340" y="116840"/>
                  </a:lnTo>
                  <a:lnTo>
                    <a:pt x="63500" y="125730"/>
                  </a:lnTo>
                  <a:lnTo>
                    <a:pt x="73660" y="133350"/>
                  </a:lnTo>
                  <a:lnTo>
                    <a:pt x="93980" y="147320"/>
                  </a:lnTo>
                  <a:lnTo>
                    <a:pt x="104140" y="156210"/>
                  </a:lnTo>
                  <a:lnTo>
                    <a:pt x="114300" y="165100"/>
                  </a:lnTo>
                  <a:lnTo>
                    <a:pt x="125730" y="173990"/>
                  </a:lnTo>
                  <a:lnTo>
                    <a:pt x="129540" y="184150"/>
                  </a:lnTo>
                  <a:lnTo>
                    <a:pt x="130810" y="194310"/>
                  </a:lnTo>
                  <a:lnTo>
                    <a:pt x="129540" y="204470"/>
                  </a:lnTo>
                  <a:lnTo>
                    <a:pt x="121920" y="212090"/>
                  </a:lnTo>
                  <a:lnTo>
                    <a:pt x="111760" y="219710"/>
                  </a:lnTo>
                  <a:lnTo>
                    <a:pt x="97790" y="224790"/>
                  </a:lnTo>
                  <a:lnTo>
                    <a:pt x="82550" y="227330"/>
                  </a:lnTo>
                  <a:lnTo>
                    <a:pt x="64770" y="227330"/>
                  </a:lnTo>
                  <a:lnTo>
                    <a:pt x="8890" y="2247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7917180" y="6691630"/>
              <a:ext cx="306071" cy="232411"/>
            </a:xfrm>
            <a:custGeom>
              <a:avLst/>
              <a:gdLst/>
              <a:ahLst/>
              <a:cxnLst/>
              <a:rect l="0" t="0" r="0" b="0"/>
              <a:pathLst>
                <a:path w="306071" h="232411">
                  <a:moveTo>
                    <a:pt x="0" y="129540"/>
                  </a:moveTo>
                  <a:lnTo>
                    <a:pt x="58420" y="129540"/>
                  </a:lnTo>
                  <a:lnTo>
                    <a:pt x="72390" y="128270"/>
                  </a:lnTo>
                  <a:lnTo>
                    <a:pt x="85090" y="127000"/>
                  </a:lnTo>
                  <a:lnTo>
                    <a:pt x="99060" y="124460"/>
                  </a:lnTo>
                  <a:lnTo>
                    <a:pt x="113030" y="123190"/>
                  </a:lnTo>
                  <a:lnTo>
                    <a:pt x="127000" y="121920"/>
                  </a:lnTo>
                  <a:lnTo>
                    <a:pt x="140970" y="120650"/>
                  </a:lnTo>
                  <a:lnTo>
                    <a:pt x="168910" y="120650"/>
                  </a:lnTo>
                  <a:lnTo>
                    <a:pt x="182880" y="119380"/>
                  </a:lnTo>
                  <a:lnTo>
                    <a:pt x="195580" y="118110"/>
                  </a:lnTo>
                  <a:lnTo>
                    <a:pt x="208280" y="116840"/>
                  </a:lnTo>
                  <a:lnTo>
                    <a:pt x="231140" y="111760"/>
                  </a:lnTo>
                  <a:lnTo>
                    <a:pt x="257810" y="105410"/>
                  </a:lnTo>
                  <a:lnTo>
                    <a:pt x="270510" y="100330"/>
                  </a:lnTo>
                  <a:lnTo>
                    <a:pt x="281940" y="95250"/>
                  </a:lnTo>
                  <a:lnTo>
                    <a:pt x="293370" y="88900"/>
                  </a:lnTo>
                  <a:lnTo>
                    <a:pt x="298450" y="78740"/>
                  </a:lnTo>
                  <a:lnTo>
                    <a:pt x="299720" y="67310"/>
                  </a:lnTo>
                  <a:lnTo>
                    <a:pt x="298450" y="53340"/>
                  </a:lnTo>
                  <a:lnTo>
                    <a:pt x="290830" y="39370"/>
                  </a:lnTo>
                  <a:lnTo>
                    <a:pt x="280670" y="27940"/>
                  </a:lnTo>
                  <a:lnTo>
                    <a:pt x="267970" y="16510"/>
                  </a:lnTo>
                  <a:lnTo>
                    <a:pt x="252730" y="8890"/>
                  </a:lnTo>
                  <a:lnTo>
                    <a:pt x="234950" y="3810"/>
                  </a:lnTo>
                  <a:lnTo>
                    <a:pt x="215900" y="0"/>
                  </a:lnTo>
                  <a:lnTo>
                    <a:pt x="200660" y="0"/>
                  </a:lnTo>
                  <a:lnTo>
                    <a:pt x="186690" y="2540"/>
                  </a:lnTo>
                  <a:lnTo>
                    <a:pt x="173990" y="6350"/>
                  </a:lnTo>
                  <a:lnTo>
                    <a:pt x="161290" y="11430"/>
                  </a:lnTo>
                  <a:lnTo>
                    <a:pt x="149860" y="16510"/>
                  </a:lnTo>
                  <a:lnTo>
                    <a:pt x="138430" y="22860"/>
                  </a:lnTo>
                  <a:lnTo>
                    <a:pt x="129540" y="30480"/>
                  </a:lnTo>
                  <a:lnTo>
                    <a:pt x="123190" y="39370"/>
                  </a:lnTo>
                  <a:lnTo>
                    <a:pt x="116840" y="48260"/>
                  </a:lnTo>
                  <a:lnTo>
                    <a:pt x="111760" y="59690"/>
                  </a:lnTo>
                  <a:lnTo>
                    <a:pt x="107950" y="71120"/>
                  </a:lnTo>
                  <a:lnTo>
                    <a:pt x="102870" y="83820"/>
                  </a:lnTo>
                  <a:lnTo>
                    <a:pt x="101600" y="99060"/>
                  </a:lnTo>
                  <a:lnTo>
                    <a:pt x="101600" y="116840"/>
                  </a:lnTo>
                  <a:lnTo>
                    <a:pt x="102870" y="134620"/>
                  </a:lnTo>
                  <a:lnTo>
                    <a:pt x="106680" y="151130"/>
                  </a:lnTo>
                  <a:lnTo>
                    <a:pt x="110490" y="165100"/>
                  </a:lnTo>
                  <a:lnTo>
                    <a:pt x="115570" y="177800"/>
                  </a:lnTo>
                  <a:lnTo>
                    <a:pt x="123190" y="189230"/>
                  </a:lnTo>
                  <a:lnTo>
                    <a:pt x="130810" y="198120"/>
                  </a:lnTo>
                  <a:lnTo>
                    <a:pt x="139700" y="207010"/>
                  </a:lnTo>
                  <a:lnTo>
                    <a:pt x="149860" y="214630"/>
                  </a:lnTo>
                  <a:lnTo>
                    <a:pt x="160020" y="219710"/>
                  </a:lnTo>
                  <a:lnTo>
                    <a:pt x="170180" y="224790"/>
                  </a:lnTo>
                  <a:lnTo>
                    <a:pt x="184150" y="228600"/>
                  </a:lnTo>
                  <a:lnTo>
                    <a:pt x="203200" y="231140"/>
                  </a:lnTo>
                  <a:lnTo>
                    <a:pt x="223520" y="232410"/>
                  </a:lnTo>
                  <a:lnTo>
                    <a:pt x="241300" y="231140"/>
                  </a:lnTo>
                  <a:lnTo>
                    <a:pt x="257810" y="227330"/>
                  </a:lnTo>
                  <a:lnTo>
                    <a:pt x="306070" y="2146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8291830" y="6558280"/>
              <a:ext cx="267971" cy="374651"/>
            </a:xfrm>
            <a:custGeom>
              <a:avLst/>
              <a:gdLst/>
              <a:ahLst/>
              <a:cxnLst/>
              <a:rect l="0" t="0" r="0" b="0"/>
              <a:pathLst>
                <a:path w="267971" h="374651">
                  <a:moveTo>
                    <a:pt x="184150" y="0"/>
                  </a:moveTo>
                  <a:lnTo>
                    <a:pt x="189230" y="22860"/>
                  </a:lnTo>
                  <a:lnTo>
                    <a:pt x="190500" y="36830"/>
                  </a:lnTo>
                  <a:lnTo>
                    <a:pt x="191770" y="55880"/>
                  </a:lnTo>
                  <a:lnTo>
                    <a:pt x="193040" y="74930"/>
                  </a:lnTo>
                  <a:lnTo>
                    <a:pt x="191770" y="95250"/>
                  </a:lnTo>
                  <a:lnTo>
                    <a:pt x="190500" y="113030"/>
                  </a:lnTo>
                  <a:lnTo>
                    <a:pt x="187960" y="132080"/>
                  </a:lnTo>
                  <a:lnTo>
                    <a:pt x="186690" y="148590"/>
                  </a:lnTo>
                  <a:lnTo>
                    <a:pt x="185420" y="165100"/>
                  </a:lnTo>
                  <a:lnTo>
                    <a:pt x="184150" y="195580"/>
                  </a:lnTo>
                  <a:lnTo>
                    <a:pt x="184150" y="223520"/>
                  </a:lnTo>
                  <a:lnTo>
                    <a:pt x="182880" y="238760"/>
                  </a:lnTo>
                  <a:lnTo>
                    <a:pt x="180340" y="252730"/>
                  </a:lnTo>
                  <a:lnTo>
                    <a:pt x="177800" y="266700"/>
                  </a:lnTo>
                  <a:lnTo>
                    <a:pt x="177800" y="279400"/>
                  </a:lnTo>
                  <a:lnTo>
                    <a:pt x="179070" y="292100"/>
                  </a:lnTo>
                  <a:lnTo>
                    <a:pt x="180340" y="303530"/>
                  </a:lnTo>
                  <a:lnTo>
                    <a:pt x="180340" y="306070"/>
                  </a:lnTo>
                  <a:lnTo>
                    <a:pt x="176530" y="297180"/>
                  </a:lnTo>
                  <a:lnTo>
                    <a:pt x="172720" y="289560"/>
                  </a:lnTo>
                  <a:lnTo>
                    <a:pt x="168910" y="280670"/>
                  </a:lnTo>
                  <a:lnTo>
                    <a:pt x="162560" y="271780"/>
                  </a:lnTo>
                  <a:lnTo>
                    <a:pt x="151130" y="251460"/>
                  </a:lnTo>
                  <a:lnTo>
                    <a:pt x="123190" y="210820"/>
                  </a:lnTo>
                  <a:lnTo>
                    <a:pt x="114300" y="201930"/>
                  </a:lnTo>
                  <a:lnTo>
                    <a:pt x="104140" y="195580"/>
                  </a:lnTo>
                  <a:lnTo>
                    <a:pt x="91440" y="190500"/>
                  </a:lnTo>
                  <a:lnTo>
                    <a:pt x="78740" y="189230"/>
                  </a:lnTo>
                  <a:lnTo>
                    <a:pt x="66040" y="190500"/>
                  </a:lnTo>
                  <a:lnTo>
                    <a:pt x="52070" y="193040"/>
                  </a:lnTo>
                  <a:lnTo>
                    <a:pt x="41910" y="199390"/>
                  </a:lnTo>
                  <a:lnTo>
                    <a:pt x="34290" y="207010"/>
                  </a:lnTo>
                  <a:lnTo>
                    <a:pt x="27940" y="214630"/>
                  </a:lnTo>
                  <a:lnTo>
                    <a:pt x="22860" y="223520"/>
                  </a:lnTo>
                  <a:lnTo>
                    <a:pt x="17780" y="233680"/>
                  </a:lnTo>
                  <a:lnTo>
                    <a:pt x="13970" y="243840"/>
                  </a:lnTo>
                  <a:lnTo>
                    <a:pt x="8890" y="255270"/>
                  </a:lnTo>
                  <a:lnTo>
                    <a:pt x="5080" y="266700"/>
                  </a:lnTo>
                  <a:lnTo>
                    <a:pt x="1270" y="279400"/>
                  </a:lnTo>
                  <a:lnTo>
                    <a:pt x="0" y="292100"/>
                  </a:lnTo>
                  <a:lnTo>
                    <a:pt x="0" y="303530"/>
                  </a:lnTo>
                  <a:lnTo>
                    <a:pt x="2540" y="314960"/>
                  </a:lnTo>
                  <a:lnTo>
                    <a:pt x="6350" y="323850"/>
                  </a:lnTo>
                  <a:lnTo>
                    <a:pt x="12700" y="332740"/>
                  </a:lnTo>
                  <a:lnTo>
                    <a:pt x="20320" y="341630"/>
                  </a:lnTo>
                  <a:lnTo>
                    <a:pt x="29210" y="349250"/>
                  </a:lnTo>
                  <a:lnTo>
                    <a:pt x="38100" y="356870"/>
                  </a:lnTo>
                  <a:lnTo>
                    <a:pt x="48260" y="364490"/>
                  </a:lnTo>
                  <a:lnTo>
                    <a:pt x="63500" y="369570"/>
                  </a:lnTo>
                  <a:lnTo>
                    <a:pt x="81280" y="372110"/>
                  </a:lnTo>
                  <a:lnTo>
                    <a:pt x="101600" y="374650"/>
                  </a:lnTo>
                  <a:lnTo>
                    <a:pt x="119380" y="374650"/>
                  </a:lnTo>
                  <a:lnTo>
                    <a:pt x="135890" y="374650"/>
                  </a:lnTo>
                  <a:lnTo>
                    <a:pt x="152400" y="372110"/>
                  </a:lnTo>
                  <a:lnTo>
                    <a:pt x="167640" y="369570"/>
                  </a:lnTo>
                  <a:lnTo>
                    <a:pt x="181610" y="367030"/>
                  </a:lnTo>
                  <a:lnTo>
                    <a:pt x="196850" y="364490"/>
                  </a:lnTo>
                  <a:lnTo>
                    <a:pt x="210820" y="358140"/>
                  </a:lnTo>
                  <a:lnTo>
                    <a:pt x="224790" y="351790"/>
                  </a:lnTo>
                  <a:lnTo>
                    <a:pt x="26797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8761730" y="6650990"/>
              <a:ext cx="355601" cy="252731"/>
            </a:xfrm>
            <a:custGeom>
              <a:avLst/>
              <a:gdLst/>
              <a:ahLst/>
              <a:cxnLst/>
              <a:rect l="0" t="0" r="0" b="0"/>
              <a:pathLst>
                <a:path w="355601" h="252731">
                  <a:moveTo>
                    <a:pt x="50800" y="34290"/>
                  </a:moveTo>
                  <a:lnTo>
                    <a:pt x="25400" y="107950"/>
                  </a:lnTo>
                  <a:lnTo>
                    <a:pt x="22860" y="119380"/>
                  </a:lnTo>
                  <a:lnTo>
                    <a:pt x="15240" y="144780"/>
                  </a:lnTo>
                  <a:lnTo>
                    <a:pt x="11430" y="160020"/>
                  </a:lnTo>
                  <a:lnTo>
                    <a:pt x="5080" y="196850"/>
                  </a:lnTo>
                  <a:lnTo>
                    <a:pt x="2540" y="213360"/>
                  </a:lnTo>
                  <a:lnTo>
                    <a:pt x="1270" y="229870"/>
                  </a:lnTo>
                  <a:lnTo>
                    <a:pt x="0" y="245110"/>
                  </a:lnTo>
                  <a:lnTo>
                    <a:pt x="0" y="251460"/>
                  </a:lnTo>
                  <a:lnTo>
                    <a:pt x="2540" y="252730"/>
                  </a:lnTo>
                  <a:lnTo>
                    <a:pt x="3810" y="250190"/>
                  </a:lnTo>
                  <a:lnTo>
                    <a:pt x="6350" y="245110"/>
                  </a:lnTo>
                  <a:lnTo>
                    <a:pt x="10160" y="237490"/>
                  </a:lnTo>
                  <a:lnTo>
                    <a:pt x="12700" y="229870"/>
                  </a:lnTo>
                  <a:lnTo>
                    <a:pt x="16510" y="215900"/>
                  </a:lnTo>
                  <a:lnTo>
                    <a:pt x="19050" y="198120"/>
                  </a:lnTo>
                  <a:lnTo>
                    <a:pt x="22860" y="179070"/>
                  </a:lnTo>
                  <a:lnTo>
                    <a:pt x="26670" y="161290"/>
                  </a:lnTo>
                  <a:lnTo>
                    <a:pt x="33020" y="128270"/>
                  </a:lnTo>
                  <a:lnTo>
                    <a:pt x="43180" y="83820"/>
                  </a:lnTo>
                  <a:lnTo>
                    <a:pt x="46990" y="71120"/>
                  </a:lnTo>
                  <a:lnTo>
                    <a:pt x="54610" y="46990"/>
                  </a:lnTo>
                  <a:lnTo>
                    <a:pt x="58420" y="36830"/>
                  </a:lnTo>
                  <a:lnTo>
                    <a:pt x="64770" y="27940"/>
                  </a:lnTo>
                  <a:lnTo>
                    <a:pt x="69850" y="19050"/>
                  </a:lnTo>
                  <a:lnTo>
                    <a:pt x="78740" y="12700"/>
                  </a:lnTo>
                  <a:lnTo>
                    <a:pt x="88900" y="6350"/>
                  </a:lnTo>
                  <a:lnTo>
                    <a:pt x="101600" y="1270"/>
                  </a:lnTo>
                  <a:lnTo>
                    <a:pt x="111760" y="0"/>
                  </a:lnTo>
                  <a:lnTo>
                    <a:pt x="120650" y="2540"/>
                  </a:lnTo>
                  <a:lnTo>
                    <a:pt x="128270" y="6350"/>
                  </a:lnTo>
                  <a:lnTo>
                    <a:pt x="137160" y="13970"/>
                  </a:lnTo>
                  <a:lnTo>
                    <a:pt x="147320" y="25400"/>
                  </a:lnTo>
                  <a:lnTo>
                    <a:pt x="157480" y="38100"/>
                  </a:lnTo>
                  <a:lnTo>
                    <a:pt x="163830" y="53340"/>
                  </a:lnTo>
                  <a:lnTo>
                    <a:pt x="167640" y="68580"/>
                  </a:lnTo>
                  <a:lnTo>
                    <a:pt x="171450" y="85090"/>
                  </a:lnTo>
                  <a:lnTo>
                    <a:pt x="172720" y="100330"/>
                  </a:lnTo>
                  <a:lnTo>
                    <a:pt x="173990" y="115570"/>
                  </a:lnTo>
                  <a:lnTo>
                    <a:pt x="175260" y="130810"/>
                  </a:lnTo>
                  <a:lnTo>
                    <a:pt x="176530" y="160020"/>
                  </a:lnTo>
                  <a:lnTo>
                    <a:pt x="176530" y="173990"/>
                  </a:lnTo>
                  <a:lnTo>
                    <a:pt x="175260" y="189230"/>
                  </a:lnTo>
                  <a:lnTo>
                    <a:pt x="173990" y="205740"/>
                  </a:lnTo>
                  <a:lnTo>
                    <a:pt x="171450" y="222250"/>
                  </a:lnTo>
                  <a:lnTo>
                    <a:pt x="171450" y="228600"/>
                  </a:lnTo>
                  <a:lnTo>
                    <a:pt x="175260" y="227330"/>
                  </a:lnTo>
                  <a:lnTo>
                    <a:pt x="179070" y="222250"/>
                  </a:lnTo>
                  <a:lnTo>
                    <a:pt x="184150" y="215900"/>
                  </a:lnTo>
                  <a:lnTo>
                    <a:pt x="195580" y="199390"/>
                  </a:lnTo>
                  <a:lnTo>
                    <a:pt x="201930" y="189230"/>
                  </a:lnTo>
                  <a:lnTo>
                    <a:pt x="205740" y="179070"/>
                  </a:lnTo>
                  <a:lnTo>
                    <a:pt x="210820" y="170180"/>
                  </a:lnTo>
                  <a:lnTo>
                    <a:pt x="220980" y="146050"/>
                  </a:lnTo>
                  <a:lnTo>
                    <a:pt x="247650" y="92710"/>
                  </a:lnTo>
                  <a:lnTo>
                    <a:pt x="254000" y="81280"/>
                  </a:lnTo>
                  <a:lnTo>
                    <a:pt x="261620" y="71120"/>
                  </a:lnTo>
                  <a:lnTo>
                    <a:pt x="267970" y="62230"/>
                  </a:lnTo>
                  <a:lnTo>
                    <a:pt x="275590" y="53340"/>
                  </a:lnTo>
                  <a:lnTo>
                    <a:pt x="281940" y="45720"/>
                  </a:lnTo>
                  <a:lnTo>
                    <a:pt x="289560" y="38100"/>
                  </a:lnTo>
                  <a:lnTo>
                    <a:pt x="298450" y="35560"/>
                  </a:lnTo>
                  <a:lnTo>
                    <a:pt x="309880" y="36830"/>
                  </a:lnTo>
                  <a:lnTo>
                    <a:pt x="321310" y="39370"/>
                  </a:lnTo>
                  <a:lnTo>
                    <a:pt x="328930" y="48260"/>
                  </a:lnTo>
                  <a:lnTo>
                    <a:pt x="335280" y="60960"/>
                  </a:lnTo>
                  <a:lnTo>
                    <a:pt x="337820" y="76200"/>
                  </a:lnTo>
                  <a:lnTo>
                    <a:pt x="339090" y="90170"/>
                  </a:lnTo>
                  <a:lnTo>
                    <a:pt x="339090" y="102870"/>
                  </a:lnTo>
                  <a:lnTo>
                    <a:pt x="337820" y="115570"/>
                  </a:lnTo>
                  <a:lnTo>
                    <a:pt x="335280" y="127000"/>
                  </a:lnTo>
                  <a:lnTo>
                    <a:pt x="332740" y="137160"/>
                  </a:lnTo>
                  <a:lnTo>
                    <a:pt x="330200" y="148590"/>
                  </a:lnTo>
                  <a:lnTo>
                    <a:pt x="327660" y="161290"/>
                  </a:lnTo>
                  <a:lnTo>
                    <a:pt x="326390" y="176530"/>
                  </a:lnTo>
                  <a:lnTo>
                    <a:pt x="326390" y="191770"/>
                  </a:lnTo>
                  <a:lnTo>
                    <a:pt x="327660" y="204470"/>
                  </a:lnTo>
                  <a:lnTo>
                    <a:pt x="331470" y="215900"/>
                  </a:lnTo>
                  <a:lnTo>
                    <a:pt x="355600" y="2438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9169400" y="6695440"/>
              <a:ext cx="148591" cy="210821"/>
            </a:xfrm>
            <a:custGeom>
              <a:avLst/>
              <a:gdLst/>
              <a:ahLst/>
              <a:cxnLst/>
              <a:rect l="0" t="0" r="0" b="0"/>
              <a:pathLst>
                <a:path w="148591" h="210821">
                  <a:moveTo>
                    <a:pt x="53340" y="20320"/>
                  </a:moveTo>
                  <a:lnTo>
                    <a:pt x="31750" y="38100"/>
                  </a:lnTo>
                  <a:lnTo>
                    <a:pt x="22860" y="49530"/>
                  </a:lnTo>
                  <a:lnTo>
                    <a:pt x="13970" y="64770"/>
                  </a:lnTo>
                  <a:lnTo>
                    <a:pt x="6350" y="81280"/>
                  </a:lnTo>
                  <a:lnTo>
                    <a:pt x="2540" y="99060"/>
                  </a:lnTo>
                  <a:lnTo>
                    <a:pt x="0" y="115570"/>
                  </a:lnTo>
                  <a:lnTo>
                    <a:pt x="1270" y="133350"/>
                  </a:lnTo>
                  <a:lnTo>
                    <a:pt x="2540" y="148590"/>
                  </a:lnTo>
                  <a:lnTo>
                    <a:pt x="3810" y="162560"/>
                  </a:lnTo>
                  <a:lnTo>
                    <a:pt x="6350" y="175260"/>
                  </a:lnTo>
                  <a:lnTo>
                    <a:pt x="12700" y="185420"/>
                  </a:lnTo>
                  <a:lnTo>
                    <a:pt x="21590" y="194310"/>
                  </a:lnTo>
                  <a:lnTo>
                    <a:pt x="31750" y="203200"/>
                  </a:lnTo>
                  <a:lnTo>
                    <a:pt x="45720" y="208280"/>
                  </a:lnTo>
                  <a:lnTo>
                    <a:pt x="59690" y="209550"/>
                  </a:lnTo>
                  <a:lnTo>
                    <a:pt x="74930" y="210820"/>
                  </a:lnTo>
                  <a:lnTo>
                    <a:pt x="88900" y="205740"/>
                  </a:lnTo>
                  <a:lnTo>
                    <a:pt x="101600" y="198120"/>
                  </a:lnTo>
                  <a:lnTo>
                    <a:pt x="114300" y="187960"/>
                  </a:lnTo>
                  <a:lnTo>
                    <a:pt x="124460" y="175260"/>
                  </a:lnTo>
                  <a:lnTo>
                    <a:pt x="133350" y="161290"/>
                  </a:lnTo>
                  <a:lnTo>
                    <a:pt x="142240" y="146050"/>
                  </a:lnTo>
                  <a:lnTo>
                    <a:pt x="146050" y="130810"/>
                  </a:lnTo>
                  <a:lnTo>
                    <a:pt x="148590" y="116840"/>
                  </a:lnTo>
                  <a:lnTo>
                    <a:pt x="148590" y="102870"/>
                  </a:lnTo>
                  <a:lnTo>
                    <a:pt x="147320" y="88900"/>
                  </a:lnTo>
                  <a:lnTo>
                    <a:pt x="144780" y="77470"/>
                  </a:lnTo>
                  <a:lnTo>
                    <a:pt x="142240" y="64770"/>
                  </a:lnTo>
                  <a:lnTo>
                    <a:pt x="137160" y="53340"/>
                  </a:lnTo>
                  <a:lnTo>
                    <a:pt x="130810" y="39370"/>
                  </a:lnTo>
                  <a:lnTo>
                    <a:pt x="121920" y="26670"/>
                  </a:lnTo>
                  <a:lnTo>
                    <a:pt x="113030" y="16510"/>
                  </a:lnTo>
                  <a:lnTo>
                    <a:pt x="104140" y="8890"/>
                  </a:lnTo>
                  <a:lnTo>
                    <a:pt x="93980" y="2540"/>
                  </a:lnTo>
                  <a:lnTo>
                    <a:pt x="85090" y="0"/>
                  </a:lnTo>
                  <a:lnTo>
                    <a:pt x="77470" y="1270"/>
                  </a:lnTo>
                  <a:lnTo>
                    <a:pt x="53340" y="41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9401810" y="6652260"/>
              <a:ext cx="326391" cy="289561"/>
            </a:xfrm>
            <a:custGeom>
              <a:avLst/>
              <a:gdLst/>
              <a:ahLst/>
              <a:cxnLst/>
              <a:rect l="0" t="0" r="0" b="0"/>
              <a:pathLst>
                <a:path w="326391" h="289561">
                  <a:moveTo>
                    <a:pt x="0" y="285750"/>
                  </a:moveTo>
                  <a:lnTo>
                    <a:pt x="6350" y="267970"/>
                  </a:lnTo>
                  <a:lnTo>
                    <a:pt x="7620" y="257810"/>
                  </a:lnTo>
                  <a:lnTo>
                    <a:pt x="8890" y="245110"/>
                  </a:lnTo>
                  <a:lnTo>
                    <a:pt x="8890" y="229870"/>
                  </a:lnTo>
                  <a:lnTo>
                    <a:pt x="11430" y="213360"/>
                  </a:lnTo>
                  <a:lnTo>
                    <a:pt x="12700" y="195580"/>
                  </a:lnTo>
                  <a:lnTo>
                    <a:pt x="15240" y="176530"/>
                  </a:lnTo>
                  <a:lnTo>
                    <a:pt x="20320" y="156210"/>
                  </a:lnTo>
                  <a:lnTo>
                    <a:pt x="25400" y="135890"/>
                  </a:lnTo>
                  <a:lnTo>
                    <a:pt x="30480" y="115570"/>
                  </a:lnTo>
                  <a:lnTo>
                    <a:pt x="36830" y="99060"/>
                  </a:lnTo>
                  <a:lnTo>
                    <a:pt x="43180" y="86360"/>
                  </a:lnTo>
                  <a:lnTo>
                    <a:pt x="49530" y="74930"/>
                  </a:lnTo>
                  <a:lnTo>
                    <a:pt x="58420" y="66040"/>
                  </a:lnTo>
                  <a:lnTo>
                    <a:pt x="67310" y="57150"/>
                  </a:lnTo>
                  <a:lnTo>
                    <a:pt x="76200" y="48260"/>
                  </a:lnTo>
                  <a:lnTo>
                    <a:pt x="87630" y="44450"/>
                  </a:lnTo>
                  <a:lnTo>
                    <a:pt x="99060" y="43180"/>
                  </a:lnTo>
                  <a:lnTo>
                    <a:pt x="111760" y="43180"/>
                  </a:lnTo>
                  <a:lnTo>
                    <a:pt x="123190" y="45720"/>
                  </a:lnTo>
                  <a:lnTo>
                    <a:pt x="134620" y="49530"/>
                  </a:lnTo>
                  <a:lnTo>
                    <a:pt x="146050" y="54610"/>
                  </a:lnTo>
                  <a:lnTo>
                    <a:pt x="156210" y="59690"/>
                  </a:lnTo>
                  <a:lnTo>
                    <a:pt x="165100" y="66040"/>
                  </a:lnTo>
                  <a:lnTo>
                    <a:pt x="172720" y="72390"/>
                  </a:lnTo>
                  <a:lnTo>
                    <a:pt x="181610" y="78740"/>
                  </a:lnTo>
                  <a:lnTo>
                    <a:pt x="187960" y="85090"/>
                  </a:lnTo>
                  <a:lnTo>
                    <a:pt x="195580" y="92710"/>
                  </a:lnTo>
                  <a:lnTo>
                    <a:pt x="204470" y="97790"/>
                  </a:lnTo>
                  <a:lnTo>
                    <a:pt x="213360" y="102870"/>
                  </a:lnTo>
                  <a:lnTo>
                    <a:pt x="223520" y="107950"/>
                  </a:lnTo>
                  <a:lnTo>
                    <a:pt x="232410" y="109220"/>
                  </a:lnTo>
                  <a:lnTo>
                    <a:pt x="242570" y="109220"/>
                  </a:lnTo>
                  <a:lnTo>
                    <a:pt x="254000" y="107950"/>
                  </a:lnTo>
                  <a:lnTo>
                    <a:pt x="265430" y="104140"/>
                  </a:lnTo>
                  <a:lnTo>
                    <a:pt x="276860" y="97790"/>
                  </a:lnTo>
                  <a:lnTo>
                    <a:pt x="289560" y="90170"/>
                  </a:lnTo>
                  <a:lnTo>
                    <a:pt x="299720" y="80010"/>
                  </a:lnTo>
                  <a:lnTo>
                    <a:pt x="307340" y="68580"/>
                  </a:lnTo>
                  <a:lnTo>
                    <a:pt x="313690" y="57150"/>
                  </a:lnTo>
                  <a:lnTo>
                    <a:pt x="316230" y="45720"/>
                  </a:lnTo>
                  <a:lnTo>
                    <a:pt x="314960" y="34290"/>
                  </a:lnTo>
                  <a:lnTo>
                    <a:pt x="311150" y="22860"/>
                  </a:lnTo>
                  <a:lnTo>
                    <a:pt x="303530" y="13970"/>
                  </a:lnTo>
                  <a:lnTo>
                    <a:pt x="292100" y="7620"/>
                  </a:lnTo>
                  <a:lnTo>
                    <a:pt x="279400" y="1270"/>
                  </a:lnTo>
                  <a:lnTo>
                    <a:pt x="262890" y="0"/>
                  </a:lnTo>
                  <a:lnTo>
                    <a:pt x="242570" y="1270"/>
                  </a:lnTo>
                  <a:lnTo>
                    <a:pt x="220980" y="5080"/>
                  </a:lnTo>
                  <a:lnTo>
                    <a:pt x="204470" y="8890"/>
                  </a:lnTo>
                  <a:lnTo>
                    <a:pt x="189230" y="15240"/>
                  </a:lnTo>
                  <a:lnTo>
                    <a:pt x="175260" y="20320"/>
                  </a:lnTo>
                  <a:lnTo>
                    <a:pt x="163830" y="27940"/>
                  </a:lnTo>
                  <a:lnTo>
                    <a:pt x="153670" y="36830"/>
                  </a:lnTo>
                  <a:lnTo>
                    <a:pt x="144780" y="45720"/>
                  </a:lnTo>
                  <a:lnTo>
                    <a:pt x="137160" y="57150"/>
                  </a:lnTo>
                  <a:lnTo>
                    <a:pt x="130810" y="68580"/>
                  </a:lnTo>
                  <a:lnTo>
                    <a:pt x="125730" y="81280"/>
                  </a:lnTo>
                  <a:lnTo>
                    <a:pt x="123190" y="93980"/>
                  </a:lnTo>
                  <a:lnTo>
                    <a:pt x="120650" y="107950"/>
                  </a:lnTo>
                  <a:lnTo>
                    <a:pt x="119380" y="120650"/>
                  </a:lnTo>
                  <a:lnTo>
                    <a:pt x="119380" y="134620"/>
                  </a:lnTo>
                  <a:lnTo>
                    <a:pt x="120650" y="148590"/>
                  </a:lnTo>
                  <a:lnTo>
                    <a:pt x="121920" y="162560"/>
                  </a:lnTo>
                  <a:lnTo>
                    <a:pt x="125730" y="175260"/>
                  </a:lnTo>
                  <a:lnTo>
                    <a:pt x="130810" y="187960"/>
                  </a:lnTo>
                  <a:lnTo>
                    <a:pt x="135890" y="199390"/>
                  </a:lnTo>
                  <a:lnTo>
                    <a:pt x="142240" y="209550"/>
                  </a:lnTo>
                  <a:lnTo>
                    <a:pt x="148590" y="220980"/>
                  </a:lnTo>
                  <a:lnTo>
                    <a:pt x="154940" y="232410"/>
                  </a:lnTo>
                  <a:lnTo>
                    <a:pt x="162560" y="241300"/>
                  </a:lnTo>
                  <a:lnTo>
                    <a:pt x="168910" y="250190"/>
                  </a:lnTo>
                  <a:lnTo>
                    <a:pt x="175260" y="257810"/>
                  </a:lnTo>
                  <a:lnTo>
                    <a:pt x="184150" y="265430"/>
                  </a:lnTo>
                  <a:lnTo>
                    <a:pt x="193040" y="270510"/>
                  </a:lnTo>
                  <a:lnTo>
                    <a:pt x="201930" y="275590"/>
                  </a:lnTo>
                  <a:lnTo>
                    <a:pt x="212090" y="279400"/>
                  </a:lnTo>
                  <a:lnTo>
                    <a:pt x="222250" y="284480"/>
                  </a:lnTo>
                  <a:lnTo>
                    <a:pt x="232410" y="288290"/>
                  </a:lnTo>
                  <a:lnTo>
                    <a:pt x="242570" y="289560"/>
                  </a:lnTo>
                  <a:lnTo>
                    <a:pt x="252730" y="289560"/>
                  </a:lnTo>
                  <a:lnTo>
                    <a:pt x="264160" y="288290"/>
                  </a:lnTo>
                  <a:lnTo>
                    <a:pt x="274320" y="285750"/>
                  </a:lnTo>
                  <a:lnTo>
                    <a:pt x="284480" y="283210"/>
                  </a:lnTo>
                  <a:lnTo>
                    <a:pt x="32639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5911850" y="7158990"/>
            <a:ext cx="1563371" cy="473711"/>
            <a:chOff x="5911850" y="7158990"/>
            <a:chExt cx="1563371" cy="473711"/>
          </a:xfrm>
        </p:grpSpPr>
        <p:sp>
          <p:nvSpPr>
            <p:cNvPr id="216" name="Freeform 215"/>
            <p:cNvSpPr/>
            <p:nvPr/>
          </p:nvSpPr>
          <p:spPr>
            <a:xfrm>
              <a:off x="6022340" y="7284720"/>
              <a:ext cx="31751" cy="347981"/>
            </a:xfrm>
            <a:custGeom>
              <a:avLst/>
              <a:gdLst/>
              <a:ahLst/>
              <a:cxnLst/>
              <a:rect l="0" t="0" r="0" b="0"/>
              <a:pathLst>
                <a:path w="31751" h="347981">
                  <a:moveTo>
                    <a:pt x="31750" y="0"/>
                  </a:moveTo>
                  <a:lnTo>
                    <a:pt x="31750" y="161290"/>
                  </a:lnTo>
                  <a:lnTo>
                    <a:pt x="30480" y="175260"/>
                  </a:lnTo>
                  <a:lnTo>
                    <a:pt x="27940" y="189230"/>
                  </a:lnTo>
                  <a:lnTo>
                    <a:pt x="25400" y="203200"/>
                  </a:lnTo>
                  <a:lnTo>
                    <a:pt x="24130" y="217170"/>
                  </a:lnTo>
                  <a:lnTo>
                    <a:pt x="22860" y="231140"/>
                  </a:lnTo>
                  <a:lnTo>
                    <a:pt x="22860" y="246380"/>
                  </a:lnTo>
                  <a:lnTo>
                    <a:pt x="20320" y="259080"/>
                  </a:lnTo>
                  <a:lnTo>
                    <a:pt x="19050" y="270510"/>
                  </a:lnTo>
                  <a:lnTo>
                    <a:pt x="15240" y="281940"/>
                  </a:lnTo>
                  <a:lnTo>
                    <a:pt x="12700" y="293370"/>
                  </a:lnTo>
                  <a:lnTo>
                    <a:pt x="10160" y="304800"/>
                  </a:lnTo>
                  <a:lnTo>
                    <a:pt x="0" y="347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5911850" y="7424420"/>
              <a:ext cx="337821" cy="176531"/>
            </a:xfrm>
            <a:custGeom>
              <a:avLst/>
              <a:gdLst/>
              <a:ahLst/>
              <a:cxnLst/>
              <a:rect l="0" t="0" r="0" b="0"/>
              <a:pathLst>
                <a:path w="337821" h="176531">
                  <a:moveTo>
                    <a:pt x="5080" y="7620"/>
                  </a:moveTo>
                  <a:lnTo>
                    <a:pt x="0" y="24130"/>
                  </a:lnTo>
                  <a:lnTo>
                    <a:pt x="2540" y="29210"/>
                  </a:lnTo>
                  <a:lnTo>
                    <a:pt x="8890" y="33020"/>
                  </a:lnTo>
                  <a:lnTo>
                    <a:pt x="19050" y="35560"/>
                  </a:lnTo>
                  <a:lnTo>
                    <a:pt x="34290" y="36830"/>
                  </a:lnTo>
                  <a:lnTo>
                    <a:pt x="53340" y="38100"/>
                  </a:lnTo>
                  <a:lnTo>
                    <a:pt x="76200" y="38100"/>
                  </a:lnTo>
                  <a:lnTo>
                    <a:pt x="95250" y="36830"/>
                  </a:lnTo>
                  <a:lnTo>
                    <a:pt x="113030" y="35560"/>
                  </a:lnTo>
                  <a:lnTo>
                    <a:pt x="129540" y="33020"/>
                  </a:lnTo>
                  <a:lnTo>
                    <a:pt x="163830" y="27940"/>
                  </a:lnTo>
                  <a:lnTo>
                    <a:pt x="181610" y="24130"/>
                  </a:lnTo>
                  <a:lnTo>
                    <a:pt x="213360" y="17780"/>
                  </a:lnTo>
                  <a:lnTo>
                    <a:pt x="227330" y="15240"/>
                  </a:lnTo>
                  <a:lnTo>
                    <a:pt x="241300" y="11430"/>
                  </a:lnTo>
                  <a:lnTo>
                    <a:pt x="254000" y="7620"/>
                  </a:lnTo>
                  <a:lnTo>
                    <a:pt x="265430" y="3810"/>
                  </a:lnTo>
                  <a:lnTo>
                    <a:pt x="278130" y="2540"/>
                  </a:lnTo>
                  <a:lnTo>
                    <a:pt x="290830" y="0"/>
                  </a:lnTo>
                  <a:lnTo>
                    <a:pt x="304800" y="0"/>
                  </a:lnTo>
                  <a:lnTo>
                    <a:pt x="314960" y="2540"/>
                  </a:lnTo>
                  <a:lnTo>
                    <a:pt x="322580" y="7620"/>
                  </a:lnTo>
                  <a:lnTo>
                    <a:pt x="328930" y="15240"/>
                  </a:lnTo>
                  <a:lnTo>
                    <a:pt x="334010" y="24130"/>
                  </a:lnTo>
                  <a:lnTo>
                    <a:pt x="336550" y="35560"/>
                  </a:lnTo>
                  <a:lnTo>
                    <a:pt x="337820" y="46990"/>
                  </a:lnTo>
                  <a:lnTo>
                    <a:pt x="337820" y="60960"/>
                  </a:lnTo>
                  <a:lnTo>
                    <a:pt x="337820" y="76200"/>
                  </a:lnTo>
                  <a:lnTo>
                    <a:pt x="335280" y="91440"/>
                  </a:lnTo>
                  <a:lnTo>
                    <a:pt x="332740" y="105410"/>
                  </a:lnTo>
                  <a:lnTo>
                    <a:pt x="330200" y="119380"/>
                  </a:lnTo>
                  <a:lnTo>
                    <a:pt x="331470" y="1765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327140" y="7326630"/>
              <a:ext cx="11431" cy="11431"/>
            </a:xfrm>
            <a:custGeom>
              <a:avLst/>
              <a:gdLst/>
              <a:ahLst/>
              <a:cxnLst/>
              <a:rect l="0" t="0" r="0" b="0"/>
              <a:pathLst>
                <a:path w="11431" h="11431">
                  <a:moveTo>
                    <a:pt x="0" y="11430"/>
                  </a:moveTo>
                  <a:lnTo>
                    <a:pt x="114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358890" y="7392670"/>
              <a:ext cx="652781" cy="191771"/>
            </a:xfrm>
            <a:custGeom>
              <a:avLst/>
              <a:gdLst/>
              <a:ahLst/>
              <a:cxnLst/>
              <a:rect l="0" t="0" r="0" b="0"/>
              <a:pathLst>
                <a:path w="652781" h="191771">
                  <a:moveTo>
                    <a:pt x="0" y="113030"/>
                  </a:moveTo>
                  <a:lnTo>
                    <a:pt x="6350" y="135890"/>
                  </a:lnTo>
                  <a:lnTo>
                    <a:pt x="7620" y="135890"/>
                  </a:lnTo>
                  <a:lnTo>
                    <a:pt x="8890" y="130810"/>
                  </a:lnTo>
                  <a:lnTo>
                    <a:pt x="8890" y="121920"/>
                  </a:lnTo>
                  <a:lnTo>
                    <a:pt x="12700" y="109220"/>
                  </a:lnTo>
                  <a:lnTo>
                    <a:pt x="16510" y="95250"/>
                  </a:lnTo>
                  <a:lnTo>
                    <a:pt x="21590" y="80010"/>
                  </a:lnTo>
                  <a:lnTo>
                    <a:pt x="27940" y="66040"/>
                  </a:lnTo>
                  <a:lnTo>
                    <a:pt x="33020" y="50800"/>
                  </a:lnTo>
                  <a:lnTo>
                    <a:pt x="40640" y="36830"/>
                  </a:lnTo>
                  <a:lnTo>
                    <a:pt x="50800" y="25400"/>
                  </a:lnTo>
                  <a:lnTo>
                    <a:pt x="62230" y="17780"/>
                  </a:lnTo>
                  <a:lnTo>
                    <a:pt x="77470" y="11430"/>
                  </a:lnTo>
                  <a:lnTo>
                    <a:pt x="91440" y="7620"/>
                  </a:lnTo>
                  <a:lnTo>
                    <a:pt x="105410" y="6350"/>
                  </a:lnTo>
                  <a:lnTo>
                    <a:pt x="119380" y="7620"/>
                  </a:lnTo>
                  <a:lnTo>
                    <a:pt x="132080" y="10160"/>
                  </a:lnTo>
                  <a:lnTo>
                    <a:pt x="144780" y="13970"/>
                  </a:lnTo>
                  <a:lnTo>
                    <a:pt x="156210" y="19050"/>
                  </a:lnTo>
                  <a:lnTo>
                    <a:pt x="165100" y="25400"/>
                  </a:lnTo>
                  <a:lnTo>
                    <a:pt x="172720" y="34290"/>
                  </a:lnTo>
                  <a:lnTo>
                    <a:pt x="177800" y="43180"/>
                  </a:lnTo>
                  <a:lnTo>
                    <a:pt x="182880" y="52070"/>
                  </a:lnTo>
                  <a:lnTo>
                    <a:pt x="187960" y="62230"/>
                  </a:lnTo>
                  <a:lnTo>
                    <a:pt x="191770" y="72390"/>
                  </a:lnTo>
                  <a:lnTo>
                    <a:pt x="195580" y="82550"/>
                  </a:lnTo>
                  <a:lnTo>
                    <a:pt x="203200" y="102870"/>
                  </a:lnTo>
                  <a:lnTo>
                    <a:pt x="204470" y="114300"/>
                  </a:lnTo>
                  <a:lnTo>
                    <a:pt x="204470" y="127000"/>
                  </a:lnTo>
                  <a:lnTo>
                    <a:pt x="203200" y="139700"/>
                  </a:lnTo>
                  <a:lnTo>
                    <a:pt x="203200" y="143510"/>
                  </a:lnTo>
                  <a:lnTo>
                    <a:pt x="204470" y="142240"/>
                  </a:lnTo>
                  <a:lnTo>
                    <a:pt x="233680" y="53340"/>
                  </a:lnTo>
                  <a:lnTo>
                    <a:pt x="238760" y="43180"/>
                  </a:lnTo>
                  <a:lnTo>
                    <a:pt x="245110" y="34290"/>
                  </a:lnTo>
                  <a:lnTo>
                    <a:pt x="251460" y="25400"/>
                  </a:lnTo>
                  <a:lnTo>
                    <a:pt x="259080" y="16510"/>
                  </a:lnTo>
                  <a:lnTo>
                    <a:pt x="267970" y="8890"/>
                  </a:lnTo>
                  <a:lnTo>
                    <a:pt x="276860" y="2540"/>
                  </a:lnTo>
                  <a:lnTo>
                    <a:pt x="285750" y="0"/>
                  </a:lnTo>
                  <a:lnTo>
                    <a:pt x="295910" y="2540"/>
                  </a:lnTo>
                  <a:lnTo>
                    <a:pt x="306070" y="7620"/>
                  </a:lnTo>
                  <a:lnTo>
                    <a:pt x="314960" y="17780"/>
                  </a:lnTo>
                  <a:lnTo>
                    <a:pt x="323850" y="29210"/>
                  </a:lnTo>
                  <a:lnTo>
                    <a:pt x="331470" y="43180"/>
                  </a:lnTo>
                  <a:lnTo>
                    <a:pt x="337820" y="55880"/>
                  </a:lnTo>
                  <a:lnTo>
                    <a:pt x="344170" y="68580"/>
                  </a:lnTo>
                  <a:lnTo>
                    <a:pt x="349250" y="80010"/>
                  </a:lnTo>
                  <a:lnTo>
                    <a:pt x="354330" y="91440"/>
                  </a:lnTo>
                  <a:lnTo>
                    <a:pt x="360680" y="101600"/>
                  </a:lnTo>
                  <a:lnTo>
                    <a:pt x="367030" y="113030"/>
                  </a:lnTo>
                  <a:lnTo>
                    <a:pt x="375920" y="123190"/>
                  </a:lnTo>
                  <a:lnTo>
                    <a:pt x="386080" y="134620"/>
                  </a:lnTo>
                  <a:lnTo>
                    <a:pt x="397510" y="144780"/>
                  </a:lnTo>
                  <a:lnTo>
                    <a:pt x="411480" y="151130"/>
                  </a:lnTo>
                  <a:lnTo>
                    <a:pt x="426720" y="153670"/>
                  </a:lnTo>
                  <a:lnTo>
                    <a:pt x="441960" y="153670"/>
                  </a:lnTo>
                  <a:lnTo>
                    <a:pt x="455930" y="152400"/>
                  </a:lnTo>
                  <a:lnTo>
                    <a:pt x="466090" y="148590"/>
                  </a:lnTo>
                  <a:lnTo>
                    <a:pt x="476250" y="143510"/>
                  </a:lnTo>
                  <a:lnTo>
                    <a:pt x="485140" y="138430"/>
                  </a:lnTo>
                  <a:lnTo>
                    <a:pt x="492760" y="132080"/>
                  </a:lnTo>
                  <a:lnTo>
                    <a:pt x="500380" y="125730"/>
                  </a:lnTo>
                  <a:lnTo>
                    <a:pt x="508000" y="118110"/>
                  </a:lnTo>
                  <a:lnTo>
                    <a:pt x="515620" y="109220"/>
                  </a:lnTo>
                  <a:lnTo>
                    <a:pt x="523240" y="100330"/>
                  </a:lnTo>
                  <a:lnTo>
                    <a:pt x="528320" y="87630"/>
                  </a:lnTo>
                  <a:lnTo>
                    <a:pt x="533400" y="74930"/>
                  </a:lnTo>
                  <a:lnTo>
                    <a:pt x="538480" y="59690"/>
                  </a:lnTo>
                  <a:lnTo>
                    <a:pt x="539750" y="45720"/>
                  </a:lnTo>
                  <a:lnTo>
                    <a:pt x="537210" y="33020"/>
                  </a:lnTo>
                  <a:lnTo>
                    <a:pt x="533400" y="21590"/>
                  </a:lnTo>
                  <a:lnTo>
                    <a:pt x="528320" y="13970"/>
                  </a:lnTo>
                  <a:lnTo>
                    <a:pt x="520700" y="11430"/>
                  </a:lnTo>
                  <a:lnTo>
                    <a:pt x="511810" y="10160"/>
                  </a:lnTo>
                  <a:lnTo>
                    <a:pt x="502920" y="12700"/>
                  </a:lnTo>
                  <a:lnTo>
                    <a:pt x="492760" y="17780"/>
                  </a:lnTo>
                  <a:lnTo>
                    <a:pt x="483870" y="25400"/>
                  </a:lnTo>
                  <a:lnTo>
                    <a:pt x="476250" y="33020"/>
                  </a:lnTo>
                  <a:lnTo>
                    <a:pt x="469900" y="43180"/>
                  </a:lnTo>
                  <a:lnTo>
                    <a:pt x="463550" y="52070"/>
                  </a:lnTo>
                  <a:lnTo>
                    <a:pt x="458470" y="62230"/>
                  </a:lnTo>
                  <a:lnTo>
                    <a:pt x="454660" y="72390"/>
                  </a:lnTo>
                  <a:lnTo>
                    <a:pt x="450850" y="82550"/>
                  </a:lnTo>
                  <a:lnTo>
                    <a:pt x="449580" y="92710"/>
                  </a:lnTo>
                  <a:lnTo>
                    <a:pt x="449580" y="102870"/>
                  </a:lnTo>
                  <a:lnTo>
                    <a:pt x="450850" y="113030"/>
                  </a:lnTo>
                  <a:lnTo>
                    <a:pt x="454660" y="125730"/>
                  </a:lnTo>
                  <a:lnTo>
                    <a:pt x="461010" y="137160"/>
                  </a:lnTo>
                  <a:lnTo>
                    <a:pt x="468630" y="151130"/>
                  </a:lnTo>
                  <a:lnTo>
                    <a:pt x="478790" y="161290"/>
                  </a:lnTo>
                  <a:lnTo>
                    <a:pt x="490220" y="171450"/>
                  </a:lnTo>
                  <a:lnTo>
                    <a:pt x="502920" y="180340"/>
                  </a:lnTo>
                  <a:lnTo>
                    <a:pt x="515620" y="185420"/>
                  </a:lnTo>
                  <a:lnTo>
                    <a:pt x="528320" y="189230"/>
                  </a:lnTo>
                  <a:lnTo>
                    <a:pt x="542290" y="191770"/>
                  </a:lnTo>
                  <a:lnTo>
                    <a:pt x="554990" y="191770"/>
                  </a:lnTo>
                  <a:lnTo>
                    <a:pt x="568960" y="189230"/>
                  </a:lnTo>
                  <a:lnTo>
                    <a:pt x="582930" y="185420"/>
                  </a:lnTo>
                  <a:lnTo>
                    <a:pt x="596900" y="179070"/>
                  </a:lnTo>
                  <a:lnTo>
                    <a:pt x="610870" y="170180"/>
                  </a:lnTo>
                  <a:lnTo>
                    <a:pt x="652780" y="144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7306310" y="7158990"/>
              <a:ext cx="53341" cy="378461"/>
            </a:xfrm>
            <a:custGeom>
              <a:avLst/>
              <a:gdLst/>
              <a:ahLst/>
              <a:cxnLst/>
              <a:rect l="0" t="0" r="0" b="0"/>
              <a:pathLst>
                <a:path w="53341" h="378461">
                  <a:moveTo>
                    <a:pt x="53340" y="0"/>
                  </a:moveTo>
                  <a:lnTo>
                    <a:pt x="46990" y="16510"/>
                  </a:lnTo>
                  <a:lnTo>
                    <a:pt x="44450" y="27940"/>
                  </a:lnTo>
                  <a:lnTo>
                    <a:pt x="41910" y="43180"/>
                  </a:lnTo>
                  <a:lnTo>
                    <a:pt x="38100" y="59690"/>
                  </a:lnTo>
                  <a:lnTo>
                    <a:pt x="36830" y="76200"/>
                  </a:lnTo>
                  <a:lnTo>
                    <a:pt x="34290" y="91440"/>
                  </a:lnTo>
                  <a:lnTo>
                    <a:pt x="34290" y="106680"/>
                  </a:lnTo>
                  <a:lnTo>
                    <a:pt x="31750" y="120650"/>
                  </a:lnTo>
                  <a:lnTo>
                    <a:pt x="29210" y="135890"/>
                  </a:lnTo>
                  <a:lnTo>
                    <a:pt x="26670" y="149860"/>
                  </a:lnTo>
                  <a:lnTo>
                    <a:pt x="25400" y="165100"/>
                  </a:lnTo>
                  <a:lnTo>
                    <a:pt x="24130" y="181610"/>
                  </a:lnTo>
                  <a:lnTo>
                    <a:pt x="22860" y="198120"/>
                  </a:lnTo>
                  <a:lnTo>
                    <a:pt x="22860" y="228600"/>
                  </a:lnTo>
                  <a:lnTo>
                    <a:pt x="21590" y="243840"/>
                  </a:lnTo>
                  <a:lnTo>
                    <a:pt x="20320" y="256540"/>
                  </a:lnTo>
                  <a:lnTo>
                    <a:pt x="19050" y="269240"/>
                  </a:lnTo>
                  <a:lnTo>
                    <a:pt x="16510" y="280670"/>
                  </a:lnTo>
                  <a:lnTo>
                    <a:pt x="13970" y="294640"/>
                  </a:lnTo>
                  <a:lnTo>
                    <a:pt x="12700" y="309880"/>
                  </a:lnTo>
                  <a:lnTo>
                    <a:pt x="0" y="378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7205980" y="7294880"/>
              <a:ext cx="153671" cy="264161"/>
            </a:xfrm>
            <a:custGeom>
              <a:avLst/>
              <a:gdLst/>
              <a:ahLst/>
              <a:cxnLst/>
              <a:rect l="0" t="0" r="0" b="0"/>
              <a:pathLst>
                <a:path w="153671" h="264161">
                  <a:moveTo>
                    <a:pt x="6350" y="0"/>
                  </a:moveTo>
                  <a:lnTo>
                    <a:pt x="0" y="22860"/>
                  </a:lnTo>
                  <a:lnTo>
                    <a:pt x="0" y="33020"/>
                  </a:lnTo>
                  <a:lnTo>
                    <a:pt x="1270" y="43180"/>
                  </a:lnTo>
                  <a:lnTo>
                    <a:pt x="2540" y="53340"/>
                  </a:lnTo>
                  <a:lnTo>
                    <a:pt x="5080" y="63500"/>
                  </a:lnTo>
                  <a:lnTo>
                    <a:pt x="7620" y="74930"/>
                  </a:lnTo>
                  <a:lnTo>
                    <a:pt x="10160" y="85090"/>
                  </a:lnTo>
                  <a:lnTo>
                    <a:pt x="15240" y="96520"/>
                  </a:lnTo>
                  <a:lnTo>
                    <a:pt x="20320" y="109220"/>
                  </a:lnTo>
                  <a:lnTo>
                    <a:pt x="25400" y="121920"/>
                  </a:lnTo>
                  <a:lnTo>
                    <a:pt x="31750" y="134620"/>
                  </a:lnTo>
                  <a:lnTo>
                    <a:pt x="38100" y="146050"/>
                  </a:lnTo>
                  <a:lnTo>
                    <a:pt x="45720" y="157480"/>
                  </a:lnTo>
                  <a:lnTo>
                    <a:pt x="58420" y="179070"/>
                  </a:lnTo>
                  <a:lnTo>
                    <a:pt x="66040" y="189230"/>
                  </a:lnTo>
                  <a:lnTo>
                    <a:pt x="72390" y="199390"/>
                  </a:lnTo>
                  <a:lnTo>
                    <a:pt x="80010" y="208280"/>
                  </a:lnTo>
                  <a:lnTo>
                    <a:pt x="86360" y="215900"/>
                  </a:lnTo>
                  <a:lnTo>
                    <a:pt x="95250" y="223520"/>
                  </a:lnTo>
                  <a:lnTo>
                    <a:pt x="104140" y="231140"/>
                  </a:lnTo>
                  <a:lnTo>
                    <a:pt x="153670" y="264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7349490" y="7338060"/>
              <a:ext cx="125731" cy="189231"/>
            </a:xfrm>
            <a:custGeom>
              <a:avLst/>
              <a:gdLst/>
              <a:ahLst/>
              <a:cxnLst/>
              <a:rect l="0" t="0" r="0" b="0"/>
              <a:pathLst>
                <a:path w="125731" h="189231">
                  <a:moveTo>
                    <a:pt x="125730" y="0"/>
                  </a:moveTo>
                  <a:lnTo>
                    <a:pt x="120650" y="16510"/>
                  </a:lnTo>
                  <a:lnTo>
                    <a:pt x="115570" y="24130"/>
                  </a:lnTo>
                  <a:lnTo>
                    <a:pt x="111760" y="34290"/>
                  </a:lnTo>
                  <a:lnTo>
                    <a:pt x="105410" y="43180"/>
                  </a:lnTo>
                  <a:lnTo>
                    <a:pt x="97790" y="53340"/>
                  </a:lnTo>
                  <a:lnTo>
                    <a:pt x="90170" y="63500"/>
                  </a:lnTo>
                  <a:lnTo>
                    <a:pt x="81280" y="73660"/>
                  </a:lnTo>
                  <a:lnTo>
                    <a:pt x="72390" y="83820"/>
                  </a:lnTo>
                  <a:lnTo>
                    <a:pt x="64770" y="93980"/>
                  </a:lnTo>
                  <a:lnTo>
                    <a:pt x="49530" y="115570"/>
                  </a:lnTo>
                  <a:lnTo>
                    <a:pt x="20320" y="157480"/>
                  </a:lnTo>
                  <a:lnTo>
                    <a:pt x="0" y="189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5951220" y="7602220"/>
            <a:ext cx="3355341" cy="546101"/>
            <a:chOff x="5951220" y="7602220"/>
            <a:chExt cx="3355341" cy="546101"/>
          </a:xfrm>
        </p:grpSpPr>
        <p:sp>
          <p:nvSpPr>
            <p:cNvPr id="224" name="Freeform 223"/>
            <p:cNvSpPr/>
            <p:nvPr/>
          </p:nvSpPr>
          <p:spPr>
            <a:xfrm>
              <a:off x="5951220" y="7741920"/>
              <a:ext cx="330201" cy="368301"/>
            </a:xfrm>
            <a:custGeom>
              <a:avLst/>
              <a:gdLst/>
              <a:ahLst/>
              <a:cxnLst/>
              <a:rect l="0" t="0" r="0" b="0"/>
              <a:pathLst>
                <a:path w="330201" h="368301">
                  <a:moveTo>
                    <a:pt x="323850" y="80010"/>
                  </a:moveTo>
                  <a:lnTo>
                    <a:pt x="312420" y="63500"/>
                  </a:lnTo>
                  <a:lnTo>
                    <a:pt x="308610" y="54610"/>
                  </a:lnTo>
                  <a:lnTo>
                    <a:pt x="303530" y="45720"/>
                  </a:lnTo>
                  <a:lnTo>
                    <a:pt x="299720" y="35560"/>
                  </a:lnTo>
                  <a:lnTo>
                    <a:pt x="293370" y="26670"/>
                  </a:lnTo>
                  <a:lnTo>
                    <a:pt x="283210" y="19050"/>
                  </a:lnTo>
                  <a:lnTo>
                    <a:pt x="271780" y="11430"/>
                  </a:lnTo>
                  <a:lnTo>
                    <a:pt x="259080" y="6350"/>
                  </a:lnTo>
                  <a:lnTo>
                    <a:pt x="243840" y="2540"/>
                  </a:lnTo>
                  <a:lnTo>
                    <a:pt x="228600" y="0"/>
                  </a:lnTo>
                  <a:lnTo>
                    <a:pt x="209550" y="0"/>
                  </a:lnTo>
                  <a:lnTo>
                    <a:pt x="189230" y="1270"/>
                  </a:lnTo>
                  <a:lnTo>
                    <a:pt x="167640" y="2540"/>
                  </a:lnTo>
                  <a:lnTo>
                    <a:pt x="149860" y="7620"/>
                  </a:lnTo>
                  <a:lnTo>
                    <a:pt x="133350" y="13970"/>
                  </a:lnTo>
                  <a:lnTo>
                    <a:pt x="119380" y="21590"/>
                  </a:lnTo>
                  <a:lnTo>
                    <a:pt x="105410" y="30480"/>
                  </a:lnTo>
                  <a:lnTo>
                    <a:pt x="91440" y="40640"/>
                  </a:lnTo>
                  <a:lnTo>
                    <a:pt x="77470" y="49530"/>
                  </a:lnTo>
                  <a:lnTo>
                    <a:pt x="66040" y="59690"/>
                  </a:lnTo>
                  <a:lnTo>
                    <a:pt x="55880" y="69850"/>
                  </a:lnTo>
                  <a:lnTo>
                    <a:pt x="46990" y="80010"/>
                  </a:lnTo>
                  <a:lnTo>
                    <a:pt x="39370" y="91440"/>
                  </a:lnTo>
                  <a:lnTo>
                    <a:pt x="30480" y="104140"/>
                  </a:lnTo>
                  <a:lnTo>
                    <a:pt x="22860" y="116840"/>
                  </a:lnTo>
                  <a:lnTo>
                    <a:pt x="16510" y="132080"/>
                  </a:lnTo>
                  <a:lnTo>
                    <a:pt x="11430" y="147320"/>
                  </a:lnTo>
                  <a:lnTo>
                    <a:pt x="6350" y="163830"/>
                  </a:lnTo>
                  <a:lnTo>
                    <a:pt x="3810" y="179070"/>
                  </a:lnTo>
                  <a:lnTo>
                    <a:pt x="1270" y="194310"/>
                  </a:lnTo>
                  <a:lnTo>
                    <a:pt x="0" y="208280"/>
                  </a:lnTo>
                  <a:lnTo>
                    <a:pt x="0" y="223520"/>
                  </a:lnTo>
                  <a:lnTo>
                    <a:pt x="1270" y="237490"/>
                  </a:lnTo>
                  <a:lnTo>
                    <a:pt x="3810" y="251460"/>
                  </a:lnTo>
                  <a:lnTo>
                    <a:pt x="7620" y="265430"/>
                  </a:lnTo>
                  <a:lnTo>
                    <a:pt x="12700" y="279400"/>
                  </a:lnTo>
                  <a:lnTo>
                    <a:pt x="17780" y="293370"/>
                  </a:lnTo>
                  <a:lnTo>
                    <a:pt x="25400" y="307340"/>
                  </a:lnTo>
                  <a:lnTo>
                    <a:pt x="33020" y="318770"/>
                  </a:lnTo>
                  <a:lnTo>
                    <a:pt x="41910" y="330200"/>
                  </a:lnTo>
                  <a:lnTo>
                    <a:pt x="53340" y="339090"/>
                  </a:lnTo>
                  <a:lnTo>
                    <a:pt x="64770" y="346710"/>
                  </a:lnTo>
                  <a:lnTo>
                    <a:pt x="77470" y="351790"/>
                  </a:lnTo>
                  <a:lnTo>
                    <a:pt x="90170" y="356870"/>
                  </a:lnTo>
                  <a:lnTo>
                    <a:pt x="104140" y="361950"/>
                  </a:lnTo>
                  <a:lnTo>
                    <a:pt x="118110" y="365760"/>
                  </a:lnTo>
                  <a:lnTo>
                    <a:pt x="130810" y="368300"/>
                  </a:lnTo>
                  <a:lnTo>
                    <a:pt x="144780" y="368300"/>
                  </a:lnTo>
                  <a:lnTo>
                    <a:pt x="158750" y="367030"/>
                  </a:lnTo>
                  <a:lnTo>
                    <a:pt x="172720" y="364490"/>
                  </a:lnTo>
                  <a:lnTo>
                    <a:pt x="186690" y="361950"/>
                  </a:lnTo>
                  <a:lnTo>
                    <a:pt x="200660" y="359410"/>
                  </a:lnTo>
                  <a:lnTo>
                    <a:pt x="213360" y="355600"/>
                  </a:lnTo>
                  <a:lnTo>
                    <a:pt x="226060" y="350520"/>
                  </a:lnTo>
                  <a:lnTo>
                    <a:pt x="237490" y="344170"/>
                  </a:lnTo>
                  <a:lnTo>
                    <a:pt x="248920" y="336550"/>
                  </a:lnTo>
                  <a:lnTo>
                    <a:pt x="259080" y="328930"/>
                  </a:lnTo>
                  <a:lnTo>
                    <a:pt x="270510" y="318770"/>
                  </a:lnTo>
                  <a:lnTo>
                    <a:pt x="280670" y="308610"/>
                  </a:lnTo>
                  <a:lnTo>
                    <a:pt x="288290" y="297180"/>
                  </a:lnTo>
                  <a:lnTo>
                    <a:pt x="297180" y="284480"/>
                  </a:lnTo>
                  <a:lnTo>
                    <a:pt x="304800" y="270510"/>
                  </a:lnTo>
                  <a:lnTo>
                    <a:pt x="312420" y="257810"/>
                  </a:lnTo>
                  <a:lnTo>
                    <a:pt x="320040" y="243840"/>
                  </a:lnTo>
                  <a:lnTo>
                    <a:pt x="325120" y="228600"/>
                  </a:lnTo>
                  <a:lnTo>
                    <a:pt x="327660" y="213360"/>
                  </a:lnTo>
                  <a:lnTo>
                    <a:pt x="330200" y="196850"/>
                  </a:lnTo>
                  <a:lnTo>
                    <a:pt x="330200" y="182880"/>
                  </a:lnTo>
                  <a:lnTo>
                    <a:pt x="328930" y="168910"/>
                  </a:lnTo>
                  <a:lnTo>
                    <a:pt x="327660" y="157480"/>
                  </a:lnTo>
                  <a:lnTo>
                    <a:pt x="325120" y="144780"/>
                  </a:lnTo>
                  <a:lnTo>
                    <a:pt x="318770" y="116840"/>
                  </a:lnTo>
                  <a:lnTo>
                    <a:pt x="314960" y="105410"/>
                  </a:lnTo>
                  <a:lnTo>
                    <a:pt x="309880" y="92710"/>
                  </a:lnTo>
                  <a:lnTo>
                    <a:pt x="303530" y="81280"/>
                  </a:lnTo>
                  <a:lnTo>
                    <a:pt x="297180" y="71120"/>
                  </a:lnTo>
                  <a:lnTo>
                    <a:pt x="290830" y="59690"/>
                  </a:lnTo>
                  <a:lnTo>
                    <a:pt x="284480" y="48260"/>
                  </a:lnTo>
                  <a:lnTo>
                    <a:pt x="275590" y="38100"/>
                  </a:lnTo>
                  <a:lnTo>
                    <a:pt x="264160" y="27940"/>
                  </a:lnTo>
                  <a:lnTo>
                    <a:pt x="252730" y="16510"/>
                  </a:lnTo>
                  <a:lnTo>
                    <a:pt x="242570" y="12700"/>
                  </a:lnTo>
                  <a:lnTo>
                    <a:pt x="233680" y="11430"/>
                  </a:lnTo>
                  <a:lnTo>
                    <a:pt x="224790" y="12700"/>
                  </a:lnTo>
                  <a:lnTo>
                    <a:pt x="218440" y="19050"/>
                  </a:lnTo>
                  <a:lnTo>
                    <a:pt x="212090" y="27940"/>
                  </a:lnTo>
                  <a:lnTo>
                    <a:pt x="196850" y="584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6320790" y="7866380"/>
              <a:ext cx="143511" cy="207011"/>
            </a:xfrm>
            <a:custGeom>
              <a:avLst/>
              <a:gdLst/>
              <a:ahLst/>
              <a:cxnLst/>
              <a:rect l="0" t="0" r="0" b="0"/>
              <a:pathLst>
                <a:path w="143511" h="207011">
                  <a:moveTo>
                    <a:pt x="80010" y="39370"/>
                  </a:moveTo>
                  <a:lnTo>
                    <a:pt x="74930" y="22860"/>
                  </a:lnTo>
                  <a:lnTo>
                    <a:pt x="71120" y="15240"/>
                  </a:lnTo>
                  <a:lnTo>
                    <a:pt x="66040" y="8890"/>
                  </a:lnTo>
                  <a:lnTo>
                    <a:pt x="59690" y="1270"/>
                  </a:lnTo>
                  <a:lnTo>
                    <a:pt x="53340" y="0"/>
                  </a:lnTo>
                  <a:lnTo>
                    <a:pt x="44450" y="2540"/>
                  </a:lnTo>
                  <a:lnTo>
                    <a:pt x="35560" y="7620"/>
                  </a:lnTo>
                  <a:lnTo>
                    <a:pt x="26670" y="17780"/>
                  </a:lnTo>
                  <a:lnTo>
                    <a:pt x="19050" y="29210"/>
                  </a:lnTo>
                  <a:lnTo>
                    <a:pt x="11430" y="43180"/>
                  </a:lnTo>
                  <a:lnTo>
                    <a:pt x="6350" y="57150"/>
                  </a:lnTo>
                  <a:lnTo>
                    <a:pt x="2540" y="71120"/>
                  </a:lnTo>
                  <a:lnTo>
                    <a:pt x="1270" y="85090"/>
                  </a:lnTo>
                  <a:lnTo>
                    <a:pt x="0" y="97790"/>
                  </a:lnTo>
                  <a:lnTo>
                    <a:pt x="1270" y="110490"/>
                  </a:lnTo>
                  <a:lnTo>
                    <a:pt x="3810" y="121920"/>
                  </a:lnTo>
                  <a:lnTo>
                    <a:pt x="5080" y="133350"/>
                  </a:lnTo>
                  <a:lnTo>
                    <a:pt x="8890" y="143510"/>
                  </a:lnTo>
                  <a:lnTo>
                    <a:pt x="11430" y="154940"/>
                  </a:lnTo>
                  <a:lnTo>
                    <a:pt x="15240" y="163830"/>
                  </a:lnTo>
                  <a:lnTo>
                    <a:pt x="20320" y="172720"/>
                  </a:lnTo>
                  <a:lnTo>
                    <a:pt x="26670" y="181610"/>
                  </a:lnTo>
                  <a:lnTo>
                    <a:pt x="34290" y="189230"/>
                  </a:lnTo>
                  <a:lnTo>
                    <a:pt x="43180" y="196850"/>
                  </a:lnTo>
                  <a:lnTo>
                    <a:pt x="52070" y="204470"/>
                  </a:lnTo>
                  <a:lnTo>
                    <a:pt x="62230" y="207010"/>
                  </a:lnTo>
                  <a:lnTo>
                    <a:pt x="74930" y="205740"/>
                  </a:lnTo>
                  <a:lnTo>
                    <a:pt x="86360" y="203200"/>
                  </a:lnTo>
                  <a:lnTo>
                    <a:pt x="99060" y="199390"/>
                  </a:lnTo>
                  <a:lnTo>
                    <a:pt x="110490" y="194310"/>
                  </a:lnTo>
                  <a:lnTo>
                    <a:pt x="143510" y="1765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6496050" y="7874000"/>
              <a:ext cx="274321" cy="219711"/>
            </a:xfrm>
            <a:custGeom>
              <a:avLst/>
              <a:gdLst/>
              <a:ahLst/>
              <a:cxnLst/>
              <a:rect l="0" t="0" r="0" b="0"/>
              <a:pathLst>
                <a:path w="274321" h="219711">
                  <a:moveTo>
                    <a:pt x="0" y="63500"/>
                  </a:moveTo>
                  <a:lnTo>
                    <a:pt x="16510" y="80010"/>
                  </a:lnTo>
                  <a:lnTo>
                    <a:pt x="26670" y="85090"/>
                  </a:lnTo>
                  <a:lnTo>
                    <a:pt x="38100" y="88900"/>
                  </a:lnTo>
                  <a:lnTo>
                    <a:pt x="49530" y="91440"/>
                  </a:lnTo>
                  <a:lnTo>
                    <a:pt x="64770" y="92710"/>
                  </a:lnTo>
                  <a:lnTo>
                    <a:pt x="81280" y="92710"/>
                  </a:lnTo>
                  <a:lnTo>
                    <a:pt x="100330" y="93980"/>
                  </a:lnTo>
                  <a:lnTo>
                    <a:pt x="115570" y="92710"/>
                  </a:lnTo>
                  <a:lnTo>
                    <a:pt x="129540" y="91440"/>
                  </a:lnTo>
                  <a:lnTo>
                    <a:pt x="142240" y="88900"/>
                  </a:lnTo>
                  <a:lnTo>
                    <a:pt x="156210" y="85090"/>
                  </a:lnTo>
                  <a:lnTo>
                    <a:pt x="168910" y="80010"/>
                  </a:lnTo>
                  <a:lnTo>
                    <a:pt x="182880" y="74930"/>
                  </a:lnTo>
                  <a:lnTo>
                    <a:pt x="194310" y="68580"/>
                  </a:lnTo>
                  <a:lnTo>
                    <a:pt x="204470" y="62230"/>
                  </a:lnTo>
                  <a:lnTo>
                    <a:pt x="213360" y="55880"/>
                  </a:lnTo>
                  <a:lnTo>
                    <a:pt x="218440" y="46990"/>
                  </a:lnTo>
                  <a:lnTo>
                    <a:pt x="220980" y="35560"/>
                  </a:lnTo>
                  <a:lnTo>
                    <a:pt x="220980" y="24130"/>
                  </a:lnTo>
                  <a:lnTo>
                    <a:pt x="217170" y="15240"/>
                  </a:lnTo>
                  <a:lnTo>
                    <a:pt x="212090" y="7620"/>
                  </a:lnTo>
                  <a:lnTo>
                    <a:pt x="204470" y="1270"/>
                  </a:lnTo>
                  <a:lnTo>
                    <a:pt x="194310" y="0"/>
                  </a:lnTo>
                  <a:lnTo>
                    <a:pt x="184150" y="1270"/>
                  </a:lnTo>
                  <a:lnTo>
                    <a:pt x="171450" y="5080"/>
                  </a:lnTo>
                  <a:lnTo>
                    <a:pt x="161290" y="8890"/>
                  </a:lnTo>
                  <a:lnTo>
                    <a:pt x="152400" y="13970"/>
                  </a:lnTo>
                  <a:lnTo>
                    <a:pt x="114300" y="39370"/>
                  </a:lnTo>
                  <a:lnTo>
                    <a:pt x="105410" y="48260"/>
                  </a:lnTo>
                  <a:lnTo>
                    <a:pt x="97790" y="57150"/>
                  </a:lnTo>
                  <a:lnTo>
                    <a:pt x="88900" y="66040"/>
                  </a:lnTo>
                  <a:lnTo>
                    <a:pt x="82550" y="76200"/>
                  </a:lnTo>
                  <a:lnTo>
                    <a:pt x="77470" y="85090"/>
                  </a:lnTo>
                  <a:lnTo>
                    <a:pt x="72390" y="96520"/>
                  </a:lnTo>
                  <a:lnTo>
                    <a:pt x="68580" y="106680"/>
                  </a:lnTo>
                  <a:lnTo>
                    <a:pt x="64770" y="116840"/>
                  </a:lnTo>
                  <a:lnTo>
                    <a:pt x="60960" y="127000"/>
                  </a:lnTo>
                  <a:lnTo>
                    <a:pt x="58420" y="137160"/>
                  </a:lnTo>
                  <a:lnTo>
                    <a:pt x="59690" y="147320"/>
                  </a:lnTo>
                  <a:lnTo>
                    <a:pt x="60960" y="158750"/>
                  </a:lnTo>
                  <a:lnTo>
                    <a:pt x="63500" y="167640"/>
                  </a:lnTo>
                  <a:lnTo>
                    <a:pt x="68580" y="176530"/>
                  </a:lnTo>
                  <a:lnTo>
                    <a:pt x="73660" y="184150"/>
                  </a:lnTo>
                  <a:lnTo>
                    <a:pt x="81280" y="190500"/>
                  </a:lnTo>
                  <a:lnTo>
                    <a:pt x="88900" y="196850"/>
                  </a:lnTo>
                  <a:lnTo>
                    <a:pt x="97790" y="201930"/>
                  </a:lnTo>
                  <a:lnTo>
                    <a:pt x="107950" y="205740"/>
                  </a:lnTo>
                  <a:lnTo>
                    <a:pt x="116840" y="209550"/>
                  </a:lnTo>
                  <a:lnTo>
                    <a:pt x="127000" y="213360"/>
                  </a:lnTo>
                  <a:lnTo>
                    <a:pt x="138430" y="215900"/>
                  </a:lnTo>
                  <a:lnTo>
                    <a:pt x="151130" y="218440"/>
                  </a:lnTo>
                  <a:lnTo>
                    <a:pt x="163830" y="219710"/>
                  </a:lnTo>
                  <a:lnTo>
                    <a:pt x="176530" y="217170"/>
                  </a:lnTo>
                  <a:lnTo>
                    <a:pt x="190500" y="214630"/>
                  </a:lnTo>
                  <a:lnTo>
                    <a:pt x="204470" y="209550"/>
                  </a:lnTo>
                  <a:lnTo>
                    <a:pt x="218440" y="205740"/>
                  </a:lnTo>
                  <a:lnTo>
                    <a:pt x="274320" y="190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6847840" y="7879080"/>
              <a:ext cx="205741" cy="208281"/>
            </a:xfrm>
            <a:custGeom>
              <a:avLst/>
              <a:gdLst/>
              <a:ahLst/>
              <a:cxnLst/>
              <a:rect l="0" t="0" r="0" b="0"/>
              <a:pathLst>
                <a:path w="205741" h="208281">
                  <a:moveTo>
                    <a:pt x="153670" y="6350"/>
                  </a:moveTo>
                  <a:lnTo>
                    <a:pt x="130810" y="0"/>
                  </a:lnTo>
                  <a:lnTo>
                    <a:pt x="120650" y="0"/>
                  </a:lnTo>
                  <a:lnTo>
                    <a:pt x="110490" y="1270"/>
                  </a:lnTo>
                  <a:lnTo>
                    <a:pt x="100330" y="2540"/>
                  </a:lnTo>
                  <a:lnTo>
                    <a:pt x="91440" y="6350"/>
                  </a:lnTo>
                  <a:lnTo>
                    <a:pt x="82550" y="10160"/>
                  </a:lnTo>
                  <a:lnTo>
                    <a:pt x="46990" y="34290"/>
                  </a:lnTo>
                  <a:lnTo>
                    <a:pt x="39370" y="43180"/>
                  </a:lnTo>
                  <a:lnTo>
                    <a:pt x="33020" y="52070"/>
                  </a:lnTo>
                  <a:lnTo>
                    <a:pt x="27940" y="60960"/>
                  </a:lnTo>
                  <a:lnTo>
                    <a:pt x="21590" y="71120"/>
                  </a:lnTo>
                  <a:lnTo>
                    <a:pt x="8890" y="91440"/>
                  </a:lnTo>
                  <a:lnTo>
                    <a:pt x="3810" y="104140"/>
                  </a:lnTo>
                  <a:lnTo>
                    <a:pt x="1270" y="120650"/>
                  </a:lnTo>
                  <a:lnTo>
                    <a:pt x="0" y="138430"/>
                  </a:lnTo>
                  <a:lnTo>
                    <a:pt x="0" y="154940"/>
                  </a:lnTo>
                  <a:lnTo>
                    <a:pt x="3810" y="171450"/>
                  </a:lnTo>
                  <a:lnTo>
                    <a:pt x="7620" y="186690"/>
                  </a:lnTo>
                  <a:lnTo>
                    <a:pt x="15240" y="196850"/>
                  </a:lnTo>
                  <a:lnTo>
                    <a:pt x="25400" y="203200"/>
                  </a:lnTo>
                  <a:lnTo>
                    <a:pt x="36830" y="207010"/>
                  </a:lnTo>
                  <a:lnTo>
                    <a:pt x="49530" y="208280"/>
                  </a:lnTo>
                  <a:lnTo>
                    <a:pt x="64770" y="205740"/>
                  </a:lnTo>
                  <a:lnTo>
                    <a:pt x="80010" y="203200"/>
                  </a:lnTo>
                  <a:lnTo>
                    <a:pt x="92710" y="196850"/>
                  </a:lnTo>
                  <a:lnTo>
                    <a:pt x="104140" y="189230"/>
                  </a:lnTo>
                  <a:lnTo>
                    <a:pt x="113030" y="180340"/>
                  </a:lnTo>
                  <a:lnTo>
                    <a:pt x="120650" y="168910"/>
                  </a:lnTo>
                  <a:lnTo>
                    <a:pt x="127000" y="156210"/>
                  </a:lnTo>
                  <a:lnTo>
                    <a:pt x="146050" y="102870"/>
                  </a:lnTo>
                  <a:lnTo>
                    <a:pt x="148590" y="88900"/>
                  </a:lnTo>
                  <a:lnTo>
                    <a:pt x="149860" y="74930"/>
                  </a:lnTo>
                  <a:lnTo>
                    <a:pt x="151130" y="58420"/>
                  </a:lnTo>
                  <a:lnTo>
                    <a:pt x="149860" y="52070"/>
                  </a:lnTo>
                  <a:lnTo>
                    <a:pt x="146050" y="50800"/>
                  </a:lnTo>
                  <a:lnTo>
                    <a:pt x="142240" y="53340"/>
                  </a:lnTo>
                  <a:lnTo>
                    <a:pt x="138430" y="60960"/>
                  </a:lnTo>
                  <a:lnTo>
                    <a:pt x="137160" y="71120"/>
                  </a:lnTo>
                  <a:lnTo>
                    <a:pt x="135890" y="85090"/>
                  </a:lnTo>
                  <a:lnTo>
                    <a:pt x="135890" y="100330"/>
                  </a:lnTo>
                  <a:lnTo>
                    <a:pt x="137160" y="118110"/>
                  </a:lnTo>
                  <a:lnTo>
                    <a:pt x="138430" y="137160"/>
                  </a:lnTo>
                  <a:lnTo>
                    <a:pt x="142240" y="152400"/>
                  </a:lnTo>
                  <a:lnTo>
                    <a:pt x="147320" y="167640"/>
                  </a:lnTo>
                  <a:lnTo>
                    <a:pt x="153670" y="180340"/>
                  </a:lnTo>
                  <a:lnTo>
                    <a:pt x="161290" y="189230"/>
                  </a:lnTo>
                  <a:lnTo>
                    <a:pt x="171450" y="194310"/>
                  </a:lnTo>
                  <a:lnTo>
                    <a:pt x="205740" y="2057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7087870" y="7905750"/>
              <a:ext cx="186691" cy="242571"/>
            </a:xfrm>
            <a:custGeom>
              <a:avLst/>
              <a:gdLst/>
              <a:ahLst/>
              <a:cxnLst/>
              <a:rect l="0" t="0" r="0" b="0"/>
              <a:pathLst>
                <a:path w="186691" h="242571">
                  <a:moveTo>
                    <a:pt x="39370" y="0"/>
                  </a:moveTo>
                  <a:lnTo>
                    <a:pt x="34290" y="27940"/>
                  </a:lnTo>
                  <a:lnTo>
                    <a:pt x="31750" y="39370"/>
                  </a:lnTo>
                  <a:lnTo>
                    <a:pt x="27940" y="50800"/>
                  </a:lnTo>
                  <a:lnTo>
                    <a:pt x="25400" y="62230"/>
                  </a:lnTo>
                  <a:lnTo>
                    <a:pt x="21590" y="76200"/>
                  </a:lnTo>
                  <a:lnTo>
                    <a:pt x="5080" y="149860"/>
                  </a:lnTo>
                  <a:lnTo>
                    <a:pt x="2540" y="153670"/>
                  </a:lnTo>
                  <a:lnTo>
                    <a:pt x="1270" y="151130"/>
                  </a:lnTo>
                  <a:lnTo>
                    <a:pt x="0" y="142240"/>
                  </a:lnTo>
                  <a:lnTo>
                    <a:pt x="0" y="133350"/>
                  </a:lnTo>
                  <a:lnTo>
                    <a:pt x="1270" y="124460"/>
                  </a:lnTo>
                  <a:lnTo>
                    <a:pt x="3810" y="114300"/>
                  </a:lnTo>
                  <a:lnTo>
                    <a:pt x="6350" y="104140"/>
                  </a:lnTo>
                  <a:lnTo>
                    <a:pt x="10160" y="93980"/>
                  </a:lnTo>
                  <a:lnTo>
                    <a:pt x="16510" y="73660"/>
                  </a:lnTo>
                  <a:lnTo>
                    <a:pt x="22860" y="53340"/>
                  </a:lnTo>
                  <a:lnTo>
                    <a:pt x="26670" y="43180"/>
                  </a:lnTo>
                  <a:lnTo>
                    <a:pt x="33020" y="35560"/>
                  </a:lnTo>
                  <a:lnTo>
                    <a:pt x="38100" y="26670"/>
                  </a:lnTo>
                  <a:lnTo>
                    <a:pt x="48260" y="19050"/>
                  </a:lnTo>
                  <a:lnTo>
                    <a:pt x="60960" y="11430"/>
                  </a:lnTo>
                  <a:lnTo>
                    <a:pt x="74930" y="3810"/>
                  </a:lnTo>
                  <a:lnTo>
                    <a:pt x="88900" y="2540"/>
                  </a:lnTo>
                  <a:lnTo>
                    <a:pt x="102870" y="5080"/>
                  </a:lnTo>
                  <a:lnTo>
                    <a:pt x="116840" y="11430"/>
                  </a:lnTo>
                  <a:lnTo>
                    <a:pt x="128270" y="19050"/>
                  </a:lnTo>
                  <a:lnTo>
                    <a:pt x="138430" y="29210"/>
                  </a:lnTo>
                  <a:lnTo>
                    <a:pt x="148590" y="40640"/>
                  </a:lnTo>
                  <a:lnTo>
                    <a:pt x="154940" y="52070"/>
                  </a:lnTo>
                  <a:lnTo>
                    <a:pt x="161290" y="62230"/>
                  </a:lnTo>
                  <a:lnTo>
                    <a:pt x="166370" y="73660"/>
                  </a:lnTo>
                  <a:lnTo>
                    <a:pt x="171450" y="86360"/>
                  </a:lnTo>
                  <a:lnTo>
                    <a:pt x="175260" y="101600"/>
                  </a:lnTo>
                  <a:lnTo>
                    <a:pt x="179070" y="116840"/>
                  </a:lnTo>
                  <a:lnTo>
                    <a:pt x="181610" y="132080"/>
                  </a:lnTo>
                  <a:lnTo>
                    <a:pt x="184150" y="146050"/>
                  </a:lnTo>
                  <a:lnTo>
                    <a:pt x="185420" y="161290"/>
                  </a:lnTo>
                  <a:lnTo>
                    <a:pt x="185420" y="175260"/>
                  </a:lnTo>
                  <a:lnTo>
                    <a:pt x="186690" y="189230"/>
                  </a:lnTo>
                  <a:lnTo>
                    <a:pt x="186690" y="242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7749540" y="7674610"/>
              <a:ext cx="30481" cy="358141"/>
            </a:xfrm>
            <a:custGeom>
              <a:avLst/>
              <a:gdLst/>
              <a:ahLst/>
              <a:cxnLst/>
              <a:rect l="0" t="0" r="0" b="0"/>
              <a:pathLst>
                <a:path w="30481" h="358141">
                  <a:moveTo>
                    <a:pt x="0" y="0"/>
                  </a:moveTo>
                  <a:lnTo>
                    <a:pt x="5080" y="21590"/>
                  </a:lnTo>
                  <a:lnTo>
                    <a:pt x="11430" y="48260"/>
                  </a:lnTo>
                  <a:lnTo>
                    <a:pt x="13970" y="63500"/>
                  </a:lnTo>
                  <a:lnTo>
                    <a:pt x="16510" y="80010"/>
                  </a:lnTo>
                  <a:lnTo>
                    <a:pt x="17780" y="96520"/>
                  </a:lnTo>
                  <a:lnTo>
                    <a:pt x="19050" y="113030"/>
                  </a:lnTo>
                  <a:lnTo>
                    <a:pt x="20320" y="130810"/>
                  </a:lnTo>
                  <a:lnTo>
                    <a:pt x="22860" y="147320"/>
                  </a:lnTo>
                  <a:lnTo>
                    <a:pt x="25400" y="165100"/>
                  </a:lnTo>
                  <a:lnTo>
                    <a:pt x="27940" y="184150"/>
                  </a:lnTo>
                  <a:lnTo>
                    <a:pt x="27940" y="203200"/>
                  </a:lnTo>
                  <a:lnTo>
                    <a:pt x="30480" y="241300"/>
                  </a:lnTo>
                  <a:lnTo>
                    <a:pt x="30480" y="289560"/>
                  </a:lnTo>
                  <a:lnTo>
                    <a:pt x="30480" y="35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7664450" y="7815580"/>
              <a:ext cx="389891" cy="170181"/>
            </a:xfrm>
            <a:custGeom>
              <a:avLst/>
              <a:gdLst/>
              <a:ahLst/>
              <a:cxnLst/>
              <a:rect l="0" t="0" r="0" b="0"/>
              <a:pathLst>
                <a:path w="389891" h="170181">
                  <a:moveTo>
                    <a:pt x="0" y="26670"/>
                  </a:moveTo>
                  <a:lnTo>
                    <a:pt x="16510" y="38100"/>
                  </a:lnTo>
                  <a:lnTo>
                    <a:pt x="25400" y="45720"/>
                  </a:lnTo>
                  <a:lnTo>
                    <a:pt x="34290" y="53340"/>
                  </a:lnTo>
                  <a:lnTo>
                    <a:pt x="44450" y="62230"/>
                  </a:lnTo>
                  <a:lnTo>
                    <a:pt x="64770" y="81280"/>
                  </a:lnTo>
                  <a:lnTo>
                    <a:pt x="74930" y="91440"/>
                  </a:lnTo>
                  <a:lnTo>
                    <a:pt x="83820" y="101600"/>
                  </a:lnTo>
                  <a:lnTo>
                    <a:pt x="92710" y="111760"/>
                  </a:lnTo>
                  <a:lnTo>
                    <a:pt x="100330" y="121920"/>
                  </a:lnTo>
                  <a:lnTo>
                    <a:pt x="107950" y="134620"/>
                  </a:lnTo>
                  <a:lnTo>
                    <a:pt x="115570" y="149860"/>
                  </a:lnTo>
                  <a:lnTo>
                    <a:pt x="123190" y="165100"/>
                  </a:lnTo>
                  <a:lnTo>
                    <a:pt x="128270" y="170180"/>
                  </a:lnTo>
                  <a:lnTo>
                    <a:pt x="133350" y="170180"/>
                  </a:lnTo>
                  <a:lnTo>
                    <a:pt x="138430" y="163830"/>
                  </a:lnTo>
                  <a:lnTo>
                    <a:pt x="142240" y="156210"/>
                  </a:lnTo>
                  <a:lnTo>
                    <a:pt x="147320" y="146050"/>
                  </a:lnTo>
                  <a:lnTo>
                    <a:pt x="161290" y="101600"/>
                  </a:lnTo>
                  <a:lnTo>
                    <a:pt x="166370" y="91440"/>
                  </a:lnTo>
                  <a:lnTo>
                    <a:pt x="171450" y="80010"/>
                  </a:lnTo>
                  <a:lnTo>
                    <a:pt x="177800" y="69850"/>
                  </a:lnTo>
                  <a:lnTo>
                    <a:pt x="184150" y="58420"/>
                  </a:lnTo>
                  <a:lnTo>
                    <a:pt x="196850" y="38100"/>
                  </a:lnTo>
                  <a:lnTo>
                    <a:pt x="208280" y="27940"/>
                  </a:lnTo>
                  <a:lnTo>
                    <a:pt x="220980" y="20320"/>
                  </a:lnTo>
                  <a:lnTo>
                    <a:pt x="234950" y="11430"/>
                  </a:lnTo>
                  <a:lnTo>
                    <a:pt x="250190" y="6350"/>
                  </a:lnTo>
                  <a:lnTo>
                    <a:pt x="266700" y="2540"/>
                  </a:lnTo>
                  <a:lnTo>
                    <a:pt x="283210" y="0"/>
                  </a:lnTo>
                  <a:lnTo>
                    <a:pt x="298450" y="2540"/>
                  </a:lnTo>
                  <a:lnTo>
                    <a:pt x="313690" y="7620"/>
                  </a:lnTo>
                  <a:lnTo>
                    <a:pt x="328930" y="13970"/>
                  </a:lnTo>
                  <a:lnTo>
                    <a:pt x="341630" y="21590"/>
                  </a:lnTo>
                  <a:lnTo>
                    <a:pt x="354330" y="30480"/>
                  </a:lnTo>
                  <a:lnTo>
                    <a:pt x="389890" y="584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8039100" y="7849870"/>
              <a:ext cx="246381" cy="214631"/>
            </a:xfrm>
            <a:custGeom>
              <a:avLst/>
              <a:gdLst/>
              <a:ahLst/>
              <a:cxnLst/>
              <a:rect l="0" t="0" r="0" b="0"/>
              <a:pathLst>
                <a:path w="246381" h="214631">
                  <a:moveTo>
                    <a:pt x="162560" y="24130"/>
                  </a:moveTo>
                  <a:lnTo>
                    <a:pt x="151130" y="13970"/>
                  </a:lnTo>
                  <a:lnTo>
                    <a:pt x="143510" y="8890"/>
                  </a:lnTo>
                  <a:lnTo>
                    <a:pt x="133350" y="5080"/>
                  </a:lnTo>
                  <a:lnTo>
                    <a:pt x="121920" y="1270"/>
                  </a:lnTo>
                  <a:lnTo>
                    <a:pt x="110490" y="0"/>
                  </a:lnTo>
                  <a:lnTo>
                    <a:pt x="96520" y="0"/>
                  </a:lnTo>
                  <a:lnTo>
                    <a:pt x="83820" y="1270"/>
                  </a:lnTo>
                  <a:lnTo>
                    <a:pt x="72390" y="3810"/>
                  </a:lnTo>
                  <a:lnTo>
                    <a:pt x="62230" y="8890"/>
                  </a:lnTo>
                  <a:lnTo>
                    <a:pt x="54610" y="13970"/>
                  </a:lnTo>
                  <a:lnTo>
                    <a:pt x="45720" y="20320"/>
                  </a:lnTo>
                  <a:lnTo>
                    <a:pt x="38100" y="26670"/>
                  </a:lnTo>
                  <a:lnTo>
                    <a:pt x="30480" y="33020"/>
                  </a:lnTo>
                  <a:lnTo>
                    <a:pt x="24130" y="40640"/>
                  </a:lnTo>
                  <a:lnTo>
                    <a:pt x="19050" y="49530"/>
                  </a:lnTo>
                  <a:lnTo>
                    <a:pt x="13970" y="58420"/>
                  </a:lnTo>
                  <a:lnTo>
                    <a:pt x="10160" y="68580"/>
                  </a:lnTo>
                  <a:lnTo>
                    <a:pt x="6350" y="78740"/>
                  </a:lnTo>
                  <a:lnTo>
                    <a:pt x="1270" y="88900"/>
                  </a:lnTo>
                  <a:lnTo>
                    <a:pt x="0" y="102870"/>
                  </a:lnTo>
                  <a:lnTo>
                    <a:pt x="1270" y="118110"/>
                  </a:lnTo>
                  <a:lnTo>
                    <a:pt x="2540" y="135890"/>
                  </a:lnTo>
                  <a:lnTo>
                    <a:pt x="6350" y="151130"/>
                  </a:lnTo>
                  <a:lnTo>
                    <a:pt x="12700" y="162560"/>
                  </a:lnTo>
                  <a:lnTo>
                    <a:pt x="20320" y="172720"/>
                  </a:lnTo>
                  <a:lnTo>
                    <a:pt x="30480" y="179070"/>
                  </a:lnTo>
                  <a:lnTo>
                    <a:pt x="41910" y="184150"/>
                  </a:lnTo>
                  <a:lnTo>
                    <a:pt x="54610" y="186690"/>
                  </a:lnTo>
                  <a:lnTo>
                    <a:pt x="66040" y="186690"/>
                  </a:lnTo>
                  <a:lnTo>
                    <a:pt x="77470" y="184150"/>
                  </a:lnTo>
                  <a:lnTo>
                    <a:pt x="87630" y="180340"/>
                  </a:lnTo>
                  <a:lnTo>
                    <a:pt x="99060" y="171450"/>
                  </a:lnTo>
                  <a:lnTo>
                    <a:pt x="109220" y="160020"/>
                  </a:lnTo>
                  <a:lnTo>
                    <a:pt x="120650" y="146050"/>
                  </a:lnTo>
                  <a:lnTo>
                    <a:pt x="128270" y="130810"/>
                  </a:lnTo>
                  <a:lnTo>
                    <a:pt x="134620" y="113030"/>
                  </a:lnTo>
                  <a:lnTo>
                    <a:pt x="146050" y="76200"/>
                  </a:lnTo>
                  <a:lnTo>
                    <a:pt x="154940" y="44450"/>
                  </a:lnTo>
                  <a:lnTo>
                    <a:pt x="157480" y="41910"/>
                  </a:lnTo>
                  <a:lnTo>
                    <a:pt x="158750" y="46990"/>
                  </a:lnTo>
                  <a:lnTo>
                    <a:pt x="160020" y="57150"/>
                  </a:lnTo>
                  <a:lnTo>
                    <a:pt x="162560" y="67310"/>
                  </a:lnTo>
                  <a:lnTo>
                    <a:pt x="165100" y="77470"/>
                  </a:lnTo>
                  <a:lnTo>
                    <a:pt x="167640" y="87630"/>
                  </a:lnTo>
                  <a:lnTo>
                    <a:pt x="170180" y="100330"/>
                  </a:lnTo>
                  <a:lnTo>
                    <a:pt x="176530" y="130810"/>
                  </a:lnTo>
                  <a:lnTo>
                    <a:pt x="180340" y="144780"/>
                  </a:lnTo>
                  <a:lnTo>
                    <a:pt x="184150" y="157480"/>
                  </a:lnTo>
                  <a:lnTo>
                    <a:pt x="186690" y="168910"/>
                  </a:lnTo>
                  <a:lnTo>
                    <a:pt x="193040" y="179070"/>
                  </a:lnTo>
                  <a:lnTo>
                    <a:pt x="200660" y="189230"/>
                  </a:lnTo>
                  <a:lnTo>
                    <a:pt x="246380" y="2146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8299450" y="7684770"/>
              <a:ext cx="218441" cy="332741"/>
            </a:xfrm>
            <a:custGeom>
              <a:avLst/>
              <a:gdLst/>
              <a:ahLst/>
              <a:cxnLst/>
              <a:rect l="0" t="0" r="0" b="0"/>
              <a:pathLst>
                <a:path w="218441" h="332741">
                  <a:moveTo>
                    <a:pt x="218440" y="0"/>
                  </a:moveTo>
                  <a:lnTo>
                    <a:pt x="212090" y="22860"/>
                  </a:lnTo>
                  <a:lnTo>
                    <a:pt x="209550" y="36830"/>
                  </a:lnTo>
                  <a:lnTo>
                    <a:pt x="203200" y="74930"/>
                  </a:lnTo>
                  <a:lnTo>
                    <a:pt x="201930" y="93980"/>
                  </a:lnTo>
                  <a:lnTo>
                    <a:pt x="199390" y="110490"/>
                  </a:lnTo>
                  <a:lnTo>
                    <a:pt x="199390" y="127000"/>
                  </a:lnTo>
                  <a:lnTo>
                    <a:pt x="196850" y="142240"/>
                  </a:lnTo>
                  <a:lnTo>
                    <a:pt x="194310" y="156210"/>
                  </a:lnTo>
                  <a:lnTo>
                    <a:pt x="191770" y="171450"/>
                  </a:lnTo>
                  <a:lnTo>
                    <a:pt x="190500" y="187960"/>
                  </a:lnTo>
                  <a:lnTo>
                    <a:pt x="189230" y="205740"/>
                  </a:lnTo>
                  <a:lnTo>
                    <a:pt x="187960" y="224790"/>
                  </a:lnTo>
                  <a:lnTo>
                    <a:pt x="189230" y="241300"/>
                  </a:lnTo>
                  <a:lnTo>
                    <a:pt x="190500" y="255270"/>
                  </a:lnTo>
                  <a:lnTo>
                    <a:pt x="193040" y="269240"/>
                  </a:lnTo>
                  <a:lnTo>
                    <a:pt x="194310" y="273050"/>
                  </a:lnTo>
                  <a:lnTo>
                    <a:pt x="195580" y="270510"/>
                  </a:lnTo>
                  <a:lnTo>
                    <a:pt x="195580" y="265430"/>
                  </a:lnTo>
                  <a:lnTo>
                    <a:pt x="195580" y="255270"/>
                  </a:lnTo>
                  <a:lnTo>
                    <a:pt x="193040" y="242570"/>
                  </a:lnTo>
                  <a:lnTo>
                    <a:pt x="190500" y="228600"/>
                  </a:lnTo>
                  <a:lnTo>
                    <a:pt x="186690" y="215900"/>
                  </a:lnTo>
                  <a:lnTo>
                    <a:pt x="182880" y="203200"/>
                  </a:lnTo>
                  <a:lnTo>
                    <a:pt x="176530" y="191770"/>
                  </a:lnTo>
                  <a:lnTo>
                    <a:pt x="170180" y="181610"/>
                  </a:lnTo>
                  <a:lnTo>
                    <a:pt x="163830" y="172720"/>
                  </a:lnTo>
                  <a:lnTo>
                    <a:pt x="157480" y="163830"/>
                  </a:lnTo>
                  <a:lnTo>
                    <a:pt x="147320" y="157480"/>
                  </a:lnTo>
                  <a:lnTo>
                    <a:pt x="134620" y="152400"/>
                  </a:lnTo>
                  <a:lnTo>
                    <a:pt x="120650" y="147320"/>
                  </a:lnTo>
                  <a:lnTo>
                    <a:pt x="107950" y="146050"/>
                  </a:lnTo>
                  <a:lnTo>
                    <a:pt x="95250" y="147320"/>
                  </a:lnTo>
                  <a:lnTo>
                    <a:pt x="83820" y="151130"/>
                  </a:lnTo>
                  <a:lnTo>
                    <a:pt x="73660" y="156210"/>
                  </a:lnTo>
                  <a:lnTo>
                    <a:pt x="64770" y="161290"/>
                  </a:lnTo>
                  <a:lnTo>
                    <a:pt x="55880" y="167640"/>
                  </a:lnTo>
                  <a:lnTo>
                    <a:pt x="46990" y="175260"/>
                  </a:lnTo>
                  <a:lnTo>
                    <a:pt x="36830" y="182880"/>
                  </a:lnTo>
                  <a:lnTo>
                    <a:pt x="27940" y="191770"/>
                  </a:lnTo>
                  <a:lnTo>
                    <a:pt x="19050" y="201930"/>
                  </a:lnTo>
                  <a:lnTo>
                    <a:pt x="12700" y="212090"/>
                  </a:lnTo>
                  <a:lnTo>
                    <a:pt x="7620" y="222250"/>
                  </a:lnTo>
                  <a:lnTo>
                    <a:pt x="3810" y="234950"/>
                  </a:lnTo>
                  <a:lnTo>
                    <a:pt x="1270" y="248920"/>
                  </a:lnTo>
                  <a:lnTo>
                    <a:pt x="0" y="264160"/>
                  </a:lnTo>
                  <a:lnTo>
                    <a:pt x="1270" y="276860"/>
                  </a:lnTo>
                  <a:lnTo>
                    <a:pt x="5080" y="287020"/>
                  </a:lnTo>
                  <a:lnTo>
                    <a:pt x="8890" y="297180"/>
                  </a:lnTo>
                  <a:lnTo>
                    <a:pt x="13970" y="306070"/>
                  </a:lnTo>
                  <a:lnTo>
                    <a:pt x="20320" y="313690"/>
                  </a:lnTo>
                  <a:lnTo>
                    <a:pt x="26670" y="321310"/>
                  </a:lnTo>
                  <a:lnTo>
                    <a:pt x="36830" y="326390"/>
                  </a:lnTo>
                  <a:lnTo>
                    <a:pt x="49530" y="330200"/>
                  </a:lnTo>
                  <a:lnTo>
                    <a:pt x="63500" y="332740"/>
                  </a:lnTo>
                  <a:lnTo>
                    <a:pt x="76200" y="331470"/>
                  </a:lnTo>
                  <a:lnTo>
                    <a:pt x="88900" y="328930"/>
                  </a:lnTo>
                  <a:lnTo>
                    <a:pt x="100330" y="325120"/>
                  </a:lnTo>
                  <a:lnTo>
                    <a:pt x="111760" y="318770"/>
                  </a:lnTo>
                  <a:lnTo>
                    <a:pt x="121920" y="313690"/>
                  </a:lnTo>
                  <a:lnTo>
                    <a:pt x="133350" y="307340"/>
                  </a:lnTo>
                  <a:lnTo>
                    <a:pt x="143510" y="300990"/>
                  </a:lnTo>
                  <a:lnTo>
                    <a:pt x="186690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8580120" y="7821930"/>
              <a:ext cx="252731" cy="210821"/>
            </a:xfrm>
            <a:custGeom>
              <a:avLst/>
              <a:gdLst/>
              <a:ahLst/>
              <a:cxnLst/>
              <a:rect l="0" t="0" r="0" b="0"/>
              <a:pathLst>
                <a:path w="252731" h="210821">
                  <a:moveTo>
                    <a:pt x="0" y="73660"/>
                  </a:moveTo>
                  <a:lnTo>
                    <a:pt x="17780" y="78740"/>
                  </a:lnTo>
                  <a:lnTo>
                    <a:pt x="26670" y="82550"/>
                  </a:lnTo>
                  <a:lnTo>
                    <a:pt x="63500" y="91440"/>
                  </a:lnTo>
                  <a:lnTo>
                    <a:pt x="88900" y="97790"/>
                  </a:lnTo>
                  <a:lnTo>
                    <a:pt x="101600" y="99060"/>
                  </a:lnTo>
                  <a:lnTo>
                    <a:pt x="114300" y="99060"/>
                  </a:lnTo>
                  <a:lnTo>
                    <a:pt x="125730" y="97790"/>
                  </a:lnTo>
                  <a:lnTo>
                    <a:pt x="137160" y="95250"/>
                  </a:lnTo>
                  <a:lnTo>
                    <a:pt x="149860" y="92710"/>
                  </a:lnTo>
                  <a:lnTo>
                    <a:pt x="163830" y="90170"/>
                  </a:lnTo>
                  <a:lnTo>
                    <a:pt x="176530" y="85090"/>
                  </a:lnTo>
                  <a:lnTo>
                    <a:pt x="187960" y="80010"/>
                  </a:lnTo>
                  <a:lnTo>
                    <a:pt x="199390" y="74930"/>
                  </a:lnTo>
                  <a:lnTo>
                    <a:pt x="205740" y="64770"/>
                  </a:lnTo>
                  <a:lnTo>
                    <a:pt x="208280" y="52070"/>
                  </a:lnTo>
                  <a:lnTo>
                    <a:pt x="209550" y="38100"/>
                  </a:lnTo>
                  <a:lnTo>
                    <a:pt x="205740" y="26670"/>
                  </a:lnTo>
                  <a:lnTo>
                    <a:pt x="198120" y="16510"/>
                  </a:lnTo>
                  <a:lnTo>
                    <a:pt x="187960" y="7620"/>
                  </a:lnTo>
                  <a:lnTo>
                    <a:pt x="176530" y="2540"/>
                  </a:lnTo>
                  <a:lnTo>
                    <a:pt x="162560" y="0"/>
                  </a:lnTo>
                  <a:lnTo>
                    <a:pt x="147320" y="0"/>
                  </a:lnTo>
                  <a:lnTo>
                    <a:pt x="133350" y="2540"/>
                  </a:lnTo>
                  <a:lnTo>
                    <a:pt x="120650" y="6350"/>
                  </a:lnTo>
                  <a:lnTo>
                    <a:pt x="109220" y="11430"/>
                  </a:lnTo>
                  <a:lnTo>
                    <a:pt x="97790" y="16510"/>
                  </a:lnTo>
                  <a:lnTo>
                    <a:pt x="88900" y="22860"/>
                  </a:lnTo>
                  <a:lnTo>
                    <a:pt x="81280" y="29210"/>
                  </a:lnTo>
                  <a:lnTo>
                    <a:pt x="73660" y="36830"/>
                  </a:lnTo>
                  <a:lnTo>
                    <a:pt x="68580" y="45720"/>
                  </a:lnTo>
                  <a:lnTo>
                    <a:pt x="63500" y="54610"/>
                  </a:lnTo>
                  <a:lnTo>
                    <a:pt x="58420" y="64770"/>
                  </a:lnTo>
                  <a:lnTo>
                    <a:pt x="54610" y="74930"/>
                  </a:lnTo>
                  <a:lnTo>
                    <a:pt x="50800" y="85090"/>
                  </a:lnTo>
                  <a:lnTo>
                    <a:pt x="50800" y="97790"/>
                  </a:lnTo>
                  <a:lnTo>
                    <a:pt x="52070" y="111760"/>
                  </a:lnTo>
                  <a:lnTo>
                    <a:pt x="55880" y="127000"/>
                  </a:lnTo>
                  <a:lnTo>
                    <a:pt x="60960" y="139700"/>
                  </a:lnTo>
                  <a:lnTo>
                    <a:pt x="66040" y="149860"/>
                  </a:lnTo>
                  <a:lnTo>
                    <a:pt x="72390" y="160020"/>
                  </a:lnTo>
                  <a:lnTo>
                    <a:pt x="78740" y="168910"/>
                  </a:lnTo>
                  <a:lnTo>
                    <a:pt x="85090" y="176530"/>
                  </a:lnTo>
                  <a:lnTo>
                    <a:pt x="92710" y="184150"/>
                  </a:lnTo>
                  <a:lnTo>
                    <a:pt x="105410" y="190500"/>
                  </a:lnTo>
                  <a:lnTo>
                    <a:pt x="121920" y="195580"/>
                  </a:lnTo>
                  <a:lnTo>
                    <a:pt x="140970" y="200660"/>
                  </a:lnTo>
                  <a:lnTo>
                    <a:pt x="162560" y="204470"/>
                  </a:lnTo>
                  <a:lnTo>
                    <a:pt x="184150" y="205740"/>
                  </a:lnTo>
                  <a:lnTo>
                    <a:pt x="252730" y="210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8999220" y="7602220"/>
              <a:ext cx="307341" cy="430531"/>
            </a:xfrm>
            <a:custGeom>
              <a:avLst/>
              <a:gdLst/>
              <a:ahLst/>
              <a:cxnLst/>
              <a:rect l="0" t="0" r="0" b="0"/>
              <a:pathLst>
                <a:path w="307341" h="430531">
                  <a:moveTo>
                    <a:pt x="118110" y="430530"/>
                  </a:moveTo>
                  <a:lnTo>
                    <a:pt x="129540" y="414020"/>
                  </a:lnTo>
                  <a:lnTo>
                    <a:pt x="133350" y="402590"/>
                  </a:lnTo>
                  <a:lnTo>
                    <a:pt x="134620" y="389890"/>
                  </a:lnTo>
                  <a:lnTo>
                    <a:pt x="137160" y="374650"/>
                  </a:lnTo>
                  <a:lnTo>
                    <a:pt x="138430" y="361950"/>
                  </a:lnTo>
                  <a:lnTo>
                    <a:pt x="140970" y="349250"/>
                  </a:lnTo>
                  <a:lnTo>
                    <a:pt x="144780" y="337820"/>
                  </a:lnTo>
                  <a:lnTo>
                    <a:pt x="147320" y="326390"/>
                  </a:lnTo>
                  <a:lnTo>
                    <a:pt x="157480" y="292100"/>
                  </a:lnTo>
                  <a:lnTo>
                    <a:pt x="167640" y="254000"/>
                  </a:lnTo>
                  <a:lnTo>
                    <a:pt x="175260" y="226060"/>
                  </a:lnTo>
                  <a:lnTo>
                    <a:pt x="176530" y="210820"/>
                  </a:lnTo>
                  <a:lnTo>
                    <a:pt x="179070" y="195580"/>
                  </a:lnTo>
                  <a:lnTo>
                    <a:pt x="179070" y="179070"/>
                  </a:lnTo>
                  <a:lnTo>
                    <a:pt x="181610" y="162560"/>
                  </a:lnTo>
                  <a:lnTo>
                    <a:pt x="184150" y="148590"/>
                  </a:lnTo>
                  <a:lnTo>
                    <a:pt x="186690" y="133350"/>
                  </a:lnTo>
                  <a:lnTo>
                    <a:pt x="187960" y="119380"/>
                  </a:lnTo>
                  <a:lnTo>
                    <a:pt x="189230" y="104140"/>
                  </a:lnTo>
                  <a:lnTo>
                    <a:pt x="190500" y="90170"/>
                  </a:lnTo>
                  <a:lnTo>
                    <a:pt x="191770" y="58420"/>
                  </a:lnTo>
                  <a:lnTo>
                    <a:pt x="191770" y="41910"/>
                  </a:lnTo>
                  <a:lnTo>
                    <a:pt x="189230" y="29210"/>
                  </a:lnTo>
                  <a:lnTo>
                    <a:pt x="185420" y="17780"/>
                  </a:lnTo>
                  <a:lnTo>
                    <a:pt x="180340" y="7620"/>
                  </a:lnTo>
                  <a:lnTo>
                    <a:pt x="172720" y="2540"/>
                  </a:lnTo>
                  <a:lnTo>
                    <a:pt x="162560" y="0"/>
                  </a:lnTo>
                  <a:lnTo>
                    <a:pt x="151130" y="0"/>
                  </a:lnTo>
                  <a:lnTo>
                    <a:pt x="142240" y="1270"/>
                  </a:lnTo>
                  <a:lnTo>
                    <a:pt x="133350" y="5080"/>
                  </a:lnTo>
                  <a:lnTo>
                    <a:pt x="124460" y="10160"/>
                  </a:lnTo>
                  <a:lnTo>
                    <a:pt x="102870" y="21590"/>
                  </a:lnTo>
                  <a:lnTo>
                    <a:pt x="90170" y="27940"/>
                  </a:lnTo>
                  <a:lnTo>
                    <a:pt x="80010" y="34290"/>
                  </a:lnTo>
                  <a:lnTo>
                    <a:pt x="71120" y="40640"/>
                  </a:lnTo>
                  <a:lnTo>
                    <a:pt x="62230" y="48260"/>
                  </a:lnTo>
                  <a:lnTo>
                    <a:pt x="53340" y="55880"/>
                  </a:lnTo>
                  <a:lnTo>
                    <a:pt x="45720" y="64770"/>
                  </a:lnTo>
                  <a:lnTo>
                    <a:pt x="38100" y="74930"/>
                  </a:lnTo>
                  <a:lnTo>
                    <a:pt x="31750" y="82550"/>
                  </a:lnTo>
                  <a:lnTo>
                    <a:pt x="24130" y="91440"/>
                  </a:lnTo>
                  <a:lnTo>
                    <a:pt x="16510" y="99060"/>
                  </a:lnTo>
                  <a:lnTo>
                    <a:pt x="11430" y="107950"/>
                  </a:lnTo>
                  <a:lnTo>
                    <a:pt x="6350" y="116840"/>
                  </a:lnTo>
                  <a:lnTo>
                    <a:pt x="1270" y="127000"/>
                  </a:lnTo>
                  <a:lnTo>
                    <a:pt x="0" y="130810"/>
                  </a:lnTo>
                  <a:lnTo>
                    <a:pt x="2540" y="130810"/>
                  </a:lnTo>
                  <a:lnTo>
                    <a:pt x="6350" y="129540"/>
                  </a:lnTo>
                  <a:lnTo>
                    <a:pt x="10160" y="124460"/>
                  </a:lnTo>
                  <a:lnTo>
                    <a:pt x="16510" y="116840"/>
                  </a:lnTo>
                  <a:lnTo>
                    <a:pt x="22860" y="109220"/>
                  </a:lnTo>
                  <a:lnTo>
                    <a:pt x="35560" y="91440"/>
                  </a:lnTo>
                  <a:lnTo>
                    <a:pt x="41910" y="81280"/>
                  </a:lnTo>
                  <a:lnTo>
                    <a:pt x="49530" y="72390"/>
                  </a:lnTo>
                  <a:lnTo>
                    <a:pt x="58420" y="63500"/>
                  </a:lnTo>
                  <a:lnTo>
                    <a:pt x="68580" y="55880"/>
                  </a:lnTo>
                  <a:lnTo>
                    <a:pt x="77470" y="48260"/>
                  </a:lnTo>
                  <a:lnTo>
                    <a:pt x="87630" y="41910"/>
                  </a:lnTo>
                  <a:lnTo>
                    <a:pt x="97790" y="34290"/>
                  </a:lnTo>
                  <a:lnTo>
                    <a:pt x="107950" y="27940"/>
                  </a:lnTo>
                  <a:lnTo>
                    <a:pt x="119380" y="22860"/>
                  </a:lnTo>
                  <a:lnTo>
                    <a:pt x="129540" y="17780"/>
                  </a:lnTo>
                  <a:lnTo>
                    <a:pt x="139700" y="13970"/>
                  </a:lnTo>
                  <a:lnTo>
                    <a:pt x="149860" y="10160"/>
                  </a:lnTo>
                  <a:lnTo>
                    <a:pt x="160020" y="6350"/>
                  </a:lnTo>
                  <a:lnTo>
                    <a:pt x="172720" y="6350"/>
                  </a:lnTo>
                  <a:lnTo>
                    <a:pt x="184150" y="7620"/>
                  </a:lnTo>
                  <a:lnTo>
                    <a:pt x="198120" y="11430"/>
                  </a:lnTo>
                  <a:lnTo>
                    <a:pt x="208280" y="19050"/>
                  </a:lnTo>
                  <a:lnTo>
                    <a:pt x="218440" y="29210"/>
                  </a:lnTo>
                  <a:lnTo>
                    <a:pt x="227330" y="39370"/>
                  </a:lnTo>
                  <a:lnTo>
                    <a:pt x="234950" y="53340"/>
                  </a:lnTo>
                  <a:lnTo>
                    <a:pt x="243840" y="67310"/>
                  </a:lnTo>
                  <a:lnTo>
                    <a:pt x="250190" y="82550"/>
                  </a:lnTo>
                  <a:lnTo>
                    <a:pt x="257810" y="96520"/>
                  </a:lnTo>
                  <a:lnTo>
                    <a:pt x="265430" y="109220"/>
                  </a:lnTo>
                  <a:lnTo>
                    <a:pt x="273050" y="121920"/>
                  </a:lnTo>
                  <a:lnTo>
                    <a:pt x="279400" y="132080"/>
                  </a:lnTo>
                  <a:lnTo>
                    <a:pt x="287020" y="140970"/>
                  </a:lnTo>
                  <a:lnTo>
                    <a:pt x="307340" y="1562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401320" y="8168640"/>
            <a:ext cx="4178301" cy="1116331"/>
            <a:chOff x="401320" y="8168640"/>
            <a:chExt cx="4178301" cy="1116331"/>
          </a:xfrm>
        </p:grpSpPr>
        <p:sp>
          <p:nvSpPr>
            <p:cNvPr id="236" name="Freeform 235"/>
            <p:cNvSpPr/>
            <p:nvPr/>
          </p:nvSpPr>
          <p:spPr>
            <a:xfrm>
              <a:off x="401320" y="8261350"/>
              <a:ext cx="325121" cy="410211"/>
            </a:xfrm>
            <a:custGeom>
              <a:avLst/>
              <a:gdLst/>
              <a:ahLst/>
              <a:cxnLst/>
              <a:rect l="0" t="0" r="0" b="0"/>
              <a:pathLst>
                <a:path w="325121" h="410211">
                  <a:moveTo>
                    <a:pt x="325120" y="223520"/>
                  </a:moveTo>
                  <a:lnTo>
                    <a:pt x="313690" y="212090"/>
                  </a:lnTo>
                  <a:lnTo>
                    <a:pt x="311150" y="204470"/>
                  </a:lnTo>
                  <a:lnTo>
                    <a:pt x="308610" y="194310"/>
                  </a:lnTo>
                  <a:lnTo>
                    <a:pt x="307340" y="182880"/>
                  </a:lnTo>
                  <a:lnTo>
                    <a:pt x="303530" y="168910"/>
                  </a:lnTo>
                  <a:lnTo>
                    <a:pt x="299720" y="152400"/>
                  </a:lnTo>
                  <a:lnTo>
                    <a:pt x="293370" y="133350"/>
                  </a:lnTo>
                  <a:lnTo>
                    <a:pt x="287020" y="115570"/>
                  </a:lnTo>
                  <a:lnTo>
                    <a:pt x="278130" y="97790"/>
                  </a:lnTo>
                  <a:lnTo>
                    <a:pt x="269240" y="80010"/>
                  </a:lnTo>
                  <a:lnTo>
                    <a:pt x="260350" y="66040"/>
                  </a:lnTo>
                  <a:lnTo>
                    <a:pt x="250190" y="54610"/>
                  </a:lnTo>
                  <a:lnTo>
                    <a:pt x="240030" y="44450"/>
                  </a:lnTo>
                  <a:lnTo>
                    <a:pt x="229870" y="35560"/>
                  </a:lnTo>
                  <a:lnTo>
                    <a:pt x="219710" y="26670"/>
                  </a:lnTo>
                  <a:lnTo>
                    <a:pt x="209550" y="19050"/>
                  </a:lnTo>
                  <a:lnTo>
                    <a:pt x="198120" y="12700"/>
                  </a:lnTo>
                  <a:lnTo>
                    <a:pt x="187960" y="6350"/>
                  </a:lnTo>
                  <a:lnTo>
                    <a:pt x="177800" y="1270"/>
                  </a:lnTo>
                  <a:lnTo>
                    <a:pt x="165100" y="0"/>
                  </a:lnTo>
                  <a:lnTo>
                    <a:pt x="149860" y="0"/>
                  </a:lnTo>
                  <a:lnTo>
                    <a:pt x="134620" y="0"/>
                  </a:lnTo>
                  <a:lnTo>
                    <a:pt x="120650" y="3810"/>
                  </a:lnTo>
                  <a:lnTo>
                    <a:pt x="107950" y="7620"/>
                  </a:lnTo>
                  <a:lnTo>
                    <a:pt x="96520" y="12700"/>
                  </a:lnTo>
                  <a:lnTo>
                    <a:pt x="85090" y="21590"/>
                  </a:lnTo>
                  <a:lnTo>
                    <a:pt x="73660" y="31750"/>
                  </a:lnTo>
                  <a:lnTo>
                    <a:pt x="62230" y="43180"/>
                  </a:lnTo>
                  <a:lnTo>
                    <a:pt x="53340" y="55880"/>
                  </a:lnTo>
                  <a:lnTo>
                    <a:pt x="44450" y="68580"/>
                  </a:lnTo>
                  <a:lnTo>
                    <a:pt x="35560" y="81280"/>
                  </a:lnTo>
                  <a:lnTo>
                    <a:pt x="29210" y="96520"/>
                  </a:lnTo>
                  <a:lnTo>
                    <a:pt x="24130" y="111760"/>
                  </a:lnTo>
                  <a:lnTo>
                    <a:pt x="19050" y="128270"/>
                  </a:lnTo>
                  <a:lnTo>
                    <a:pt x="15240" y="144780"/>
                  </a:lnTo>
                  <a:lnTo>
                    <a:pt x="6350" y="179070"/>
                  </a:lnTo>
                  <a:lnTo>
                    <a:pt x="3810" y="195580"/>
                  </a:lnTo>
                  <a:lnTo>
                    <a:pt x="2540" y="213360"/>
                  </a:lnTo>
                  <a:lnTo>
                    <a:pt x="1270" y="231140"/>
                  </a:lnTo>
                  <a:lnTo>
                    <a:pt x="0" y="248920"/>
                  </a:lnTo>
                  <a:lnTo>
                    <a:pt x="0" y="283210"/>
                  </a:lnTo>
                  <a:lnTo>
                    <a:pt x="1270" y="298450"/>
                  </a:lnTo>
                  <a:lnTo>
                    <a:pt x="5080" y="312420"/>
                  </a:lnTo>
                  <a:lnTo>
                    <a:pt x="10160" y="325120"/>
                  </a:lnTo>
                  <a:lnTo>
                    <a:pt x="15240" y="336550"/>
                  </a:lnTo>
                  <a:lnTo>
                    <a:pt x="21590" y="347980"/>
                  </a:lnTo>
                  <a:lnTo>
                    <a:pt x="27940" y="359410"/>
                  </a:lnTo>
                  <a:lnTo>
                    <a:pt x="34290" y="369570"/>
                  </a:lnTo>
                  <a:lnTo>
                    <a:pt x="41910" y="378460"/>
                  </a:lnTo>
                  <a:lnTo>
                    <a:pt x="48260" y="386080"/>
                  </a:lnTo>
                  <a:lnTo>
                    <a:pt x="55880" y="392430"/>
                  </a:lnTo>
                  <a:lnTo>
                    <a:pt x="64770" y="398780"/>
                  </a:lnTo>
                  <a:lnTo>
                    <a:pt x="74930" y="403860"/>
                  </a:lnTo>
                  <a:lnTo>
                    <a:pt x="85090" y="406400"/>
                  </a:lnTo>
                  <a:lnTo>
                    <a:pt x="97790" y="408940"/>
                  </a:lnTo>
                  <a:lnTo>
                    <a:pt x="110490" y="410210"/>
                  </a:lnTo>
                  <a:lnTo>
                    <a:pt x="124460" y="408940"/>
                  </a:lnTo>
                  <a:lnTo>
                    <a:pt x="139700" y="405130"/>
                  </a:lnTo>
                  <a:lnTo>
                    <a:pt x="187960" y="3924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Freeform 236"/>
            <p:cNvSpPr/>
            <p:nvPr/>
          </p:nvSpPr>
          <p:spPr>
            <a:xfrm>
              <a:off x="722630" y="8384540"/>
              <a:ext cx="246381" cy="299721"/>
            </a:xfrm>
            <a:custGeom>
              <a:avLst/>
              <a:gdLst/>
              <a:ahLst/>
              <a:cxnLst/>
              <a:rect l="0" t="0" r="0" b="0"/>
              <a:pathLst>
                <a:path w="246381" h="299721">
                  <a:moveTo>
                    <a:pt x="204470" y="6350"/>
                  </a:moveTo>
                  <a:lnTo>
                    <a:pt x="186690" y="0"/>
                  </a:lnTo>
                  <a:lnTo>
                    <a:pt x="176530" y="1270"/>
                  </a:lnTo>
                  <a:lnTo>
                    <a:pt x="163830" y="3810"/>
                  </a:lnTo>
                  <a:lnTo>
                    <a:pt x="148590" y="7620"/>
                  </a:lnTo>
                  <a:lnTo>
                    <a:pt x="137160" y="12700"/>
                  </a:lnTo>
                  <a:lnTo>
                    <a:pt x="125730" y="19050"/>
                  </a:lnTo>
                  <a:lnTo>
                    <a:pt x="116840" y="25400"/>
                  </a:lnTo>
                  <a:lnTo>
                    <a:pt x="107950" y="33020"/>
                  </a:lnTo>
                  <a:lnTo>
                    <a:pt x="97790" y="40640"/>
                  </a:lnTo>
                  <a:lnTo>
                    <a:pt x="87630" y="50800"/>
                  </a:lnTo>
                  <a:lnTo>
                    <a:pt x="78740" y="59690"/>
                  </a:lnTo>
                  <a:lnTo>
                    <a:pt x="69850" y="69850"/>
                  </a:lnTo>
                  <a:lnTo>
                    <a:pt x="62230" y="80010"/>
                  </a:lnTo>
                  <a:lnTo>
                    <a:pt x="54610" y="92710"/>
                  </a:lnTo>
                  <a:lnTo>
                    <a:pt x="46990" y="106680"/>
                  </a:lnTo>
                  <a:lnTo>
                    <a:pt x="17780" y="166370"/>
                  </a:lnTo>
                  <a:lnTo>
                    <a:pt x="12700" y="180340"/>
                  </a:lnTo>
                  <a:lnTo>
                    <a:pt x="7620" y="195580"/>
                  </a:lnTo>
                  <a:lnTo>
                    <a:pt x="2540" y="209550"/>
                  </a:lnTo>
                  <a:lnTo>
                    <a:pt x="0" y="224790"/>
                  </a:lnTo>
                  <a:lnTo>
                    <a:pt x="0" y="240030"/>
                  </a:lnTo>
                  <a:lnTo>
                    <a:pt x="1270" y="256540"/>
                  </a:lnTo>
                  <a:lnTo>
                    <a:pt x="6350" y="270510"/>
                  </a:lnTo>
                  <a:lnTo>
                    <a:pt x="12700" y="281940"/>
                  </a:lnTo>
                  <a:lnTo>
                    <a:pt x="20320" y="290830"/>
                  </a:lnTo>
                  <a:lnTo>
                    <a:pt x="29210" y="297180"/>
                  </a:lnTo>
                  <a:lnTo>
                    <a:pt x="38100" y="299720"/>
                  </a:lnTo>
                  <a:lnTo>
                    <a:pt x="46990" y="299720"/>
                  </a:lnTo>
                  <a:lnTo>
                    <a:pt x="55880" y="297180"/>
                  </a:lnTo>
                  <a:lnTo>
                    <a:pt x="64770" y="293370"/>
                  </a:lnTo>
                  <a:lnTo>
                    <a:pt x="72390" y="289560"/>
                  </a:lnTo>
                  <a:lnTo>
                    <a:pt x="81280" y="281940"/>
                  </a:lnTo>
                  <a:lnTo>
                    <a:pt x="90170" y="274320"/>
                  </a:lnTo>
                  <a:lnTo>
                    <a:pt x="100330" y="265430"/>
                  </a:lnTo>
                  <a:lnTo>
                    <a:pt x="110490" y="255270"/>
                  </a:lnTo>
                  <a:lnTo>
                    <a:pt x="120650" y="243840"/>
                  </a:lnTo>
                  <a:lnTo>
                    <a:pt x="130810" y="231140"/>
                  </a:lnTo>
                  <a:lnTo>
                    <a:pt x="139700" y="218440"/>
                  </a:lnTo>
                  <a:lnTo>
                    <a:pt x="148590" y="204470"/>
                  </a:lnTo>
                  <a:lnTo>
                    <a:pt x="156210" y="190500"/>
                  </a:lnTo>
                  <a:lnTo>
                    <a:pt x="162560" y="173990"/>
                  </a:lnTo>
                  <a:lnTo>
                    <a:pt x="168910" y="153670"/>
                  </a:lnTo>
                  <a:lnTo>
                    <a:pt x="172720" y="132080"/>
                  </a:lnTo>
                  <a:lnTo>
                    <a:pt x="175260" y="113030"/>
                  </a:lnTo>
                  <a:lnTo>
                    <a:pt x="175260" y="93980"/>
                  </a:lnTo>
                  <a:lnTo>
                    <a:pt x="173990" y="74930"/>
                  </a:lnTo>
                  <a:lnTo>
                    <a:pt x="173990" y="68580"/>
                  </a:lnTo>
                  <a:lnTo>
                    <a:pt x="172720" y="69850"/>
                  </a:lnTo>
                  <a:lnTo>
                    <a:pt x="172720" y="76200"/>
                  </a:lnTo>
                  <a:lnTo>
                    <a:pt x="172720" y="96520"/>
                  </a:lnTo>
                  <a:lnTo>
                    <a:pt x="172720" y="163830"/>
                  </a:lnTo>
                  <a:lnTo>
                    <a:pt x="173990" y="181610"/>
                  </a:lnTo>
                  <a:lnTo>
                    <a:pt x="175260" y="196850"/>
                  </a:lnTo>
                  <a:lnTo>
                    <a:pt x="177800" y="210820"/>
                  </a:lnTo>
                  <a:lnTo>
                    <a:pt x="180340" y="223520"/>
                  </a:lnTo>
                  <a:lnTo>
                    <a:pt x="186690" y="251460"/>
                  </a:lnTo>
                  <a:lnTo>
                    <a:pt x="193040" y="260350"/>
                  </a:lnTo>
                  <a:lnTo>
                    <a:pt x="199390" y="264160"/>
                  </a:lnTo>
                  <a:lnTo>
                    <a:pt x="208280" y="265430"/>
                  </a:lnTo>
                  <a:lnTo>
                    <a:pt x="215900" y="264160"/>
                  </a:lnTo>
                  <a:lnTo>
                    <a:pt x="223520" y="261620"/>
                  </a:lnTo>
                  <a:lnTo>
                    <a:pt x="246380" y="2476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979170" y="8432800"/>
              <a:ext cx="199391" cy="220981"/>
            </a:xfrm>
            <a:custGeom>
              <a:avLst/>
              <a:gdLst/>
              <a:ahLst/>
              <a:cxnLst/>
              <a:rect l="0" t="0" r="0" b="0"/>
              <a:pathLst>
                <a:path w="199391" h="220981">
                  <a:moveTo>
                    <a:pt x="21590" y="0"/>
                  </a:moveTo>
                  <a:lnTo>
                    <a:pt x="21590" y="58420"/>
                  </a:lnTo>
                  <a:lnTo>
                    <a:pt x="20320" y="69850"/>
                  </a:lnTo>
                  <a:lnTo>
                    <a:pt x="17780" y="81280"/>
                  </a:lnTo>
                  <a:lnTo>
                    <a:pt x="15240" y="92710"/>
                  </a:lnTo>
                  <a:lnTo>
                    <a:pt x="13970" y="105410"/>
                  </a:lnTo>
                  <a:lnTo>
                    <a:pt x="12700" y="118110"/>
                  </a:lnTo>
                  <a:lnTo>
                    <a:pt x="11430" y="130810"/>
                  </a:lnTo>
                  <a:lnTo>
                    <a:pt x="10160" y="143510"/>
                  </a:lnTo>
                  <a:lnTo>
                    <a:pt x="7620" y="154940"/>
                  </a:lnTo>
                  <a:lnTo>
                    <a:pt x="5080" y="166370"/>
                  </a:lnTo>
                  <a:lnTo>
                    <a:pt x="3810" y="179070"/>
                  </a:lnTo>
                  <a:lnTo>
                    <a:pt x="2540" y="191770"/>
                  </a:lnTo>
                  <a:lnTo>
                    <a:pt x="1270" y="204470"/>
                  </a:lnTo>
                  <a:lnTo>
                    <a:pt x="1270" y="208280"/>
                  </a:lnTo>
                  <a:lnTo>
                    <a:pt x="1270" y="204470"/>
                  </a:lnTo>
                  <a:lnTo>
                    <a:pt x="0" y="195580"/>
                  </a:lnTo>
                  <a:lnTo>
                    <a:pt x="1270" y="181610"/>
                  </a:lnTo>
                  <a:lnTo>
                    <a:pt x="3810" y="163830"/>
                  </a:lnTo>
                  <a:lnTo>
                    <a:pt x="5080" y="144780"/>
                  </a:lnTo>
                  <a:lnTo>
                    <a:pt x="8890" y="128270"/>
                  </a:lnTo>
                  <a:lnTo>
                    <a:pt x="11430" y="113030"/>
                  </a:lnTo>
                  <a:lnTo>
                    <a:pt x="15240" y="100330"/>
                  </a:lnTo>
                  <a:lnTo>
                    <a:pt x="17780" y="87630"/>
                  </a:lnTo>
                  <a:lnTo>
                    <a:pt x="24130" y="64770"/>
                  </a:lnTo>
                  <a:lnTo>
                    <a:pt x="29210" y="54610"/>
                  </a:lnTo>
                  <a:lnTo>
                    <a:pt x="34290" y="45720"/>
                  </a:lnTo>
                  <a:lnTo>
                    <a:pt x="40640" y="36830"/>
                  </a:lnTo>
                  <a:lnTo>
                    <a:pt x="52070" y="31750"/>
                  </a:lnTo>
                  <a:lnTo>
                    <a:pt x="66040" y="27940"/>
                  </a:lnTo>
                  <a:lnTo>
                    <a:pt x="82550" y="25400"/>
                  </a:lnTo>
                  <a:lnTo>
                    <a:pt x="96520" y="26670"/>
                  </a:lnTo>
                  <a:lnTo>
                    <a:pt x="106680" y="29210"/>
                  </a:lnTo>
                  <a:lnTo>
                    <a:pt x="116840" y="33020"/>
                  </a:lnTo>
                  <a:lnTo>
                    <a:pt x="125730" y="38100"/>
                  </a:lnTo>
                  <a:lnTo>
                    <a:pt x="134620" y="44450"/>
                  </a:lnTo>
                  <a:lnTo>
                    <a:pt x="142240" y="50800"/>
                  </a:lnTo>
                  <a:lnTo>
                    <a:pt x="148590" y="58420"/>
                  </a:lnTo>
                  <a:lnTo>
                    <a:pt x="153670" y="67310"/>
                  </a:lnTo>
                  <a:lnTo>
                    <a:pt x="158750" y="76200"/>
                  </a:lnTo>
                  <a:lnTo>
                    <a:pt x="163830" y="86360"/>
                  </a:lnTo>
                  <a:lnTo>
                    <a:pt x="167640" y="99060"/>
                  </a:lnTo>
                  <a:lnTo>
                    <a:pt x="171450" y="111760"/>
                  </a:lnTo>
                  <a:lnTo>
                    <a:pt x="173990" y="124460"/>
                  </a:lnTo>
                  <a:lnTo>
                    <a:pt x="175260" y="138430"/>
                  </a:lnTo>
                  <a:lnTo>
                    <a:pt x="176530" y="151130"/>
                  </a:lnTo>
                  <a:lnTo>
                    <a:pt x="177800" y="166370"/>
                  </a:lnTo>
                  <a:lnTo>
                    <a:pt x="177800" y="181610"/>
                  </a:lnTo>
                  <a:lnTo>
                    <a:pt x="19939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1219200" y="8402320"/>
              <a:ext cx="285751" cy="250191"/>
            </a:xfrm>
            <a:custGeom>
              <a:avLst/>
              <a:gdLst/>
              <a:ahLst/>
              <a:cxnLst/>
              <a:rect l="0" t="0" r="0" b="0"/>
              <a:pathLst>
                <a:path w="285751" h="250191">
                  <a:moveTo>
                    <a:pt x="138430" y="104140"/>
                  </a:moveTo>
                  <a:lnTo>
                    <a:pt x="203200" y="39370"/>
                  </a:lnTo>
                  <a:lnTo>
                    <a:pt x="207010" y="29210"/>
                  </a:lnTo>
                  <a:lnTo>
                    <a:pt x="208280" y="19050"/>
                  </a:lnTo>
                  <a:lnTo>
                    <a:pt x="205740" y="8890"/>
                  </a:lnTo>
                  <a:lnTo>
                    <a:pt x="200660" y="2540"/>
                  </a:lnTo>
                  <a:lnTo>
                    <a:pt x="191770" y="0"/>
                  </a:lnTo>
                  <a:lnTo>
                    <a:pt x="180340" y="0"/>
                  </a:lnTo>
                  <a:lnTo>
                    <a:pt x="170180" y="0"/>
                  </a:lnTo>
                  <a:lnTo>
                    <a:pt x="160020" y="2540"/>
                  </a:lnTo>
                  <a:lnTo>
                    <a:pt x="149860" y="5080"/>
                  </a:lnTo>
                  <a:lnTo>
                    <a:pt x="138430" y="8890"/>
                  </a:lnTo>
                  <a:lnTo>
                    <a:pt x="128270" y="12700"/>
                  </a:lnTo>
                  <a:lnTo>
                    <a:pt x="118110" y="19050"/>
                  </a:lnTo>
                  <a:lnTo>
                    <a:pt x="107950" y="27940"/>
                  </a:lnTo>
                  <a:lnTo>
                    <a:pt x="96520" y="38100"/>
                  </a:lnTo>
                  <a:lnTo>
                    <a:pt x="86360" y="49530"/>
                  </a:lnTo>
                  <a:lnTo>
                    <a:pt x="76200" y="60960"/>
                  </a:lnTo>
                  <a:lnTo>
                    <a:pt x="54610" y="87630"/>
                  </a:lnTo>
                  <a:lnTo>
                    <a:pt x="22860" y="128270"/>
                  </a:lnTo>
                  <a:lnTo>
                    <a:pt x="15240" y="142240"/>
                  </a:lnTo>
                  <a:lnTo>
                    <a:pt x="8890" y="156210"/>
                  </a:lnTo>
                  <a:lnTo>
                    <a:pt x="2540" y="170180"/>
                  </a:lnTo>
                  <a:lnTo>
                    <a:pt x="0" y="182880"/>
                  </a:lnTo>
                  <a:lnTo>
                    <a:pt x="0" y="195580"/>
                  </a:lnTo>
                  <a:lnTo>
                    <a:pt x="0" y="207010"/>
                  </a:lnTo>
                  <a:lnTo>
                    <a:pt x="5080" y="218440"/>
                  </a:lnTo>
                  <a:lnTo>
                    <a:pt x="13970" y="229870"/>
                  </a:lnTo>
                  <a:lnTo>
                    <a:pt x="24130" y="240030"/>
                  </a:lnTo>
                  <a:lnTo>
                    <a:pt x="38100" y="246380"/>
                  </a:lnTo>
                  <a:lnTo>
                    <a:pt x="53340" y="248920"/>
                  </a:lnTo>
                  <a:lnTo>
                    <a:pt x="72390" y="250190"/>
                  </a:lnTo>
                  <a:lnTo>
                    <a:pt x="87630" y="247650"/>
                  </a:lnTo>
                  <a:lnTo>
                    <a:pt x="100330" y="243840"/>
                  </a:lnTo>
                  <a:lnTo>
                    <a:pt x="113030" y="240030"/>
                  </a:lnTo>
                  <a:lnTo>
                    <a:pt x="125730" y="233680"/>
                  </a:lnTo>
                  <a:lnTo>
                    <a:pt x="137160" y="228600"/>
                  </a:lnTo>
                  <a:lnTo>
                    <a:pt x="148590" y="222250"/>
                  </a:lnTo>
                  <a:lnTo>
                    <a:pt x="157480" y="214630"/>
                  </a:lnTo>
                  <a:lnTo>
                    <a:pt x="166370" y="205740"/>
                  </a:lnTo>
                  <a:lnTo>
                    <a:pt x="175260" y="195580"/>
                  </a:lnTo>
                  <a:lnTo>
                    <a:pt x="182880" y="186690"/>
                  </a:lnTo>
                  <a:lnTo>
                    <a:pt x="190500" y="176530"/>
                  </a:lnTo>
                  <a:lnTo>
                    <a:pt x="198120" y="166370"/>
                  </a:lnTo>
                  <a:lnTo>
                    <a:pt x="204470" y="156210"/>
                  </a:lnTo>
                  <a:lnTo>
                    <a:pt x="209550" y="146050"/>
                  </a:lnTo>
                  <a:lnTo>
                    <a:pt x="213360" y="134620"/>
                  </a:lnTo>
                  <a:lnTo>
                    <a:pt x="217170" y="123190"/>
                  </a:lnTo>
                  <a:lnTo>
                    <a:pt x="218440" y="111760"/>
                  </a:lnTo>
                  <a:lnTo>
                    <a:pt x="220980" y="97790"/>
                  </a:lnTo>
                  <a:lnTo>
                    <a:pt x="220980" y="83820"/>
                  </a:lnTo>
                  <a:lnTo>
                    <a:pt x="222250" y="68580"/>
                  </a:lnTo>
                  <a:lnTo>
                    <a:pt x="222250" y="52070"/>
                  </a:lnTo>
                  <a:lnTo>
                    <a:pt x="220980" y="46990"/>
                  </a:lnTo>
                  <a:lnTo>
                    <a:pt x="219710" y="49530"/>
                  </a:lnTo>
                  <a:lnTo>
                    <a:pt x="217170" y="57150"/>
                  </a:lnTo>
                  <a:lnTo>
                    <a:pt x="217170" y="69850"/>
                  </a:lnTo>
                  <a:lnTo>
                    <a:pt x="218440" y="83820"/>
                  </a:lnTo>
                  <a:lnTo>
                    <a:pt x="219710" y="101600"/>
                  </a:lnTo>
                  <a:lnTo>
                    <a:pt x="222250" y="118110"/>
                  </a:lnTo>
                  <a:lnTo>
                    <a:pt x="227330" y="153670"/>
                  </a:lnTo>
                  <a:lnTo>
                    <a:pt x="232410" y="168910"/>
                  </a:lnTo>
                  <a:lnTo>
                    <a:pt x="237490" y="181610"/>
                  </a:lnTo>
                  <a:lnTo>
                    <a:pt x="242570" y="194310"/>
                  </a:lnTo>
                  <a:lnTo>
                    <a:pt x="250190" y="201930"/>
                  </a:lnTo>
                  <a:lnTo>
                    <a:pt x="259080" y="205740"/>
                  </a:lnTo>
                  <a:lnTo>
                    <a:pt x="285750" y="209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1568450" y="8243570"/>
              <a:ext cx="53341" cy="400051"/>
            </a:xfrm>
            <a:custGeom>
              <a:avLst/>
              <a:gdLst/>
              <a:ahLst/>
              <a:cxnLst/>
              <a:rect l="0" t="0" r="0" b="0"/>
              <a:pathLst>
                <a:path w="53341" h="400051">
                  <a:moveTo>
                    <a:pt x="53340" y="0"/>
                  </a:moveTo>
                  <a:lnTo>
                    <a:pt x="46990" y="27940"/>
                  </a:lnTo>
                  <a:lnTo>
                    <a:pt x="41910" y="53340"/>
                  </a:lnTo>
                  <a:lnTo>
                    <a:pt x="35560" y="82550"/>
                  </a:lnTo>
                  <a:lnTo>
                    <a:pt x="24130" y="129540"/>
                  </a:lnTo>
                  <a:lnTo>
                    <a:pt x="13970" y="175260"/>
                  </a:lnTo>
                  <a:lnTo>
                    <a:pt x="7620" y="208280"/>
                  </a:lnTo>
                  <a:lnTo>
                    <a:pt x="5080" y="224790"/>
                  </a:lnTo>
                  <a:lnTo>
                    <a:pt x="3810" y="242570"/>
                  </a:lnTo>
                  <a:lnTo>
                    <a:pt x="2540" y="259080"/>
                  </a:lnTo>
                  <a:lnTo>
                    <a:pt x="1270" y="290830"/>
                  </a:lnTo>
                  <a:lnTo>
                    <a:pt x="0" y="339090"/>
                  </a:lnTo>
                  <a:lnTo>
                    <a:pt x="0" y="355600"/>
                  </a:lnTo>
                  <a:lnTo>
                    <a:pt x="3810" y="368300"/>
                  </a:lnTo>
                  <a:lnTo>
                    <a:pt x="10160" y="377190"/>
                  </a:lnTo>
                  <a:lnTo>
                    <a:pt x="31750" y="400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1684020" y="8357870"/>
              <a:ext cx="181611" cy="259081"/>
            </a:xfrm>
            <a:custGeom>
              <a:avLst/>
              <a:gdLst/>
              <a:ahLst/>
              <a:cxnLst/>
              <a:rect l="0" t="0" r="0" b="0"/>
              <a:pathLst>
                <a:path w="181611" h="259081">
                  <a:moveTo>
                    <a:pt x="168910" y="21590"/>
                  </a:moveTo>
                  <a:lnTo>
                    <a:pt x="163830" y="5080"/>
                  </a:lnTo>
                  <a:lnTo>
                    <a:pt x="156210" y="1270"/>
                  </a:lnTo>
                  <a:lnTo>
                    <a:pt x="144780" y="0"/>
                  </a:lnTo>
                  <a:lnTo>
                    <a:pt x="132080" y="0"/>
                  </a:lnTo>
                  <a:lnTo>
                    <a:pt x="116840" y="3810"/>
                  </a:lnTo>
                  <a:lnTo>
                    <a:pt x="101600" y="10160"/>
                  </a:lnTo>
                  <a:lnTo>
                    <a:pt x="85090" y="17780"/>
                  </a:lnTo>
                  <a:lnTo>
                    <a:pt x="71120" y="25400"/>
                  </a:lnTo>
                  <a:lnTo>
                    <a:pt x="58420" y="31750"/>
                  </a:lnTo>
                  <a:lnTo>
                    <a:pt x="45720" y="39370"/>
                  </a:lnTo>
                  <a:lnTo>
                    <a:pt x="35560" y="46990"/>
                  </a:lnTo>
                  <a:lnTo>
                    <a:pt x="26670" y="57150"/>
                  </a:lnTo>
                  <a:lnTo>
                    <a:pt x="17780" y="66040"/>
                  </a:lnTo>
                  <a:lnTo>
                    <a:pt x="10160" y="77470"/>
                  </a:lnTo>
                  <a:lnTo>
                    <a:pt x="5080" y="88900"/>
                  </a:lnTo>
                  <a:lnTo>
                    <a:pt x="0" y="101600"/>
                  </a:lnTo>
                  <a:lnTo>
                    <a:pt x="1270" y="114300"/>
                  </a:lnTo>
                  <a:lnTo>
                    <a:pt x="6350" y="125730"/>
                  </a:lnTo>
                  <a:lnTo>
                    <a:pt x="15240" y="135890"/>
                  </a:lnTo>
                  <a:lnTo>
                    <a:pt x="24130" y="144780"/>
                  </a:lnTo>
                  <a:lnTo>
                    <a:pt x="34290" y="152400"/>
                  </a:lnTo>
                  <a:lnTo>
                    <a:pt x="44450" y="157480"/>
                  </a:lnTo>
                  <a:lnTo>
                    <a:pt x="54610" y="162560"/>
                  </a:lnTo>
                  <a:lnTo>
                    <a:pt x="67310" y="167640"/>
                  </a:lnTo>
                  <a:lnTo>
                    <a:pt x="115570" y="182880"/>
                  </a:lnTo>
                  <a:lnTo>
                    <a:pt x="125730" y="187960"/>
                  </a:lnTo>
                  <a:lnTo>
                    <a:pt x="137160" y="193040"/>
                  </a:lnTo>
                  <a:lnTo>
                    <a:pt x="147320" y="199390"/>
                  </a:lnTo>
                  <a:lnTo>
                    <a:pt x="158750" y="205740"/>
                  </a:lnTo>
                  <a:lnTo>
                    <a:pt x="179070" y="218440"/>
                  </a:lnTo>
                  <a:lnTo>
                    <a:pt x="181610" y="227330"/>
                  </a:lnTo>
                  <a:lnTo>
                    <a:pt x="179070" y="236220"/>
                  </a:lnTo>
                  <a:lnTo>
                    <a:pt x="171450" y="245110"/>
                  </a:lnTo>
                  <a:lnTo>
                    <a:pt x="162560" y="251460"/>
                  </a:lnTo>
                  <a:lnTo>
                    <a:pt x="152400" y="255270"/>
                  </a:lnTo>
                  <a:lnTo>
                    <a:pt x="139700" y="259080"/>
                  </a:lnTo>
                  <a:lnTo>
                    <a:pt x="125730" y="259080"/>
                  </a:lnTo>
                  <a:lnTo>
                    <a:pt x="107950" y="259080"/>
                  </a:lnTo>
                  <a:lnTo>
                    <a:pt x="31750" y="242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2053590" y="8495030"/>
              <a:ext cx="326391" cy="21591"/>
            </a:xfrm>
            <a:custGeom>
              <a:avLst/>
              <a:gdLst/>
              <a:ahLst/>
              <a:cxnLst/>
              <a:rect l="0" t="0" r="0" b="0"/>
              <a:pathLst>
                <a:path w="326391" h="21591">
                  <a:moveTo>
                    <a:pt x="0" y="0"/>
                  </a:moveTo>
                  <a:lnTo>
                    <a:pt x="58420" y="15240"/>
                  </a:lnTo>
                  <a:lnTo>
                    <a:pt x="73660" y="17780"/>
                  </a:lnTo>
                  <a:lnTo>
                    <a:pt x="91440" y="19050"/>
                  </a:lnTo>
                  <a:lnTo>
                    <a:pt x="109220" y="20320"/>
                  </a:lnTo>
                  <a:lnTo>
                    <a:pt x="148590" y="20320"/>
                  </a:lnTo>
                  <a:lnTo>
                    <a:pt x="32639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Freeform 242"/>
            <p:cNvSpPr/>
            <p:nvPr/>
          </p:nvSpPr>
          <p:spPr>
            <a:xfrm>
              <a:off x="2465070" y="8390890"/>
              <a:ext cx="226061" cy="407671"/>
            </a:xfrm>
            <a:custGeom>
              <a:avLst/>
              <a:gdLst/>
              <a:ahLst/>
              <a:cxnLst/>
              <a:rect l="0" t="0" r="0" b="0"/>
              <a:pathLst>
                <a:path w="226061" h="407671">
                  <a:moveTo>
                    <a:pt x="30480" y="0"/>
                  </a:moveTo>
                  <a:lnTo>
                    <a:pt x="24130" y="16510"/>
                  </a:lnTo>
                  <a:lnTo>
                    <a:pt x="22860" y="30480"/>
                  </a:lnTo>
                  <a:lnTo>
                    <a:pt x="21590" y="49530"/>
                  </a:lnTo>
                  <a:lnTo>
                    <a:pt x="21590" y="71120"/>
                  </a:lnTo>
                  <a:lnTo>
                    <a:pt x="19050" y="92710"/>
                  </a:lnTo>
                  <a:lnTo>
                    <a:pt x="17780" y="114300"/>
                  </a:lnTo>
                  <a:lnTo>
                    <a:pt x="13970" y="135890"/>
                  </a:lnTo>
                  <a:lnTo>
                    <a:pt x="12700" y="156210"/>
                  </a:lnTo>
                  <a:lnTo>
                    <a:pt x="11430" y="175260"/>
                  </a:lnTo>
                  <a:lnTo>
                    <a:pt x="10160" y="194310"/>
                  </a:lnTo>
                  <a:lnTo>
                    <a:pt x="8890" y="213360"/>
                  </a:lnTo>
                  <a:lnTo>
                    <a:pt x="6350" y="233680"/>
                  </a:lnTo>
                  <a:lnTo>
                    <a:pt x="3810" y="254000"/>
                  </a:lnTo>
                  <a:lnTo>
                    <a:pt x="2540" y="273050"/>
                  </a:lnTo>
                  <a:lnTo>
                    <a:pt x="1270" y="292100"/>
                  </a:lnTo>
                  <a:lnTo>
                    <a:pt x="0" y="309880"/>
                  </a:lnTo>
                  <a:lnTo>
                    <a:pt x="1270" y="327660"/>
                  </a:lnTo>
                  <a:lnTo>
                    <a:pt x="2540" y="342900"/>
                  </a:lnTo>
                  <a:lnTo>
                    <a:pt x="5080" y="358140"/>
                  </a:lnTo>
                  <a:lnTo>
                    <a:pt x="6350" y="373380"/>
                  </a:lnTo>
                  <a:lnTo>
                    <a:pt x="7620" y="387350"/>
                  </a:lnTo>
                  <a:lnTo>
                    <a:pt x="7620" y="402590"/>
                  </a:lnTo>
                  <a:lnTo>
                    <a:pt x="8890" y="407670"/>
                  </a:lnTo>
                  <a:lnTo>
                    <a:pt x="11430" y="406400"/>
                  </a:lnTo>
                  <a:lnTo>
                    <a:pt x="13970" y="400050"/>
                  </a:lnTo>
                  <a:lnTo>
                    <a:pt x="16510" y="387350"/>
                  </a:lnTo>
                  <a:lnTo>
                    <a:pt x="17780" y="369570"/>
                  </a:lnTo>
                  <a:lnTo>
                    <a:pt x="17780" y="347980"/>
                  </a:lnTo>
                  <a:lnTo>
                    <a:pt x="17780" y="327660"/>
                  </a:lnTo>
                  <a:lnTo>
                    <a:pt x="15240" y="308610"/>
                  </a:lnTo>
                  <a:lnTo>
                    <a:pt x="13970" y="289560"/>
                  </a:lnTo>
                  <a:lnTo>
                    <a:pt x="12700" y="271780"/>
                  </a:lnTo>
                  <a:lnTo>
                    <a:pt x="11430" y="252730"/>
                  </a:lnTo>
                  <a:lnTo>
                    <a:pt x="10160" y="217170"/>
                  </a:lnTo>
                  <a:lnTo>
                    <a:pt x="8890" y="129540"/>
                  </a:lnTo>
                  <a:lnTo>
                    <a:pt x="10160" y="114300"/>
                  </a:lnTo>
                  <a:lnTo>
                    <a:pt x="12700" y="100330"/>
                  </a:lnTo>
                  <a:lnTo>
                    <a:pt x="15240" y="87630"/>
                  </a:lnTo>
                  <a:lnTo>
                    <a:pt x="19050" y="76200"/>
                  </a:lnTo>
                  <a:lnTo>
                    <a:pt x="24130" y="64770"/>
                  </a:lnTo>
                  <a:lnTo>
                    <a:pt x="29210" y="53340"/>
                  </a:lnTo>
                  <a:lnTo>
                    <a:pt x="39370" y="43180"/>
                  </a:lnTo>
                  <a:lnTo>
                    <a:pt x="50800" y="34290"/>
                  </a:lnTo>
                  <a:lnTo>
                    <a:pt x="64770" y="26670"/>
                  </a:lnTo>
                  <a:lnTo>
                    <a:pt x="81280" y="21590"/>
                  </a:lnTo>
                  <a:lnTo>
                    <a:pt x="99060" y="17780"/>
                  </a:lnTo>
                  <a:lnTo>
                    <a:pt x="118110" y="15240"/>
                  </a:lnTo>
                  <a:lnTo>
                    <a:pt x="135890" y="12700"/>
                  </a:lnTo>
                  <a:lnTo>
                    <a:pt x="152400" y="12700"/>
                  </a:lnTo>
                  <a:lnTo>
                    <a:pt x="167640" y="11430"/>
                  </a:lnTo>
                  <a:lnTo>
                    <a:pt x="182880" y="13970"/>
                  </a:lnTo>
                  <a:lnTo>
                    <a:pt x="196850" y="20320"/>
                  </a:lnTo>
                  <a:lnTo>
                    <a:pt x="212090" y="26670"/>
                  </a:lnTo>
                  <a:lnTo>
                    <a:pt x="219710" y="38100"/>
                  </a:lnTo>
                  <a:lnTo>
                    <a:pt x="224790" y="50800"/>
                  </a:lnTo>
                  <a:lnTo>
                    <a:pt x="226060" y="64770"/>
                  </a:lnTo>
                  <a:lnTo>
                    <a:pt x="226060" y="78740"/>
                  </a:lnTo>
                  <a:lnTo>
                    <a:pt x="222250" y="90170"/>
                  </a:lnTo>
                  <a:lnTo>
                    <a:pt x="218440" y="102870"/>
                  </a:lnTo>
                  <a:lnTo>
                    <a:pt x="210820" y="113030"/>
                  </a:lnTo>
                  <a:lnTo>
                    <a:pt x="200660" y="121920"/>
                  </a:lnTo>
                  <a:lnTo>
                    <a:pt x="189230" y="129540"/>
                  </a:lnTo>
                  <a:lnTo>
                    <a:pt x="177800" y="138430"/>
                  </a:lnTo>
                  <a:lnTo>
                    <a:pt x="165100" y="146050"/>
                  </a:lnTo>
                  <a:lnTo>
                    <a:pt x="151130" y="153670"/>
                  </a:lnTo>
                  <a:lnTo>
                    <a:pt x="138430" y="158750"/>
                  </a:lnTo>
                  <a:lnTo>
                    <a:pt x="124460" y="163830"/>
                  </a:lnTo>
                  <a:lnTo>
                    <a:pt x="110490" y="168910"/>
                  </a:lnTo>
                  <a:lnTo>
                    <a:pt x="96520" y="172720"/>
                  </a:lnTo>
                  <a:lnTo>
                    <a:pt x="82550" y="173990"/>
                  </a:lnTo>
                  <a:lnTo>
                    <a:pt x="30480" y="157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2758440" y="8390890"/>
              <a:ext cx="115571" cy="168911"/>
            </a:xfrm>
            <a:custGeom>
              <a:avLst/>
              <a:gdLst/>
              <a:ahLst/>
              <a:cxnLst/>
              <a:rect l="0" t="0" r="0" b="0"/>
              <a:pathLst>
                <a:path w="115571" h="168911">
                  <a:moveTo>
                    <a:pt x="0" y="62230"/>
                  </a:moveTo>
                  <a:lnTo>
                    <a:pt x="5080" y="85090"/>
                  </a:lnTo>
                  <a:lnTo>
                    <a:pt x="7620" y="97790"/>
                  </a:lnTo>
                  <a:lnTo>
                    <a:pt x="8890" y="111760"/>
                  </a:lnTo>
                  <a:lnTo>
                    <a:pt x="8890" y="127000"/>
                  </a:lnTo>
                  <a:lnTo>
                    <a:pt x="8890" y="140970"/>
                  </a:lnTo>
                  <a:lnTo>
                    <a:pt x="6350" y="153670"/>
                  </a:lnTo>
                  <a:lnTo>
                    <a:pt x="5080" y="165100"/>
                  </a:lnTo>
                  <a:lnTo>
                    <a:pt x="2540" y="168910"/>
                  </a:lnTo>
                  <a:lnTo>
                    <a:pt x="2540" y="166370"/>
                  </a:lnTo>
                  <a:lnTo>
                    <a:pt x="1270" y="160020"/>
                  </a:lnTo>
                  <a:lnTo>
                    <a:pt x="2540" y="149860"/>
                  </a:lnTo>
                  <a:lnTo>
                    <a:pt x="3810" y="137160"/>
                  </a:lnTo>
                  <a:lnTo>
                    <a:pt x="6350" y="123190"/>
                  </a:lnTo>
                  <a:lnTo>
                    <a:pt x="8890" y="109220"/>
                  </a:lnTo>
                  <a:lnTo>
                    <a:pt x="11430" y="97790"/>
                  </a:lnTo>
                  <a:lnTo>
                    <a:pt x="15240" y="86360"/>
                  </a:lnTo>
                  <a:lnTo>
                    <a:pt x="19050" y="76200"/>
                  </a:lnTo>
                  <a:lnTo>
                    <a:pt x="24130" y="67310"/>
                  </a:lnTo>
                  <a:lnTo>
                    <a:pt x="30480" y="58420"/>
                  </a:lnTo>
                  <a:lnTo>
                    <a:pt x="36830" y="50800"/>
                  </a:lnTo>
                  <a:lnTo>
                    <a:pt x="43180" y="43180"/>
                  </a:lnTo>
                  <a:lnTo>
                    <a:pt x="49530" y="35560"/>
                  </a:lnTo>
                  <a:lnTo>
                    <a:pt x="58420" y="27940"/>
                  </a:lnTo>
                  <a:lnTo>
                    <a:pt x="66040" y="20320"/>
                  </a:lnTo>
                  <a:lnTo>
                    <a:pt x="1155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2969260" y="8305800"/>
              <a:ext cx="179071" cy="248921"/>
            </a:xfrm>
            <a:custGeom>
              <a:avLst/>
              <a:gdLst/>
              <a:ahLst/>
              <a:cxnLst/>
              <a:rect l="0" t="0" r="0" b="0"/>
              <a:pathLst>
                <a:path w="179071" h="248921">
                  <a:moveTo>
                    <a:pt x="0" y="115570"/>
                  </a:moveTo>
                  <a:lnTo>
                    <a:pt x="0" y="214630"/>
                  </a:lnTo>
                  <a:lnTo>
                    <a:pt x="2540" y="226060"/>
                  </a:lnTo>
                  <a:lnTo>
                    <a:pt x="6350" y="236220"/>
                  </a:lnTo>
                  <a:lnTo>
                    <a:pt x="11430" y="245110"/>
                  </a:lnTo>
                  <a:lnTo>
                    <a:pt x="17780" y="248920"/>
                  </a:lnTo>
                  <a:lnTo>
                    <a:pt x="25400" y="248920"/>
                  </a:lnTo>
                  <a:lnTo>
                    <a:pt x="34290" y="247650"/>
                  </a:lnTo>
                  <a:lnTo>
                    <a:pt x="44450" y="240030"/>
                  </a:lnTo>
                  <a:lnTo>
                    <a:pt x="53340" y="228600"/>
                  </a:lnTo>
                  <a:lnTo>
                    <a:pt x="63500" y="215900"/>
                  </a:lnTo>
                  <a:lnTo>
                    <a:pt x="72390" y="203200"/>
                  </a:lnTo>
                  <a:lnTo>
                    <a:pt x="78740" y="191770"/>
                  </a:lnTo>
                  <a:lnTo>
                    <a:pt x="83820" y="180340"/>
                  </a:lnTo>
                  <a:lnTo>
                    <a:pt x="90170" y="170180"/>
                  </a:lnTo>
                  <a:lnTo>
                    <a:pt x="96520" y="158750"/>
                  </a:lnTo>
                  <a:lnTo>
                    <a:pt x="102870" y="148590"/>
                  </a:lnTo>
                  <a:lnTo>
                    <a:pt x="107950" y="137160"/>
                  </a:lnTo>
                  <a:lnTo>
                    <a:pt x="113030" y="127000"/>
                  </a:lnTo>
                  <a:lnTo>
                    <a:pt x="116840" y="116840"/>
                  </a:lnTo>
                  <a:lnTo>
                    <a:pt x="121920" y="105410"/>
                  </a:lnTo>
                  <a:lnTo>
                    <a:pt x="129540" y="85090"/>
                  </a:lnTo>
                  <a:lnTo>
                    <a:pt x="133350" y="72390"/>
                  </a:lnTo>
                  <a:lnTo>
                    <a:pt x="139700" y="60960"/>
                  </a:lnTo>
                  <a:lnTo>
                    <a:pt x="146050" y="46990"/>
                  </a:lnTo>
                  <a:lnTo>
                    <a:pt x="152400" y="36830"/>
                  </a:lnTo>
                  <a:lnTo>
                    <a:pt x="158750" y="26670"/>
                  </a:lnTo>
                  <a:lnTo>
                    <a:pt x="1790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3232150" y="8243570"/>
              <a:ext cx="53341" cy="273051"/>
            </a:xfrm>
            <a:custGeom>
              <a:avLst/>
              <a:gdLst/>
              <a:ahLst/>
              <a:cxnLst/>
              <a:rect l="0" t="0" r="0" b="0"/>
              <a:pathLst>
                <a:path w="53341" h="273051">
                  <a:moveTo>
                    <a:pt x="53340" y="0"/>
                  </a:moveTo>
                  <a:lnTo>
                    <a:pt x="41910" y="27940"/>
                  </a:lnTo>
                  <a:lnTo>
                    <a:pt x="36830" y="41910"/>
                  </a:lnTo>
                  <a:lnTo>
                    <a:pt x="33020" y="57150"/>
                  </a:lnTo>
                  <a:lnTo>
                    <a:pt x="29210" y="72390"/>
                  </a:lnTo>
                  <a:lnTo>
                    <a:pt x="25400" y="90170"/>
                  </a:lnTo>
                  <a:lnTo>
                    <a:pt x="17780" y="128270"/>
                  </a:lnTo>
                  <a:lnTo>
                    <a:pt x="15240" y="148590"/>
                  </a:lnTo>
                  <a:lnTo>
                    <a:pt x="13970" y="168910"/>
                  </a:lnTo>
                  <a:lnTo>
                    <a:pt x="11430" y="208280"/>
                  </a:lnTo>
                  <a:lnTo>
                    <a:pt x="11430" y="224790"/>
                  </a:lnTo>
                  <a:lnTo>
                    <a:pt x="0" y="273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3158490" y="8347710"/>
              <a:ext cx="252731" cy="36831"/>
            </a:xfrm>
            <a:custGeom>
              <a:avLst/>
              <a:gdLst/>
              <a:ahLst/>
              <a:cxnLst/>
              <a:rect l="0" t="0" r="0" b="0"/>
              <a:pathLst>
                <a:path w="252731" h="36831">
                  <a:moveTo>
                    <a:pt x="0" y="0"/>
                  </a:moveTo>
                  <a:lnTo>
                    <a:pt x="27940" y="11430"/>
                  </a:lnTo>
                  <a:lnTo>
                    <a:pt x="43180" y="16510"/>
                  </a:lnTo>
                  <a:lnTo>
                    <a:pt x="60960" y="20320"/>
                  </a:lnTo>
                  <a:lnTo>
                    <a:pt x="78740" y="24130"/>
                  </a:lnTo>
                  <a:lnTo>
                    <a:pt x="95250" y="27940"/>
                  </a:lnTo>
                  <a:lnTo>
                    <a:pt x="109220" y="31750"/>
                  </a:lnTo>
                  <a:lnTo>
                    <a:pt x="121920" y="35560"/>
                  </a:lnTo>
                  <a:lnTo>
                    <a:pt x="138430" y="36830"/>
                  </a:lnTo>
                  <a:lnTo>
                    <a:pt x="157480" y="36830"/>
                  </a:lnTo>
                  <a:lnTo>
                    <a:pt x="25273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3549650" y="8221980"/>
              <a:ext cx="222251" cy="312421"/>
            </a:xfrm>
            <a:custGeom>
              <a:avLst/>
              <a:gdLst/>
              <a:ahLst/>
              <a:cxnLst/>
              <a:rect l="0" t="0" r="0" b="0"/>
              <a:pathLst>
                <a:path w="222251" h="312421">
                  <a:moveTo>
                    <a:pt x="82550" y="0"/>
                  </a:moveTo>
                  <a:lnTo>
                    <a:pt x="77470" y="33020"/>
                  </a:lnTo>
                  <a:lnTo>
                    <a:pt x="73660" y="46990"/>
                  </a:lnTo>
                  <a:lnTo>
                    <a:pt x="71120" y="59690"/>
                  </a:lnTo>
                  <a:lnTo>
                    <a:pt x="60960" y="96520"/>
                  </a:lnTo>
                  <a:lnTo>
                    <a:pt x="58420" y="110490"/>
                  </a:lnTo>
                  <a:lnTo>
                    <a:pt x="53340" y="123190"/>
                  </a:lnTo>
                  <a:lnTo>
                    <a:pt x="48260" y="137160"/>
                  </a:lnTo>
                  <a:lnTo>
                    <a:pt x="41910" y="151130"/>
                  </a:lnTo>
                  <a:lnTo>
                    <a:pt x="36830" y="165100"/>
                  </a:lnTo>
                  <a:lnTo>
                    <a:pt x="31750" y="179070"/>
                  </a:lnTo>
                  <a:lnTo>
                    <a:pt x="20320" y="218440"/>
                  </a:lnTo>
                  <a:lnTo>
                    <a:pt x="16510" y="229870"/>
                  </a:lnTo>
                  <a:lnTo>
                    <a:pt x="12700" y="241300"/>
                  </a:lnTo>
                  <a:lnTo>
                    <a:pt x="5080" y="267970"/>
                  </a:lnTo>
                  <a:lnTo>
                    <a:pt x="3810" y="281940"/>
                  </a:lnTo>
                  <a:lnTo>
                    <a:pt x="1270" y="295910"/>
                  </a:lnTo>
                  <a:lnTo>
                    <a:pt x="0" y="308610"/>
                  </a:lnTo>
                  <a:lnTo>
                    <a:pt x="2540" y="312420"/>
                  </a:lnTo>
                  <a:lnTo>
                    <a:pt x="5080" y="308610"/>
                  </a:lnTo>
                  <a:lnTo>
                    <a:pt x="10160" y="300990"/>
                  </a:lnTo>
                  <a:lnTo>
                    <a:pt x="13970" y="288290"/>
                  </a:lnTo>
                  <a:lnTo>
                    <a:pt x="19050" y="273050"/>
                  </a:lnTo>
                  <a:lnTo>
                    <a:pt x="22860" y="255270"/>
                  </a:lnTo>
                  <a:lnTo>
                    <a:pt x="26670" y="240030"/>
                  </a:lnTo>
                  <a:lnTo>
                    <a:pt x="33020" y="227330"/>
                  </a:lnTo>
                  <a:lnTo>
                    <a:pt x="39370" y="214630"/>
                  </a:lnTo>
                  <a:lnTo>
                    <a:pt x="45720" y="203200"/>
                  </a:lnTo>
                  <a:lnTo>
                    <a:pt x="52070" y="194310"/>
                  </a:lnTo>
                  <a:lnTo>
                    <a:pt x="58420" y="185420"/>
                  </a:lnTo>
                  <a:lnTo>
                    <a:pt x="66040" y="177800"/>
                  </a:lnTo>
                  <a:lnTo>
                    <a:pt x="72390" y="170180"/>
                  </a:lnTo>
                  <a:lnTo>
                    <a:pt x="78740" y="162560"/>
                  </a:lnTo>
                  <a:lnTo>
                    <a:pt x="91440" y="157480"/>
                  </a:lnTo>
                  <a:lnTo>
                    <a:pt x="105410" y="153670"/>
                  </a:lnTo>
                  <a:lnTo>
                    <a:pt x="123190" y="152400"/>
                  </a:lnTo>
                  <a:lnTo>
                    <a:pt x="138430" y="153670"/>
                  </a:lnTo>
                  <a:lnTo>
                    <a:pt x="153670" y="158750"/>
                  </a:lnTo>
                  <a:lnTo>
                    <a:pt x="168910" y="165100"/>
                  </a:lnTo>
                  <a:lnTo>
                    <a:pt x="181610" y="172720"/>
                  </a:lnTo>
                  <a:lnTo>
                    <a:pt x="191770" y="179070"/>
                  </a:lnTo>
                  <a:lnTo>
                    <a:pt x="200660" y="186690"/>
                  </a:lnTo>
                  <a:lnTo>
                    <a:pt x="208280" y="194310"/>
                  </a:lnTo>
                  <a:lnTo>
                    <a:pt x="214630" y="203200"/>
                  </a:lnTo>
                  <a:lnTo>
                    <a:pt x="219710" y="212090"/>
                  </a:lnTo>
                  <a:lnTo>
                    <a:pt x="222250" y="224790"/>
                  </a:lnTo>
                  <a:lnTo>
                    <a:pt x="222250" y="238760"/>
                  </a:lnTo>
                  <a:lnTo>
                    <a:pt x="220980" y="254000"/>
                  </a:lnTo>
                  <a:lnTo>
                    <a:pt x="214630" y="267970"/>
                  </a:lnTo>
                  <a:lnTo>
                    <a:pt x="204470" y="280670"/>
                  </a:lnTo>
                  <a:lnTo>
                    <a:pt x="191770" y="292100"/>
                  </a:lnTo>
                  <a:lnTo>
                    <a:pt x="177800" y="299720"/>
                  </a:lnTo>
                  <a:lnTo>
                    <a:pt x="162560" y="304800"/>
                  </a:lnTo>
                  <a:lnTo>
                    <a:pt x="146050" y="308610"/>
                  </a:lnTo>
                  <a:lnTo>
                    <a:pt x="129540" y="309880"/>
                  </a:lnTo>
                  <a:lnTo>
                    <a:pt x="113030" y="309880"/>
                  </a:lnTo>
                  <a:lnTo>
                    <a:pt x="95250" y="308610"/>
                  </a:lnTo>
                  <a:lnTo>
                    <a:pt x="83820" y="302260"/>
                  </a:lnTo>
                  <a:lnTo>
                    <a:pt x="73660" y="294640"/>
                  </a:lnTo>
                  <a:lnTo>
                    <a:pt x="50800" y="262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3832860" y="8347710"/>
              <a:ext cx="152401" cy="196851"/>
            </a:xfrm>
            <a:custGeom>
              <a:avLst/>
              <a:gdLst/>
              <a:ahLst/>
              <a:cxnLst/>
              <a:rect l="0" t="0" r="0" b="0"/>
              <a:pathLst>
                <a:path w="152401" h="196851">
                  <a:moveTo>
                    <a:pt x="0" y="43180"/>
                  </a:moveTo>
                  <a:lnTo>
                    <a:pt x="10160" y="59690"/>
                  </a:lnTo>
                  <a:lnTo>
                    <a:pt x="12700" y="67310"/>
                  </a:lnTo>
                  <a:lnTo>
                    <a:pt x="12700" y="77470"/>
                  </a:lnTo>
                  <a:lnTo>
                    <a:pt x="11430" y="86360"/>
                  </a:lnTo>
                  <a:lnTo>
                    <a:pt x="11430" y="97790"/>
                  </a:lnTo>
                  <a:lnTo>
                    <a:pt x="10160" y="121920"/>
                  </a:lnTo>
                  <a:lnTo>
                    <a:pt x="11430" y="135890"/>
                  </a:lnTo>
                  <a:lnTo>
                    <a:pt x="13970" y="148590"/>
                  </a:lnTo>
                  <a:lnTo>
                    <a:pt x="15240" y="162560"/>
                  </a:lnTo>
                  <a:lnTo>
                    <a:pt x="20320" y="172720"/>
                  </a:lnTo>
                  <a:lnTo>
                    <a:pt x="27940" y="181610"/>
                  </a:lnTo>
                  <a:lnTo>
                    <a:pt x="35560" y="187960"/>
                  </a:lnTo>
                  <a:lnTo>
                    <a:pt x="45720" y="191770"/>
                  </a:lnTo>
                  <a:lnTo>
                    <a:pt x="57150" y="194310"/>
                  </a:lnTo>
                  <a:lnTo>
                    <a:pt x="69850" y="196850"/>
                  </a:lnTo>
                  <a:lnTo>
                    <a:pt x="81280" y="194310"/>
                  </a:lnTo>
                  <a:lnTo>
                    <a:pt x="92710" y="189230"/>
                  </a:lnTo>
                  <a:lnTo>
                    <a:pt x="104140" y="182880"/>
                  </a:lnTo>
                  <a:lnTo>
                    <a:pt x="113030" y="172720"/>
                  </a:lnTo>
                  <a:lnTo>
                    <a:pt x="121920" y="160020"/>
                  </a:lnTo>
                  <a:lnTo>
                    <a:pt x="130810" y="144780"/>
                  </a:lnTo>
                  <a:lnTo>
                    <a:pt x="135890" y="130810"/>
                  </a:lnTo>
                  <a:lnTo>
                    <a:pt x="139700" y="116840"/>
                  </a:lnTo>
                  <a:lnTo>
                    <a:pt x="142240" y="102870"/>
                  </a:lnTo>
                  <a:lnTo>
                    <a:pt x="144780" y="88900"/>
                  </a:lnTo>
                  <a:lnTo>
                    <a:pt x="151130" y="59690"/>
                  </a:lnTo>
                  <a:lnTo>
                    <a:pt x="152400" y="46990"/>
                  </a:lnTo>
                  <a:lnTo>
                    <a:pt x="151130" y="35560"/>
                  </a:lnTo>
                  <a:lnTo>
                    <a:pt x="1473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Freeform 249"/>
            <p:cNvSpPr/>
            <p:nvPr/>
          </p:nvSpPr>
          <p:spPr>
            <a:xfrm>
              <a:off x="4032250" y="8347710"/>
              <a:ext cx="31751" cy="168911"/>
            </a:xfrm>
            <a:custGeom>
              <a:avLst/>
              <a:gdLst/>
              <a:ahLst/>
              <a:cxnLst/>
              <a:rect l="0" t="0" r="0" b="0"/>
              <a:pathLst>
                <a:path w="31751" h="168911">
                  <a:moveTo>
                    <a:pt x="31750" y="0"/>
                  </a:moveTo>
                  <a:lnTo>
                    <a:pt x="31750" y="22860"/>
                  </a:lnTo>
                  <a:lnTo>
                    <a:pt x="30480" y="34290"/>
                  </a:lnTo>
                  <a:lnTo>
                    <a:pt x="29210" y="45720"/>
                  </a:lnTo>
                  <a:lnTo>
                    <a:pt x="26670" y="59690"/>
                  </a:lnTo>
                  <a:lnTo>
                    <a:pt x="20320" y="86360"/>
                  </a:lnTo>
                  <a:lnTo>
                    <a:pt x="16510" y="99060"/>
                  </a:lnTo>
                  <a:lnTo>
                    <a:pt x="13970" y="111760"/>
                  </a:lnTo>
                  <a:lnTo>
                    <a:pt x="10160" y="124460"/>
                  </a:lnTo>
                  <a:lnTo>
                    <a:pt x="0" y="168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Freeform 250"/>
            <p:cNvSpPr/>
            <p:nvPr/>
          </p:nvSpPr>
          <p:spPr>
            <a:xfrm>
              <a:off x="4127500" y="825373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/>
            <p:cNvSpPr/>
            <p:nvPr/>
          </p:nvSpPr>
          <p:spPr>
            <a:xfrm>
              <a:off x="4245610" y="8232140"/>
              <a:ext cx="49531" cy="337821"/>
            </a:xfrm>
            <a:custGeom>
              <a:avLst/>
              <a:gdLst/>
              <a:ahLst/>
              <a:cxnLst/>
              <a:rect l="0" t="0" r="0" b="0"/>
              <a:pathLst>
                <a:path w="49531" h="337821">
                  <a:moveTo>
                    <a:pt x="49530" y="0"/>
                  </a:moveTo>
                  <a:lnTo>
                    <a:pt x="35560" y="58420"/>
                  </a:lnTo>
                  <a:lnTo>
                    <a:pt x="33020" y="72390"/>
                  </a:lnTo>
                  <a:lnTo>
                    <a:pt x="31750" y="85090"/>
                  </a:lnTo>
                  <a:lnTo>
                    <a:pt x="30480" y="99060"/>
                  </a:lnTo>
                  <a:lnTo>
                    <a:pt x="29210" y="113030"/>
                  </a:lnTo>
                  <a:lnTo>
                    <a:pt x="26670" y="127000"/>
                  </a:lnTo>
                  <a:lnTo>
                    <a:pt x="24130" y="140970"/>
                  </a:lnTo>
                  <a:lnTo>
                    <a:pt x="17780" y="168910"/>
                  </a:lnTo>
                  <a:lnTo>
                    <a:pt x="3810" y="224790"/>
                  </a:lnTo>
                  <a:lnTo>
                    <a:pt x="2540" y="241300"/>
                  </a:lnTo>
                  <a:lnTo>
                    <a:pt x="0" y="259080"/>
                  </a:lnTo>
                  <a:lnTo>
                    <a:pt x="7620" y="337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Freeform 252"/>
            <p:cNvSpPr/>
            <p:nvPr/>
          </p:nvSpPr>
          <p:spPr>
            <a:xfrm>
              <a:off x="4422140" y="8274050"/>
              <a:ext cx="52071" cy="295911"/>
            </a:xfrm>
            <a:custGeom>
              <a:avLst/>
              <a:gdLst/>
              <a:ahLst/>
              <a:cxnLst/>
              <a:rect l="0" t="0" r="0" b="0"/>
              <a:pathLst>
                <a:path w="52071" h="295911">
                  <a:moveTo>
                    <a:pt x="52070" y="0"/>
                  </a:moveTo>
                  <a:lnTo>
                    <a:pt x="41910" y="27940"/>
                  </a:lnTo>
                  <a:lnTo>
                    <a:pt x="36830" y="43180"/>
                  </a:lnTo>
                  <a:lnTo>
                    <a:pt x="33020" y="60960"/>
                  </a:lnTo>
                  <a:lnTo>
                    <a:pt x="29210" y="78740"/>
                  </a:lnTo>
                  <a:lnTo>
                    <a:pt x="26670" y="96520"/>
                  </a:lnTo>
                  <a:lnTo>
                    <a:pt x="24130" y="111760"/>
                  </a:lnTo>
                  <a:lnTo>
                    <a:pt x="22860" y="128270"/>
                  </a:lnTo>
                  <a:lnTo>
                    <a:pt x="21590" y="142240"/>
                  </a:lnTo>
                  <a:lnTo>
                    <a:pt x="19050" y="157480"/>
                  </a:lnTo>
                  <a:lnTo>
                    <a:pt x="16510" y="171450"/>
                  </a:lnTo>
                  <a:lnTo>
                    <a:pt x="13970" y="187960"/>
                  </a:lnTo>
                  <a:lnTo>
                    <a:pt x="12700" y="207010"/>
                  </a:lnTo>
                  <a:lnTo>
                    <a:pt x="11430" y="226060"/>
                  </a:lnTo>
                  <a:lnTo>
                    <a:pt x="10160" y="241300"/>
                  </a:lnTo>
                  <a:lnTo>
                    <a:pt x="7620" y="256540"/>
                  </a:lnTo>
                  <a:lnTo>
                    <a:pt x="0" y="295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4368800" y="8369300"/>
              <a:ext cx="210821" cy="19051"/>
            </a:xfrm>
            <a:custGeom>
              <a:avLst/>
              <a:gdLst/>
              <a:ahLst/>
              <a:cxnLst/>
              <a:rect l="0" t="0" r="0" b="0"/>
              <a:pathLst>
                <a:path w="210821" h="19051">
                  <a:moveTo>
                    <a:pt x="0" y="10160"/>
                  </a:moveTo>
                  <a:lnTo>
                    <a:pt x="59690" y="10160"/>
                  </a:lnTo>
                  <a:lnTo>
                    <a:pt x="71120" y="11430"/>
                  </a:lnTo>
                  <a:lnTo>
                    <a:pt x="82550" y="13970"/>
                  </a:lnTo>
                  <a:lnTo>
                    <a:pt x="93980" y="16510"/>
                  </a:lnTo>
                  <a:lnTo>
                    <a:pt x="106680" y="17780"/>
                  </a:lnTo>
                  <a:lnTo>
                    <a:pt x="119380" y="19050"/>
                  </a:lnTo>
                  <a:lnTo>
                    <a:pt x="132080" y="19050"/>
                  </a:lnTo>
                  <a:lnTo>
                    <a:pt x="147320" y="19050"/>
                  </a:lnTo>
                  <a:lnTo>
                    <a:pt x="162560" y="17780"/>
                  </a:lnTo>
                  <a:lnTo>
                    <a:pt x="2108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3347720" y="8168640"/>
              <a:ext cx="41911" cy="232411"/>
            </a:xfrm>
            <a:custGeom>
              <a:avLst/>
              <a:gdLst/>
              <a:ahLst/>
              <a:cxnLst/>
              <a:rect l="0" t="0" r="0" b="0"/>
              <a:pathLst>
                <a:path w="41911" h="232411">
                  <a:moveTo>
                    <a:pt x="41910" y="0"/>
                  </a:moveTo>
                  <a:lnTo>
                    <a:pt x="41910" y="27940"/>
                  </a:lnTo>
                  <a:lnTo>
                    <a:pt x="41910" y="41910"/>
                  </a:lnTo>
                  <a:lnTo>
                    <a:pt x="39370" y="54610"/>
                  </a:lnTo>
                  <a:lnTo>
                    <a:pt x="27940" y="115570"/>
                  </a:lnTo>
                  <a:lnTo>
                    <a:pt x="21590" y="146050"/>
                  </a:lnTo>
                  <a:lnTo>
                    <a:pt x="17780" y="161290"/>
                  </a:lnTo>
                  <a:lnTo>
                    <a:pt x="13970" y="173990"/>
                  </a:lnTo>
                  <a:lnTo>
                    <a:pt x="10160" y="186690"/>
                  </a:lnTo>
                  <a:lnTo>
                    <a:pt x="0" y="2324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Freeform 255"/>
            <p:cNvSpPr/>
            <p:nvPr/>
          </p:nvSpPr>
          <p:spPr>
            <a:xfrm>
              <a:off x="3411220" y="8243570"/>
              <a:ext cx="31751" cy="62231"/>
            </a:xfrm>
            <a:custGeom>
              <a:avLst/>
              <a:gdLst/>
              <a:ahLst/>
              <a:cxnLst/>
              <a:rect l="0" t="0" r="0" b="0"/>
              <a:pathLst>
                <a:path w="31751" h="62231">
                  <a:moveTo>
                    <a:pt x="0" y="0"/>
                  </a:moveTo>
                  <a:lnTo>
                    <a:pt x="0" y="21590"/>
                  </a:lnTo>
                  <a:lnTo>
                    <a:pt x="2540" y="30480"/>
                  </a:lnTo>
                  <a:lnTo>
                    <a:pt x="6350" y="39370"/>
                  </a:lnTo>
                  <a:lnTo>
                    <a:pt x="31750" y="62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Freeform 256"/>
            <p:cNvSpPr/>
            <p:nvPr/>
          </p:nvSpPr>
          <p:spPr>
            <a:xfrm>
              <a:off x="3369310" y="8211820"/>
              <a:ext cx="157481" cy="262891"/>
            </a:xfrm>
            <a:custGeom>
              <a:avLst/>
              <a:gdLst/>
              <a:ahLst/>
              <a:cxnLst/>
              <a:rect l="0" t="0" r="0" b="0"/>
              <a:pathLst>
                <a:path w="157481" h="262891">
                  <a:moveTo>
                    <a:pt x="157480" y="0"/>
                  </a:moveTo>
                  <a:lnTo>
                    <a:pt x="146050" y="10160"/>
                  </a:lnTo>
                  <a:lnTo>
                    <a:pt x="142240" y="17780"/>
                  </a:lnTo>
                  <a:lnTo>
                    <a:pt x="138430" y="25400"/>
                  </a:lnTo>
                  <a:lnTo>
                    <a:pt x="134620" y="34290"/>
                  </a:lnTo>
                  <a:lnTo>
                    <a:pt x="129540" y="44450"/>
                  </a:lnTo>
                  <a:lnTo>
                    <a:pt x="123190" y="53340"/>
                  </a:lnTo>
                  <a:lnTo>
                    <a:pt x="116840" y="63500"/>
                  </a:lnTo>
                  <a:lnTo>
                    <a:pt x="111760" y="73660"/>
                  </a:lnTo>
                  <a:lnTo>
                    <a:pt x="107950" y="83820"/>
                  </a:lnTo>
                  <a:lnTo>
                    <a:pt x="102870" y="93980"/>
                  </a:lnTo>
                  <a:lnTo>
                    <a:pt x="97790" y="105410"/>
                  </a:lnTo>
                  <a:lnTo>
                    <a:pt x="92710" y="115570"/>
                  </a:lnTo>
                  <a:lnTo>
                    <a:pt x="86360" y="125730"/>
                  </a:lnTo>
                  <a:lnTo>
                    <a:pt x="78740" y="137160"/>
                  </a:lnTo>
                  <a:lnTo>
                    <a:pt x="69850" y="149860"/>
                  </a:lnTo>
                  <a:lnTo>
                    <a:pt x="60960" y="162560"/>
                  </a:lnTo>
                  <a:lnTo>
                    <a:pt x="52070" y="176530"/>
                  </a:lnTo>
                  <a:lnTo>
                    <a:pt x="44450" y="190500"/>
                  </a:lnTo>
                  <a:lnTo>
                    <a:pt x="36830" y="203200"/>
                  </a:lnTo>
                  <a:lnTo>
                    <a:pt x="29210" y="214630"/>
                  </a:lnTo>
                  <a:lnTo>
                    <a:pt x="21590" y="224790"/>
                  </a:lnTo>
                  <a:lnTo>
                    <a:pt x="0" y="262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Freeform 257"/>
            <p:cNvSpPr/>
            <p:nvPr/>
          </p:nvSpPr>
          <p:spPr>
            <a:xfrm>
              <a:off x="1490980" y="8935720"/>
              <a:ext cx="165101" cy="250191"/>
            </a:xfrm>
            <a:custGeom>
              <a:avLst/>
              <a:gdLst/>
              <a:ahLst/>
              <a:cxnLst/>
              <a:rect l="0" t="0" r="0" b="0"/>
              <a:pathLst>
                <a:path w="165101" h="250191">
                  <a:moveTo>
                    <a:pt x="140970" y="34290"/>
                  </a:moveTo>
                  <a:lnTo>
                    <a:pt x="111760" y="3810"/>
                  </a:lnTo>
                  <a:lnTo>
                    <a:pt x="104140" y="1270"/>
                  </a:lnTo>
                  <a:lnTo>
                    <a:pt x="95250" y="0"/>
                  </a:lnTo>
                  <a:lnTo>
                    <a:pt x="86360" y="1270"/>
                  </a:lnTo>
                  <a:lnTo>
                    <a:pt x="77470" y="3810"/>
                  </a:lnTo>
                  <a:lnTo>
                    <a:pt x="69850" y="7620"/>
                  </a:lnTo>
                  <a:lnTo>
                    <a:pt x="60960" y="12700"/>
                  </a:lnTo>
                  <a:lnTo>
                    <a:pt x="55880" y="20320"/>
                  </a:lnTo>
                  <a:lnTo>
                    <a:pt x="49530" y="27940"/>
                  </a:lnTo>
                  <a:lnTo>
                    <a:pt x="39370" y="46990"/>
                  </a:lnTo>
                  <a:lnTo>
                    <a:pt x="26670" y="72390"/>
                  </a:lnTo>
                  <a:lnTo>
                    <a:pt x="21590" y="85090"/>
                  </a:lnTo>
                  <a:lnTo>
                    <a:pt x="16510" y="97790"/>
                  </a:lnTo>
                  <a:lnTo>
                    <a:pt x="12700" y="111760"/>
                  </a:lnTo>
                  <a:lnTo>
                    <a:pt x="8890" y="125730"/>
                  </a:lnTo>
                  <a:lnTo>
                    <a:pt x="1270" y="153670"/>
                  </a:lnTo>
                  <a:lnTo>
                    <a:pt x="0" y="170180"/>
                  </a:lnTo>
                  <a:lnTo>
                    <a:pt x="0" y="187960"/>
                  </a:lnTo>
                  <a:lnTo>
                    <a:pt x="1270" y="207010"/>
                  </a:lnTo>
                  <a:lnTo>
                    <a:pt x="5080" y="220980"/>
                  </a:lnTo>
                  <a:lnTo>
                    <a:pt x="8890" y="233680"/>
                  </a:lnTo>
                  <a:lnTo>
                    <a:pt x="13970" y="243840"/>
                  </a:lnTo>
                  <a:lnTo>
                    <a:pt x="24130" y="248920"/>
                  </a:lnTo>
                  <a:lnTo>
                    <a:pt x="35560" y="250190"/>
                  </a:lnTo>
                  <a:lnTo>
                    <a:pt x="49530" y="247650"/>
                  </a:lnTo>
                  <a:lnTo>
                    <a:pt x="62230" y="243840"/>
                  </a:lnTo>
                  <a:lnTo>
                    <a:pt x="74930" y="240030"/>
                  </a:lnTo>
                  <a:lnTo>
                    <a:pt x="86360" y="233680"/>
                  </a:lnTo>
                  <a:lnTo>
                    <a:pt x="97790" y="227330"/>
                  </a:lnTo>
                  <a:lnTo>
                    <a:pt x="107950" y="218440"/>
                  </a:lnTo>
                  <a:lnTo>
                    <a:pt x="119380" y="209550"/>
                  </a:lnTo>
                  <a:lnTo>
                    <a:pt x="128270" y="200660"/>
                  </a:lnTo>
                  <a:lnTo>
                    <a:pt x="137160" y="190500"/>
                  </a:lnTo>
                  <a:lnTo>
                    <a:pt x="146050" y="180340"/>
                  </a:lnTo>
                  <a:lnTo>
                    <a:pt x="152400" y="170180"/>
                  </a:lnTo>
                  <a:lnTo>
                    <a:pt x="157480" y="160020"/>
                  </a:lnTo>
                  <a:lnTo>
                    <a:pt x="162560" y="149860"/>
                  </a:lnTo>
                  <a:lnTo>
                    <a:pt x="165100" y="135890"/>
                  </a:lnTo>
                  <a:lnTo>
                    <a:pt x="165100" y="119380"/>
                  </a:lnTo>
                  <a:lnTo>
                    <a:pt x="163830" y="101600"/>
                  </a:lnTo>
                  <a:lnTo>
                    <a:pt x="161290" y="83820"/>
                  </a:lnTo>
                  <a:lnTo>
                    <a:pt x="156210" y="66040"/>
                  </a:lnTo>
                  <a:lnTo>
                    <a:pt x="151130" y="48260"/>
                  </a:lnTo>
                  <a:lnTo>
                    <a:pt x="144780" y="34290"/>
                  </a:lnTo>
                  <a:lnTo>
                    <a:pt x="135890" y="21590"/>
                  </a:lnTo>
                  <a:lnTo>
                    <a:pt x="109220" y="228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Freeform 258"/>
            <p:cNvSpPr/>
            <p:nvPr/>
          </p:nvSpPr>
          <p:spPr>
            <a:xfrm>
              <a:off x="1747520" y="8970010"/>
              <a:ext cx="210821" cy="153671"/>
            </a:xfrm>
            <a:custGeom>
              <a:avLst/>
              <a:gdLst/>
              <a:ahLst/>
              <a:cxnLst/>
              <a:rect l="0" t="0" r="0" b="0"/>
              <a:pathLst>
                <a:path w="210821" h="153671">
                  <a:moveTo>
                    <a:pt x="0" y="73660"/>
                  </a:moveTo>
                  <a:lnTo>
                    <a:pt x="11430" y="83820"/>
                  </a:lnTo>
                  <a:lnTo>
                    <a:pt x="15240" y="92710"/>
                  </a:lnTo>
                  <a:lnTo>
                    <a:pt x="20320" y="102870"/>
                  </a:lnTo>
                  <a:lnTo>
                    <a:pt x="24130" y="113030"/>
                  </a:lnTo>
                  <a:lnTo>
                    <a:pt x="26670" y="125730"/>
                  </a:lnTo>
                  <a:lnTo>
                    <a:pt x="27940" y="138430"/>
                  </a:lnTo>
                  <a:lnTo>
                    <a:pt x="29210" y="152400"/>
                  </a:lnTo>
                  <a:lnTo>
                    <a:pt x="30480" y="153670"/>
                  </a:lnTo>
                  <a:lnTo>
                    <a:pt x="30480" y="147320"/>
                  </a:lnTo>
                  <a:lnTo>
                    <a:pt x="30480" y="137160"/>
                  </a:lnTo>
                  <a:lnTo>
                    <a:pt x="33020" y="125730"/>
                  </a:lnTo>
                  <a:lnTo>
                    <a:pt x="34290" y="115570"/>
                  </a:lnTo>
                  <a:lnTo>
                    <a:pt x="36830" y="105410"/>
                  </a:lnTo>
                  <a:lnTo>
                    <a:pt x="40640" y="93980"/>
                  </a:lnTo>
                  <a:lnTo>
                    <a:pt x="45720" y="83820"/>
                  </a:lnTo>
                  <a:lnTo>
                    <a:pt x="52070" y="73660"/>
                  </a:lnTo>
                  <a:lnTo>
                    <a:pt x="58420" y="62230"/>
                  </a:lnTo>
                  <a:lnTo>
                    <a:pt x="71120" y="41910"/>
                  </a:lnTo>
                  <a:lnTo>
                    <a:pt x="81280" y="31750"/>
                  </a:lnTo>
                  <a:lnTo>
                    <a:pt x="93980" y="24130"/>
                  </a:lnTo>
                  <a:lnTo>
                    <a:pt x="107950" y="15240"/>
                  </a:lnTo>
                  <a:lnTo>
                    <a:pt x="125730" y="10160"/>
                  </a:lnTo>
                  <a:lnTo>
                    <a:pt x="146050" y="6350"/>
                  </a:lnTo>
                  <a:lnTo>
                    <a:pt x="2108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Freeform 259"/>
            <p:cNvSpPr/>
            <p:nvPr/>
          </p:nvSpPr>
          <p:spPr>
            <a:xfrm>
              <a:off x="2242820" y="8832850"/>
              <a:ext cx="194311" cy="328931"/>
            </a:xfrm>
            <a:custGeom>
              <a:avLst/>
              <a:gdLst/>
              <a:ahLst/>
              <a:cxnLst/>
              <a:rect l="0" t="0" r="0" b="0"/>
              <a:pathLst>
                <a:path w="194311" h="328931">
                  <a:moveTo>
                    <a:pt x="41910" y="0"/>
                  </a:moveTo>
                  <a:lnTo>
                    <a:pt x="30480" y="11430"/>
                  </a:lnTo>
                  <a:lnTo>
                    <a:pt x="26670" y="21590"/>
                  </a:lnTo>
                  <a:lnTo>
                    <a:pt x="21590" y="35560"/>
                  </a:lnTo>
                  <a:lnTo>
                    <a:pt x="17780" y="50800"/>
                  </a:lnTo>
                  <a:lnTo>
                    <a:pt x="15240" y="67310"/>
                  </a:lnTo>
                  <a:lnTo>
                    <a:pt x="13970" y="82550"/>
                  </a:lnTo>
                  <a:lnTo>
                    <a:pt x="12700" y="96520"/>
                  </a:lnTo>
                  <a:lnTo>
                    <a:pt x="11430" y="111760"/>
                  </a:lnTo>
                  <a:lnTo>
                    <a:pt x="11430" y="144780"/>
                  </a:lnTo>
                  <a:lnTo>
                    <a:pt x="10160" y="161290"/>
                  </a:lnTo>
                  <a:lnTo>
                    <a:pt x="7620" y="176530"/>
                  </a:lnTo>
                  <a:lnTo>
                    <a:pt x="5080" y="191770"/>
                  </a:lnTo>
                  <a:lnTo>
                    <a:pt x="3810" y="205740"/>
                  </a:lnTo>
                  <a:lnTo>
                    <a:pt x="2540" y="219710"/>
                  </a:lnTo>
                  <a:lnTo>
                    <a:pt x="1270" y="234950"/>
                  </a:lnTo>
                  <a:lnTo>
                    <a:pt x="0" y="269240"/>
                  </a:lnTo>
                  <a:lnTo>
                    <a:pt x="0" y="294640"/>
                  </a:lnTo>
                  <a:lnTo>
                    <a:pt x="0" y="287020"/>
                  </a:lnTo>
                  <a:lnTo>
                    <a:pt x="1270" y="279400"/>
                  </a:lnTo>
                  <a:lnTo>
                    <a:pt x="2540" y="270510"/>
                  </a:lnTo>
                  <a:lnTo>
                    <a:pt x="5080" y="260350"/>
                  </a:lnTo>
                  <a:lnTo>
                    <a:pt x="8890" y="251460"/>
                  </a:lnTo>
                  <a:lnTo>
                    <a:pt x="13970" y="243840"/>
                  </a:lnTo>
                  <a:lnTo>
                    <a:pt x="20320" y="236220"/>
                  </a:lnTo>
                  <a:lnTo>
                    <a:pt x="26670" y="228600"/>
                  </a:lnTo>
                  <a:lnTo>
                    <a:pt x="33020" y="220980"/>
                  </a:lnTo>
                  <a:lnTo>
                    <a:pt x="39370" y="214630"/>
                  </a:lnTo>
                  <a:lnTo>
                    <a:pt x="46990" y="208280"/>
                  </a:lnTo>
                  <a:lnTo>
                    <a:pt x="55880" y="203200"/>
                  </a:lnTo>
                  <a:lnTo>
                    <a:pt x="64770" y="198120"/>
                  </a:lnTo>
                  <a:lnTo>
                    <a:pt x="78740" y="195580"/>
                  </a:lnTo>
                  <a:lnTo>
                    <a:pt x="93980" y="193040"/>
                  </a:lnTo>
                  <a:lnTo>
                    <a:pt x="111760" y="191770"/>
                  </a:lnTo>
                  <a:lnTo>
                    <a:pt x="127000" y="191770"/>
                  </a:lnTo>
                  <a:lnTo>
                    <a:pt x="140970" y="193040"/>
                  </a:lnTo>
                  <a:lnTo>
                    <a:pt x="153670" y="195580"/>
                  </a:lnTo>
                  <a:lnTo>
                    <a:pt x="163830" y="199390"/>
                  </a:lnTo>
                  <a:lnTo>
                    <a:pt x="173990" y="204470"/>
                  </a:lnTo>
                  <a:lnTo>
                    <a:pt x="182880" y="209550"/>
                  </a:lnTo>
                  <a:lnTo>
                    <a:pt x="187960" y="218440"/>
                  </a:lnTo>
                  <a:lnTo>
                    <a:pt x="191770" y="228600"/>
                  </a:lnTo>
                  <a:lnTo>
                    <a:pt x="194310" y="240030"/>
                  </a:lnTo>
                  <a:lnTo>
                    <a:pt x="193040" y="252730"/>
                  </a:lnTo>
                  <a:lnTo>
                    <a:pt x="187960" y="265430"/>
                  </a:lnTo>
                  <a:lnTo>
                    <a:pt x="181610" y="278130"/>
                  </a:lnTo>
                  <a:lnTo>
                    <a:pt x="175260" y="289560"/>
                  </a:lnTo>
                  <a:lnTo>
                    <a:pt x="167640" y="299720"/>
                  </a:lnTo>
                  <a:lnTo>
                    <a:pt x="161290" y="308610"/>
                  </a:lnTo>
                  <a:lnTo>
                    <a:pt x="152400" y="314960"/>
                  </a:lnTo>
                  <a:lnTo>
                    <a:pt x="143510" y="321310"/>
                  </a:lnTo>
                  <a:lnTo>
                    <a:pt x="134620" y="326390"/>
                  </a:lnTo>
                  <a:lnTo>
                    <a:pt x="121920" y="328930"/>
                  </a:lnTo>
                  <a:lnTo>
                    <a:pt x="107950" y="328930"/>
                  </a:lnTo>
                  <a:lnTo>
                    <a:pt x="92710" y="327660"/>
                  </a:lnTo>
                  <a:lnTo>
                    <a:pt x="81280" y="323850"/>
                  </a:lnTo>
                  <a:lnTo>
                    <a:pt x="69850" y="317500"/>
                  </a:lnTo>
                  <a:lnTo>
                    <a:pt x="41910" y="294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2505710" y="8990330"/>
              <a:ext cx="157481" cy="168911"/>
            </a:xfrm>
            <a:custGeom>
              <a:avLst/>
              <a:gdLst/>
              <a:ahLst/>
              <a:cxnLst/>
              <a:rect l="0" t="0" r="0" b="0"/>
              <a:pathLst>
                <a:path w="157481" h="168911">
                  <a:moveTo>
                    <a:pt x="0" y="0"/>
                  </a:moveTo>
                  <a:lnTo>
                    <a:pt x="11430" y="16510"/>
                  </a:lnTo>
                  <a:lnTo>
                    <a:pt x="17780" y="25400"/>
                  </a:lnTo>
                  <a:lnTo>
                    <a:pt x="26670" y="34290"/>
                  </a:lnTo>
                  <a:lnTo>
                    <a:pt x="35560" y="44450"/>
                  </a:lnTo>
                  <a:lnTo>
                    <a:pt x="43180" y="54610"/>
                  </a:lnTo>
                  <a:lnTo>
                    <a:pt x="50800" y="64770"/>
                  </a:lnTo>
                  <a:lnTo>
                    <a:pt x="58420" y="74930"/>
                  </a:lnTo>
                  <a:lnTo>
                    <a:pt x="66040" y="83820"/>
                  </a:lnTo>
                  <a:lnTo>
                    <a:pt x="73660" y="91440"/>
                  </a:lnTo>
                  <a:lnTo>
                    <a:pt x="80010" y="100330"/>
                  </a:lnTo>
                  <a:lnTo>
                    <a:pt x="88900" y="110490"/>
                  </a:lnTo>
                  <a:lnTo>
                    <a:pt x="107950" y="133350"/>
                  </a:lnTo>
                  <a:lnTo>
                    <a:pt x="116840" y="143510"/>
                  </a:lnTo>
                  <a:lnTo>
                    <a:pt x="127000" y="149860"/>
                  </a:lnTo>
                  <a:lnTo>
                    <a:pt x="157480" y="168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Freeform 261"/>
            <p:cNvSpPr/>
            <p:nvPr/>
          </p:nvSpPr>
          <p:spPr>
            <a:xfrm>
              <a:off x="2579370" y="8990330"/>
              <a:ext cx="147321" cy="294641"/>
            </a:xfrm>
            <a:custGeom>
              <a:avLst/>
              <a:gdLst/>
              <a:ahLst/>
              <a:cxnLst/>
              <a:rect l="0" t="0" r="0" b="0"/>
              <a:pathLst>
                <a:path w="147321" h="294641">
                  <a:moveTo>
                    <a:pt x="147320" y="0"/>
                  </a:moveTo>
                  <a:lnTo>
                    <a:pt x="135890" y="22860"/>
                  </a:lnTo>
                  <a:lnTo>
                    <a:pt x="132080" y="33020"/>
                  </a:lnTo>
                  <a:lnTo>
                    <a:pt x="128270" y="43180"/>
                  </a:lnTo>
                  <a:lnTo>
                    <a:pt x="123190" y="53340"/>
                  </a:lnTo>
                  <a:lnTo>
                    <a:pt x="119380" y="64770"/>
                  </a:lnTo>
                  <a:lnTo>
                    <a:pt x="106680" y="90170"/>
                  </a:lnTo>
                  <a:lnTo>
                    <a:pt x="66040" y="172720"/>
                  </a:lnTo>
                  <a:lnTo>
                    <a:pt x="59690" y="185420"/>
                  </a:lnTo>
                  <a:lnTo>
                    <a:pt x="52070" y="196850"/>
                  </a:lnTo>
                  <a:lnTo>
                    <a:pt x="38100" y="219710"/>
                  </a:lnTo>
                  <a:lnTo>
                    <a:pt x="24130" y="241300"/>
                  </a:lnTo>
                  <a:lnTo>
                    <a:pt x="19050" y="252730"/>
                  </a:lnTo>
                  <a:lnTo>
                    <a:pt x="13970" y="262890"/>
                  </a:lnTo>
                  <a:lnTo>
                    <a:pt x="0" y="294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Freeform 262"/>
            <p:cNvSpPr/>
            <p:nvPr/>
          </p:nvSpPr>
          <p:spPr>
            <a:xfrm>
              <a:off x="2942590" y="8945880"/>
              <a:ext cx="152401" cy="214631"/>
            </a:xfrm>
            <a:custGeom>
              <a:avLst/>
              <a:gdLst/>
              <a:ahLst/>
              <a:cxnLst/>
              <a:rect l="0" t="0" r="0" b="0"/>
              <a:pathLst>
                <a:path w="152401" h="214631">
                  <a:moveTo>
                    <a:pt x="152400" y="12700"/>
                  </a:moveTo>
                  <a:lnTo>
                    <a:pt x="135890" y="1270"/>
                  </a:lnTo>
                  <a:lnTo>
                    <a:pt x="127000" y="0"/>
                  </a:lnTo>
                  <a:lnTo>
                    <a:pt x="118110" y="0"/>
                  </a:lnTo>
                  <a:lnTo>
                    <a:pt x="109220" y="0"/>
                  </a:lnTo>
                  <a:lnTo>
                    <a:pt x="97790" y="2540"/>
                  </a:lnTo>
                  <a:lnTo>
                    <a:pt x="85090" y="5080"/>
                  </a:lnTo>
                  <a:lnTo>
                    <a:pt x="72390" y="7620"/>
                  </a:lnTo>
                  <a:lnTo>
                    <a:pt x="60960" y="10160"/>
                  </a:lnTo>
                  <a:lnTo>
                    <a:pt x="49530" y="13970"/>
                  </a:lnTo>
                  <a:lnTo>
                    <a:pt x="38100" y="16510"/>
                  </a:lnTo>
                  <a:lnTo>
                    <a:pt x="27940" y="21590"/>
                  </a:lnTo>
                  <a:lnTo>
                    <a:pt x="16510" y="26670"/>
                  </a:lnTo>
                  <a:lnTo>
                    <a:pt x="6350" y="33020"/>
                  </a:lnTo>
                  <a:lnTo>
                    <a:pt x="1270" y="43180"/>
                  </a:lnTo>
                  <a:lnTo>
                    <a:pt x="0" y="54610"/>
                  </a:lnTo>
                  <a:lnTo>
                    <a:pt x="1270" y="68580"/>
                  </a:lnTo>
                  <a:lnTo>
                    <a:pt x="7620" y="80010"/>
                  </a:lnTo>
                  <a:lnTo>
                    <a:pt x="16510" y="87630"/>
                  </a:lnTo>
                  <a:lnTo>
                    <a:pt x="58420" y="115570"/>
                  </a:lnTo>
                  <a:lnTo>
                    <a:pt x="68580" y="120650"/>
                  </a:lnTo>
                  <a:lnTo>
                    <a:pt x="78740" y="125730"/>
                  </a:lnTo>
                  <a:lnTo>
                    <a:pt x="90170" y="130810"/>
                  </a:lnTo>
                  <a:lnTo>
                    <a:pt x="100330" y="135890"/>
                  </a:lnTo>
                  <a:lnTo>
                    <a:pt x="110490" y="140970"/>
                  </a:lnTo>
                  <a:lnTo>
                    <a:pt x="120650" y="147320"/>
                  </a:lnTo>
                  <a:lnTo>
                    <a:pt x="129540" y="154940"/>
                  </a:lnTo>
                  <a:lnTo>
                    <a:pt x="135890" y="163830"/>
                  </a:lnTo>
                  <a:lnTo>
                    <a:pt x="142240" y="173990"/>
                  </a:lnTo>
                  <a:lnTo>
                    <a:pt x="143510" y="181610"/>
                  </a:lnTo>
                  <a:lnTo>
                    <a:pt x="140970" y="190500"/>
                  </a:lnTo>
                  <a:lnTo>
                    <a:pt x="138430" y="198120"/>
                  </a:lnTo>
                  <a:lnTo>
                    <a:pt x="130810" y="204470"/>
                  </a:lnTo>
                  <a:lnTo>
                    <a:pt x="121920" y="209550"/>
                  </a:lnTo>
                  <a:lnTo>
                    <a:pt x="111760" y="214630"/>
                  </a:lnTo>
                  <a:lnTo>
                    <a:pt x="97790" y="214630"/>
                  </a:lnTo>
                  <a:lnTo>
                    <a:pt x="83820" y="213360"/>
                  </a:lnTo>
                  <a:lnTo>
                    <a:pt x="68580" y="209550"/>
                  </a:lnTo>
                  <a:lnTo>
                    <a:pt x="57150" y="201930"/>
                  </a:lnTo>
                  <a:lnTo>
                    <a:pt x="48260" y="193040"/>
                  </a:lnTo>
                  <a:lnTo>
                    <a:pt x="26670" y="160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Freeform 263"/>
            <p:cNvSpPr/>
            <p:nvPr/>
          </p:nvSpPr>
          <p:spPr>
            <a:xfrm>
              <a:off x="3200400" y="8884920"/>
              <a:ext cx="39371" cy="274321"/>
            </a:xfrm>
            <a:custGeom>
              <a:avLst/>
              <a:gdLst/>
              <a:ahLst/>
              <a:cxnLst/>
              <a:rect l="0" t="0" r="0" b="0"/>
              <a:pathLst>
                <a:path w="39371" h="274321">
                  <a:moveTo>
                    <a:pt x="21590" y="0"/>
                  </a:moveTo>
                  <a:lnTo>
                    <a:pt x="33020" y="16510"/>
                  </a:lnTo>
                  <a:lnTo>
                    <a:pt x="35560" y="29210"/>
                  </a:lnTo>
                  <a:lnTo>
                    <a:pt x="38100" y="44450"/>
                  </a:lnTo>
                  <a:lnTo>
                    <a:pt x="39370" y="60960"/>
                  </a:lnTo>
                  <a:lnTo>
                    <a:pt x="38100" y="77470"/>
                  </a:lnTo>
                  <a:lnTo>
                    <a:pt x="34290" y="92710"/>
                  </a:lnTo>
                  <a:lnTo>
                    <a:pt x="21590" y="133350"/>
                  </a:lnTo>
                  <a:lnTo>
                    <a:pt x="17780" y="144780"/>
                  </a:lnTo>
                  <a:lnTo>
                    <a:pt x="15240" y="157480"/>
                  </a:lnTo>
                  <a:lnTo>
                    <a:pt x="7620" y="184150"/>
                  </a:lnTo>
                  <a:lnTo>
                    <a:pt x="0" y="210820"/>
                  </a:lnTo>
                  <a:lnTo>
                    <a:pt x="0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 264"/>
            <p:cNvSpPr/>
            <p:nvPr/>
          </p:nvSpPr>
          <p:spPr>
            <a:xfrm>
              <a:off x="3136900" y="8970010"/>
              <a:ext cx="284481" cy="41911"/>
            </a:xfrm>
            <a:custGeom>
              <a:avLst/>
              <a:gdLst/>
              <a:ahLst/>
              <a:cxnLst/>
              <a:rect l="0" t="0" r="0" b="0"/>
              <a:pathLst>
                <a:path w="284481" h="41911">
                  <a:moveTo>
                    <a:pt x="0" y="0"/>
                  </a:moveTo>
                  <a:lnTo>
                    <a:pt x="44450" y="13970"/>
                  </a:lnTo>
                  <a:lnTo>
                    <a:pt x="59690" y="17780"/>
                  </a:lnTo>
                  <a:lnTo>
                    <a:pt x="77470" y="20320"/>
                  </a:lnTo>
                  <a:lnTo>
                    <a:pt x="97790" y="24130"/>
                  </a:lnTo>
                  <a:lnTo>
                    <a:pt x="115570" y="26670"/>
                  </a:lnTo>
                  <a:lnTo>
                    <a:pt x="132080" y="27940"/>
                  </a:lnTo>
                  <a:lnTo>
                    <a:pt x="147320" y="29210"/>
                  </a:lnTo>
                  <a:lnTo>
                    <a:pt x="162560" y="30480"/>
                  </a:lnTo>
                  <a:lnTo>
                    <a:pt x="175260" y="33020"/>
                  </a:lnTo>
                  <a:lnTo>
                    <a:pt x="186690" y="35560"/>
                  </a:lnTo>
                  <a:lnTo>
                    <a:pt x="199390" y="38100"/>
                  </a:lnTo>
                  <a:lnTo>
                    <a:pt x="213360" y="39370"/>
                  </a:lnTo>
                  <a:lnTo>
                    <a:pt x="284480" y="41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3331210" y="9005570"/>
              <a:ext cx="290831" cy="160021"/>
            </a:xfrm>
            <a:custGeom>
              <a:avLst/>
              <a:gdLst/>
              <a:ahLst/>
              <a:cxnLst/>
              <a:rect l="0" t="0" r="0" b="0"/>
              <a:pathLst>
                <a:path w="290831" h="160021">
                  <a:moveTo>
                    <a:pt x="195580" y="6350"/>
                  </a:moveTo>
                  <a:lnTo>
                    <a:pt x="173990" y="0"/>
                  </a:lnTo>
                  <a:lnTo>
                    <a:pt x="161290" y="0"/>
                  </a:lnTo>
                  <a:lnTo>
                    <a:pt x="147320" y="1270"/>
                  </a:lnTo>
                  <a:lnTo>
                    <a:pt x="132080" y="2540"/>
                  </a:lnTo>
                  <a:lnTo>
                    <a:pt x="118110" y="5080"/>
                  </a:lnTo>
                  <a:lnTo>
                    <a:pt x="105410" y="7620"/>
                  </a:lnTo>
                  <a:lnTo>
                    <a:pt x="93980" y="10160"/>
                  </a:lnTo>
                  <a:lnTo>
                    <a:pt x="81280" y="13970"/>
                  </a:lnTo>
                  <a:lnTo>
                    <a:pt x="59690" y="20320"/>
                  </a:lnTo>
                  <a:lnTo>
                    <a:pt x="49530" y="25400"/>
                  </a:lnTo>
                  <a:lnTo>
                    <a:pt x="41910" y="30480"/>
                  </a:lnTo>
                  <a:lnTo>
                    <a:pt x="33020" y="36830"/>
                  </a:lnTo>
                  <a:lnTo>
                    <a:pt x="25400" y="43180"/>
                  </a:lnTo>
                  <a:lnTo>
                    <a:pt x="17780" y="52070"/>
                  </a:lnTo>
                  <a:lnTo>
                    <a:pt x="10160" y="60960"/>
                  </a:lnTo>
                  <a:lnTo>
                    <a:pt x="5080" y="72390"/>
                  </a:lnTo>
                  <a:lnTo>
                    <a:pt x="2540" y="83820"/>
                  </a:lnTo>
                  <a:lnTo>
                    <a:pt x="0" y="96520"/>
                  </a:lnTo>
                  <a:lnTo>
                    <a:pt x="2540" y="107950"/>
                  </a:lnTo>
                  <a:lnTo>
                    <a:pt x="7620" y="119380"/>
                  </a:lnTo>
                  <a:lnTo>
                    <a:pt x="13970" y="130810"/>
                  </a:lnTo>
                  <a:lnTo>
                    <a:pt x="21590" y="139700"/>
                  </a:lnTo>
                  <a:lnTo>
                    <a:pt x="30480" y="146050"/>
                  </a:lnTo>
                  <a:lnTo>
                    <a:pt x="40640" y="152400"/>
                  </a:lnTo>
                  <a:lnTo>
                    <a:pt x="49530" y="154940"/>
                  </a:lnTo>
                  <a:lnTo>
                    <a:pt x="59690" y="156210"/>
                  </a:lnTo>
                  <a:lnTo>
                    <a:pt x="69850" y="154940"/>
                  </a:lnTo>
                  <a:lnTo>
                    <a:pt x="80010" y="153670"/>
                  </a:lnTo>
                  <a:lnTo>
                    <a:pt x="91440" y="151130"/>
                  </a:lnTo>
                  <a:lnTo>
                    <a:pt x="101600" y="148590"/>
                  </a:lnTo>
                  <a:lnTo>
                    <a:pt x="111760" y="143510"/>
                  </a:lnTo>
                  <a:lnTo>
                    <a:pt x="121920" y="138430"/>
                  </a:lnTo>
                  <a:lnTo>
                    <a:pt x="133350" y="133350"/>
                  </a:lnTo>
                  <a:lnTo>
                    <a:pt x="142240" y="125730"/>
                  </a:lnTo>
                  <a:lnTo>
                    <a:pt x="151130" y="118110"/>
                  </a:lnTo>
                  <a:lnTo>
                    <a:pt x="158750" y="107950"/>
                  </a:lnTo>
                  <a:lnTo>
                    <a:pt x="165100" y="99060"/>
                  </a:lnTo>
                  <a:lnTo>
                    <a:pt x="170180" y="88900"/>
                  </a:lnTo>
                  <a:lnTo>
                    <a:pt x="175260" y="78740"/>
                  </a:lnTo>
                  <a:lnTo>
                    <a:pt x="181610" y="69850"/>
                  </a:lnTo>
                  <a:lnTo>
                    <a:pt x="186690" y="60960"/>
                  </a:lnTo>
                  <a:lnTo>
                    <a:pt x="193040" y="53340"/>
                  </a:lnTo>
                  <a:lnTo>
                    <a:pt x="198120" y="43180"/>
                  </a:lnTo>
                  <a:lnTo>
                    <a:pt x="200660" y="31750"/>
                  </a:lnTo>
                  <a:lnTo>
                    <a:pt x="203200" y="20320"/>
                  </a:lnTo>
                  <a:lnTo>
                    <a:pt x="203200" y="15240"/>
                  </a:lnTo>
                  <a:lnTo>
                    <a:pt x="201930" y="15240"/>
                  </a:lnTo>
                  <a:lnTo>
                    <a:pt x="199390" y="19050"/>
                  </a:lnTo>
                  <a:lnTo>
                    <a:pt x="198120" y="27940"/>
                  </a:lnTo>
                  <a:lnTo>
                    <a:pt x="198120" y="39370"/>
                  </a:lnTo>
                  <a:lnTo>
                    <a:pt x="196850" y="53340"/>
                  </a:lnTo>
                  <a:lnTo>
                    <a:pt x="198120" y="64770"/>
                  </a:lnTo>
                  <a:lnTo>
                    <a:pt x="199390" y="77470"/>
                  </a:lnTo>
                  <a:lnTo>
                    <a:pt x="201930" y="88900"/>
                  </a:lnTo>
                  <a:lnTo>
                    <a:pt x="207010" y="113030"/>
                  </a:lnTo>
                  <a:lnTo>
                    <a:pt x="210820" y="127000"/>
                  </a:lnTo>
                  <a:lnTo>
                    <a:pt x="215900" y="138430"/>
                  </a:lnTo>
                  <a:lnTo>
                    <a:pt x="223520" y="147320"/>
                  </a:lnTo>
                  <a:lnTo>
                    <a:pt x="232410" y="156210"/>
                  </a:lnTo>
                  <a:lnTo>
                    <a:pt x="242570" y="160020"/>
                  </a:lnTo>
                  <a:lnTo>
                    <a:pt x="254000" y="160020"/>
                  </a:lnTo>
                  <a:lnTo>
                    <a:pt x="290830" y="1536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3674110" y="8884920"/>
              <a:ext cx="73661" cy="262891"/>
            </a:xfrm>
            <a:custGeom>
              <a:avLst/>
              <a:gdLst/>
              <a:ahLst/>
              <a:cxnLst/>
              <a:rect l="0" t="0" r="0" b="0"/>
              <a:pathLst>
                <a:path w="73661" h="262891">
                  <a:moveTo>
                    <a:pt x="73660" y="0"/>
                  </a:moveTo>
                  <a:lnTo>
                    <a:pt x="68580" y="22860"/>
                  </a:lnTo>
                  <a:lnTo>
                    <a:pt x="66040" y="36830"/>
                  </a:lnTo>
                  <a:lnTo>
                    <a:pt x="55880" y="86360"/>
                  </a:lnTo>
                  <a:lnTo>
                    <a:pt x="49530" y="116840"/>
                  </a:lnTo>
                  <a:lnTo>
                    <a:pt x="45720" y="130810"/>
                  </a:lnTo>
                  <a:lnTo>
                    <a:pt x="41910" y="143510"/>
                  </a:lnTo>
                  <a:lnTo>
                    <a:pt x="35560" y="166370"/>
                  </a:lnTo>
                  <a:lnTo>
                    <a:pt x="27940" y="189230"/>
                  </a:lnTo>
                  <a:lnTo>
                    <a:pt x="25400" y="200660"/>
                  </a:lnTo>
                  <a:lnTo>
                    <a:pt x="21590" y="213360"/>
                  </a:lnTo>
                  <a:lnTo>
                    <a:pt x="0" y="2628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3653790" y="8933180"/>
              <a:ext cx="336551" cy="200661"/>
            </a:xfrm>
            <a:custGeom>
              <a:avLst/>
              <a:gdLst/>
              <a:ahLst/>
              <a:cxnLst/>
              <a:rect l="0" t="0" r="0" b="0"/>
              <a:pathLst>
                <a:path w="336551" h="200661">
                  <a:moveTo>
                    <a:pt x="0" y="57150"/>
                  </a:moveTo>
                  <a:lnTo>
                    <a:pt x="21590" y="68580"/>
                  </a:lnTo>
                  <a:lnTo>
                    <a:pt x="33020" y="72390"/>
                  </a:lnTo>
                  <a:lnTo>
                    <a:pt x="45720" y="77470"/>
                  </a:lnTo>
                  <a:lnTo>
                    <a:pt x="58420" y="81280"/>
                  </a:lnTo>
                  <a:lnTo>
                    <a:pt x="73660" y="85090"/>
                  </a:lnTo>
                  <a:lnTo>
                    <a:pt x="91440" y="88900"/>
                  </a:lnTo>
                  <a:lnTo>
                    <a:pt x="109220" y="92710"/>
                  </a:lnTo>
                  <a:lnTo>
                    <a:pt x="127000" y="93980"/>
                  </a:lnTo>
                  <a:lnTo>
                    <a:pt x="143510" y="92710"/>
                  </a:lnTo>
                  <a:lnTo>
                    <a:pt x="158750" y="91440"/>
                  </a:lnTo>
                  <a:lnTo>
                    <a:pt x="175260" y="90170"/>
                  </a:lnTo>
                  <a:lnTo>
                    <a:pt x="213360" y="83820"/>
                  </a:lnTo>
                  <a:lnTo>
                    <a:pt x="229870" y="81280"/>
                  </a:lnTo>
                  <a:lnTo>
                    <a:pt x="243840" y="77470"/>
                  </a:lnTo>
                  <a:lnTo>
                    <a:pt x="257810" y="74930"/>
                  </a:lnTo>
                  <a:lnTo>
                    <a:pt x="269240" y="68580"/>
                  </a:lnTo>
                  <a:lnTo>
                    <a:pt x="281940" y="60960"/>
                  </a:lnTo>
                  <a:lnTo>
                    <a:pt x="293370" y="53340"/>
                  </a:lnTo>
                  <a:lnTo>
                    <a:pt x="299720" y="43180"/>
                  </a:lnTo>
                  <a:lnTo>
                    <a:pt x="302260" y="31750"/>
                  </a:lnTo>
                  <a:lnTo>
                    <a:pt x="303530" y="19050"/>
                  </a:lnTo>
                  <a:lnTo>
                    <a:pt x="297180" y="10160"/>
                  </a:lnTo>
                  <a:lnTo>
                    <a:pt x="285750" y="5080"/>
                  </a:lnTo>
                  <a:lnTo>
                    <a:pt x="270510" y="1270"/>
                  </a:lnTo>
                  <a:lnTo>
                    <a:pt x="257810" y="0"/>
                  </a:lnTo>
                  <a:lnTo>
                    <a:pt x="245110" y="0"/>
                  </a:lnTo>
                  <a:lnTo>
                    <a:pt x="233680" y="1270"/>
                  </a:lnTo>
                  <a:lnTo>
                    <a:pt x="222250" y="5080"/>
                  </a:lnTo>
                  <a:lnTo>
                    <a:pt x="210820" y="10160"/>
                  </a:lnTo>
                  <a:lnTo>
                    <a:pt x="200660" y="15240"/>
                  </a:lnTo>
                  <a:lnTo>
                    <a:pt x="191770" y="21590"/>
                  </a:lnTo>
                  <a:lnTo>
                    <a:pt x="185420" y="30480"/>
                  </a:lnTo>
                  <a:lnTo>
                    <a:pt x="166370" y="58420"/>
                  </a:lnTo>
                  <a:lnTo>
                    <a:pt x="160020" y="68580"/>
                  </a:lnTo>
                  <a:lnTo>
                    <a:pt x="156210" y="82550"/>
                  </a:lnTo>
                  <a:lnTo>
                    <a:pt x="152400" y="99060"/>
                  </a:lnTo>
                  <a:lnTo>
                    <a:pt x="151130" y="116840"/>
                  </a:lnTo>
                  <a:lnTo>
                    <a:pt x="153670" y="133350"/>
                  </a:lnTo>
                  <a:lnTo>
                    <a:pt x="157480" y="148590"/>
                  </a:lnTo>
                  <a:lnTo>
                    <a:pt x="165100" y="163830"/>
                  </a:lnTo>
                  <a:lnTo>
                    <a:pt x="172720" y="175260"/>
                  </a:lnTo>
                  <a:lnTo>
                    <a:pt x="181610" y="184150"/>
                  </a:lnTo>
                  <a:lnTo>
                    <a:pt x="191770" y="190500"/>
                  </a:lnTo>
                  <a:lnTo>
                    <a:pt x="204470" y="195580"/>
                  </a:lnTo>
                  <a:lnTo>
                    <a:pt x="220980" y="198120"/>
                  </a:lnTo>
                  <a:lnTo>
                    <a:pt x="237490" y="200660"/>
                  </a:lnTo>
                  <a:lnTo>
                    <a:pt x="254000" y="200660"/>
                  </a:lnTo>
                  <a:lnTo>
                    <a:pt x="266700" y="199390"/>
                  </a:lnTo>
                  <a:lnTo>
                    <a:pt x="279400" y="198120"/>
                  </a:lnTo>
                  <a:lnTo>
                    <a:pt x="292100" y="195580"/>
                  </a:lnTo>
                  <a:lnTo>
                    <a:pt x="303530" y="193040"/>
                  </a:lnTo>
                  <a:lnTo>
                    <a:pt x="336550" y="1841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4038600" y="8903970"/>
              <a:ext cx="132081" cy="210821"/>
            </a:xfrm>
            <a:custGeom>
              <a:avLst/>
              <a:gdLst/>
              <a:ahLst/>
              <a:cxnLst/>
              <a:rect l="0" t="0" r="0" b="0"/>
              <a:pathLst>
                <a:path w="132081" h="210821">
                  <a:moveTo>
                    <a:pt x="120650" y="54610"/>
                  </a:moveTo>
                  <a:lnTo>
                    <a:pt x="114300" y="26670"/>
                  </a:lnTo>
                  <a:lnTo>
                    <a:pt x="107950" y="17780"/>
                  </a:lnTo>
                  <a:lnTo>
                    <a:pt x="99060" y="10160"/>
                  </a:lnTo>
                  <a:lnTo>
                    <a:pt x="88900" y="3810"/>
                  </a:lnTo>
                  <a:lnTo>
                    <a:pt x="76200" y="1270"/>
                  </a:lnTo>
                  <a:lnTo>
                    <a:pt x="60960" y="0"/>
                  </a:lnTo>
                  <a:lnTo>
                    <a:pt x="45720" y="1270"/>
                  </a:lnTo>
                  <a:lnTo>
                    <a:pt x="33020" y="3810"/>
                  </a:lnTo>
                  <a:lnTo>
                    <a:pt x="22860" y="7620"/>
                  </a:lnTo>
                  <a:lnTo>
                    <a:pt x="12700" y="12700"/>
                  </a:lnTo>
                  <a:lnTo>
                    <a:pt x="6350" y="22860"/>
                  </a:lnTo>
                  <a:lnTo>
                    <a:pt x="2540" y="34290"/>
                  </a:lnTo>
                  <a:lnTo>
                    <a:pt x="0" y="48260"/>
                  </a:lnTo>
                  <a:lnTo>
                    <a:pt x="0" y="60960"/>
                  </a:lnTo>
                  <a:lnTo>
                    <a:pt x="2540" y="72390"/>
                  </a:lnTo>
                  <a:lnTo>
                    <a:pt x="6350" y="85090"/>
                  </a:lnTo>
                  <a:lnTo>
                    <a:pt x="11430" y="93980"/>
                  </a:lnTo>
                  <a:lnTo>
                    <a:pt x="17780" y="104140"/>
                  </a:lnTo>
                  <a:lnTo>
                    <a:pt x="24130" y="111760"/>
                  </a:lnTo>
                  <a:lnTo>
                    <a:pt x="31750" y="119380"/>
                  </a:lnTo>
                  <a:lnTo>
                    <a:pt x="39370" y="127000"/>
                  </a:lnTo>
                  <a:lnTo>
                    <a:pt x="49530" y="134620"/>
                  </a:lnTo>
                  <a:lnTo>
                    <a:pt x="60960" y="143510"/>
                  </a:lnTo>
                  <a:lnTo>
                    <a:pt x="74930" y="152400"/>
                  </a:lnTo>
                  <a:lnTo>
                    <a:pt x="90170" y="162560"/>
                  </a:lnTo>
                  <a:lnTo>
                    <a:pt x="104140" y="170180"/>
                  </a:lnTo>
                  <a:lnTo>
                    <a:pt x="115570" y="175260"/>
                  </a:lnTo>
                  <a:lnTo>
                    <a:pt x="128270" y="181610"/>
                  </a:lnTo>
                  <a:lnTo>
                    <a:pt x="132080" y="186690"/>
                  </a:lnTo>
                  <a:lnTo>
                    <a:pt x="132080" y="193040"/>
                  </a:lnTo>
                  <a:lnTo>
                    <a:pt x="128270" y="199390"/>
                  </a:lnTo>
                  <a:lnTo>
                    <a:pt x="119380" y="204470"/>
                  </a:lnTo>
                  <a:lnTo>
                    <a:pt x="107950" y="207010"/>
                  </a:lnTo>
                  <a:lnTo>
                    <a:pt x="93980" y="209550"/>
                  </a:lnTo>
                  <a:lnTo>
                    <a:pt x="81280" y="210820"/>
                  </a:lnTo>
                  <a:lnTo>
                    <a:pt x="67310" y="210820"/>
                  </a:lnTo>
                  <a:lnTo>
                    <a:pt x="15240" y="201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41960" y="9605010"/>
            <a:ext cx="4267201" cy="810261"/>
            <a:chOff x="441960" y="9605010"/>
            <a:chExt cx="4267201" cy="810261"/>
          </a:xfrm>
        </p:grpSpPr>
        <p:sp>
          <p:nvSpPr>
            <p:cNvPr id="271" name="Freeform 270"/>
            <p:cNvSpPr/>
            <p:nvPr/>
          </p:nvSpPr>
          <p:spPr>
            <a:xfrm>
              <a:off x="457200" y="9605010"/>
              <a:ext cx="364491" cy="431801"/>
            </a:xfrm>
            <a:custGeom>
              <a:avLst/>
              <a:gdLst/>
              <a:ahLst/>
              <a:cxnLst/>
              <a:rect l="0" t="0" r="0" b="0"/>
              <a:pathLst>
                <a:path w="364491" h="431801">
                  <a:moveTo>
                    <a:pt x="311150" y="80010"/>
                  </a:moveTo>
                  <a:lnTo>
                    <a:pt x="297180" y="36830"/>
                  </a:lnTo>
                  <a:lnTo>
                    <a:pt x="292100" y="27940"/>
                  </a:lnTo>
                  <a:lnTo>
                    <a:pt x="287020" y="19050"/>
                  </a:lnTo>
                  <a:lnTo>
                    <a:pt x="280670" y="11430"/>
                  </a:lnTo>
                  <a:lnTo>
                    <a:pt x="273050" y="6350"/>
                  </a:lnTo>
                  <a:lnTo>
                    <a:pt x="261620" y="2540"/>
                  </a:lnTo>
                  <a:lnTo>
                    <a:pt x="250190" y="1270"/>
                  </a:lnTo>
                  <a:lnTo>
                    <a:pt x="238760" y="0"/>
                  </a:lnTo>
                  <a:lnTo>
                    <a:pt x="228600" y="1270"/>
                  </a:lnTo>
                  <a:lnTo>
                    <a:pt x="217170" y="2540"/>
                  </a:lnTo>
                  <a:lnTo>
                    <a:pt x="205740" y="5080"/>
                  </a:lnTo>
                  <a:lnTo>
                    <a:pt x="179070" y="11430"/>
                  </a:lnTo>
                  <a:lnTo>
                    <a:pt x="167640" y="15240"/>
                  </a:lnTo>
                  <a:lnTo>
                    <a:pt x="156210" y="20320"/>
                  </a:lnTo>
                  <a:lnTo>
                    <a:pt x="144780" y="26670"/>
                  </a:lnTo>
                  <a:lnTo>
                    <a:pt x="133350" y="34290"/>
                  </a:lnTo>
                  <a:lnTo>
                    <a:pt x="121920" y="41910"/>
                  </a:lnTo>
                  <a:lnTo>
                    <a:pt x="111760" y="52070"/>
                  </a:lnTo>
                  <a:lnTo>
                    <a:pt x="101600" y="59690"/>
                  </a:lnTo>
                  <a:lnTo>
                    <a:pt x="90170" y="67310"/>
                  </a:lnTo>
                  <a:lnTo>
                    <a:pt x="80010" y="76200"/>
                  </a:lnTo>
                  <a:lnTo>
                    <a:pt x="71120" y="85090"/>
                  </a:lnTo>
                  <a:lnTo>
                    <a:pt x="64770" y="96520"/>
                  </a:lnTo>
                  <a:lnTo>
                    <a:pt x="59690" y="109220"/>
                  </a:lnTo>
                  <a:lnTo>
                    <a:pt x="59690" y="121920"/>
                  </a:lnTo>
                  <a:lnTo>
                    <a:pt x="62230" y="134620"/>
                  </a:lnTo>
                  <a:lnTo>
                    <a:pt x="68580" y="148590"/>
                  </a:lnTo>
                  <a:lnTo>
                    <a:pt x="76200" y="160020"/>
                  </a:lnTo>
                  <a:lnTo>
                    <a:pt x="87630" y="168910"/>
                  </a:lnTo>
                  <a:lnTo>
                    <a:pt x="99060" y="177800"/>
                  </a:lnTo>
                  <a:lnTo>
                    <a:pt x="110490" y="185420"/>
                  </a:lnTo>
                  <a:lnTo>
                    <a:pt x="120650" y="191770"/>
                  </a:lnTo>
                  <a:lnTo>
                    <a:pt x="132080" y="196850"/>
                  </a:lnTo>
                  <a:lnTo>
                    <a:pt x="143510" y="199390"/>
                  </a:lnTo>
                  <a:lnTo>
                    <a:pt x="156210" y="201930"/>
                  </a:lnTo>
                  <a:lnTo>
                    <a:pt x="168910" y="203200"/>
                  </a:lnTo>
                  <a:lnTo>
                    <a:pt x="173990" y="203200"/>
                  </a:lnTo>
                  <a:lnTo>
                    <a:pt x="173990" y="201930"/>
                  </a:lnTo>
                  <a:lnTo>
                    <a:pt x="171450" y="200660"/>
                  </a:lnTo>
                  <a:lnTo>
                    <a:pt x="165100" y="200660"/>
                  </a:lnTo>
                  <a:lnTo>
                    <a:pt x="157480" y="200660"/>
                  </a:lnTo>
                  <a:lnTo>
                    <a:pt x="149860" y="203200"/>
                  </a:lnTo>
                  <a:lnTo>
                    <a:pt x="139700" y="205740"/>
                  </a:lnTo>
                  <a:lnTo>
                    <a:pt x="130810" y="208280"/>
                  </a:lnTo>
                  <a:lnTo>
                    <a:pt x="120650" y="210820"/>
                  </a:lnTo>
                  <a:lnTo>
                    <a:pt x="107950" y="217170"/>
                  </a:lnTo>
                  <a:lnTo>
                    <a:pt x="93980" y="223520"/>
                  </a:lnTo>
                  <a:lnTo>
                    <a:pt x="78740" y="232410"/>
                  </a:lnTo>
                  <a:lnTo>
                    <a:pt x="64770" y="241300"/>
                  </a:lnTo>
                  <a:lnTo>
                    <a:pt x="52070" y="250190"/>
                  </a:lnTo>
                  <a:lnTo>
                    <a:pt x="40640" y="260350"/>
                  </a:lnTo>
                  <a:lnTo>
                    <a:pt x="30480" y="270510"/>
                  </a:lnTo>
                  <a:lnTo>
                    <a:pt x="20320" y="280670"/>
                  </a:lnTo>
                  <a:lnTo>
                    <a:pt x="12700" y="290830"/>
                  </a:lnTo>
                  <a:lnTo>
                    <a:pt x="6350" y="304800"/>
                  </a:lnTo>
                  <a:lnTo>
                    <a:pt x="2540" y="321310"/>
                  </a:lnTo>
                  <a:lnTo>
                    <a:pt x="0" y="339090"/>
                  </a:lnTo>
                  <a:lnTo>
                    <a:pt x="2540" y="353060"/>
                  </a:lnTo>
                  <a:lnTo>
                    <a:pt x="7620" y="365760"/>
                  </a:lnTo>
                  <a:lnTo>
                    <a:pt x="13970" y="375920"/>
                  </a:lnTo>
                  <a:lnTo>
                    <a:pt x="21590" y="384810"/>
                  </a:lnTo>
                  <a:lnTo>
                    <a:pt x="30480" y="393700"/>
                  </a:lnTo>
                  <a:lnTo>
                    <a:pt x="39370" y="401320"/>
                  </a:lnTo>
                  <a:lnTo>
                    <a:pt x="50800" y="407670"/>
                  </a:lnTo>
                  <a:lnTo>
                    <a:pt x="62230" y="412750"/>
                  </a:lnTo>
                  <a:lnTo>
                    <a:pt x="74930" y="417830"/>
                  </a:lnTo>
                  <a:lnTo>
                    <a:pt x="90170" y="422910"/>
                  </a:lnTo>
                  <a:lnTo>
                    <a:pt x="105410" y="426720"/>
                  </a:lnTo>
                  <a:lnTo>
                    <a:pt x="120650" y="430530"/>
                  </a:lnTo>
                  <a:lnTo>
                    <a:pt x="138430" y="431800"/>
                  </a:lnTo>
                  <a:lnTo>
                    <a:pt x="157480" y="431800"/>
                  </a:lnTo>
                  <a:lnTo>
                    <a:pt x="177800" y="430530"/>
                  </a:lnTo>
                  <a:lnTo>
                    <a:pt x="196850" y="427990"/>
                  </a:lnTo>
                  <a:lnTo>
                    <a:pt x="214630" y="425450"/>
                  </a:lnTo>
                  <a:lnTo>
                    <a:pt x="232410" y="422910"/>
                  </a:lnTo>
                  <a:lnTo>
                    <a:pt x="250190" y="419100"/>
                  </a:lnTo>
                  <a:lnTo>
                    <a:pt x="265430" y="414020"/>
                  </a:lnTo>
                  <a:lnTo>
                    <a:pt x="280670" y="407670"/>
                  </a:lnTo>
                  <a:lnTo>
                    <a:pt x="297180" y="400050"/>
                  </a:lnTo>
                  <a:lnTo>
                    <a:pt x="313690" y="392430"/>
                  </a:lnTo>
                  <a:lnTo>
                    <a:pt x="364490" y="3644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886460" y="9780270"/>
              <a:ext cx="176531" cy="177801"/>
            </a:xfrm>
            <a:custGeom>
              <a:avLst/>
              <a:gdLst/>
              <a:ahLst/>
              <a:cxnLst/>
              <a:rect l="0" t="0" r="0" b="0"/>
              <a:pathLst>
                <a:path w="176531" h="177801">
                  <a:moveTo>
                    <a:pt x="8890" y="0"/>
                  </a:moveTo>
                  <a:lnTo>
                    <a:pt x="2540" y="27940"/>
                  </a:lnTo>
                  <a:lnTo>
                    <a:pt x="1270" y="41910"/>
                  </a:lnTo>
                  <a:lnTo>
                    <a:pt x="0" y="57150"/>
                  </a:lnTo>
                  <a:lnTo>
                    <a:pt x="0" y="73660"/>
                  </a:lnTo>
                  <a:lnTo>
                    <a:pt x="0" y="90170"/>
                  </a:lnTo>
                  <a:lnTo>
                    <a:pt x="1270" y="106680"/>
                  </a:lnTo>
                  <a:lnTo>
                    <a:pt x="3810" y="123190"/>
                  </a:lnTo>
                  <a:lnTo>
                    <a:pt x="5080" y="139700"/>
                  </a:lnTo>
                  <a:lnTo>
                    <a:pt x="6350" y="154940"/>
                  </a:lnTo>
                  <a:lnTo>
                    <a:pt x="7620" y="170180"/>
                  </a:lnTo>
                  <a:lnTo>
                    <a:pt x="6350" y="176530"/>
                  </a:lnTo>
                  <a:lnTo>
                    <a:pt x="5080" y="177800"/>
                  </a:lnTo>
                  <a:lnTo>
                    <a:pt x="2540" y="173990"/>
                  </a:lnTo>
                  <a:lnTo>
                    <a:pt x="2540" y="168910"/>
                  </a:lnTo>
                  <a:lnTo>
                    <a:pt x="2540" y="161290"/>
                  </a:lnTo>
                  <a:lnTo>
                    <a:pt x="5080" y="153670"/>
                  </a:lnTo>
                  <a:lnTo>
                    <a:pt x="10160" y="125730"/>
                  </a:lnTo>
                  <a:lnTo>
                    <a:pt x="12700" y="107950"/>
                  </a:lnTo>
                  <a:lnTo>
                    <a:pt x="19050" y="91440"/>
                  </a:lnTo>
                  <a:lnTo>
                    <a:pt x="25400" y="76200"/>
                  </a:lnTo>
                  <a:lnTo>
                    <a:pt x="34290" y="60960"/>
                  </a:lnTo>
                  <a:lnTo>
                    <a:pt x="41910" y="49530"/>
                  </a:lnTo>
                  <a:lnTo>
                    <a:pt x="49530" y="38100"/>
                  </a:lnTo>
                  <a:lnTo>
                    <a:pt x="57150" y="29210"/>
                  </a:lnTo>
                  <a:lnTo>
                    <a:pt x="64770" y="21590"/>
                  </a:lnTo>
                  <a:lnTo>
                    <a:pt x="74930" y="15240"/>
                  </a:lnTo>
                  <a:lnTo>
                    <a:pt x="83820" y="10160"/>
                  </a:lnTo>
                  <a:lnTo>
                    <a:pt x="95250" y="6350"/>
                  </a:lnTo>
                  <a:lnTo>
                    <a:pt x="106680" y="5080"/>
                  </a:lnTo>
                  <a:lnTo>
                    <a:pt x="119380" y="2540"/>
                  </a:lnTo>
                  <a:lnTo>
                    <a:pt x="132080" y="2540"/>
                  </a:lnTo>
                  <a:lnTo>
                    <a:pt x="143510" y="3810"/>
                  </a:lnTo>
                  <a:lnTo>
                    <a:pt x="17653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1107440" y="9822180"/>
              <a:ext cx="8891" cy="157481"/>
            </a:xfrm>
            <a:custGeom>
              <a:avLst/>
              <a:gdLst/>
              <a:ahLst/>
              <a:cxnLst/>
              <a:rect l="0" t="0" r="0" b="0"/>
              <a:pathLst>
                <a:path w="8891" h="157481">
                  <a:moveTo>
                    <a:pt x="8890" y="0"/>
                  </a:moveTo>
                  <a:lnTo>
                    <a:pt x="8890" y="27940"/>
                  </a:lnTo>
                  <a:lnTo>
                    <a:pt x="7620" y="40640"/>
                  </a:lnTo>
                  <a:lnTo>
                    <a:pt x="5080" y="54610"/>
                  </a:lnTo>
                  <a:lnTo>
                    <a:pt x="2540" y="67310"/>
                  </a:lnTo>
                  <a:lnTo>
                    <a:pt x="1270" y="81280"/>
                  </a:lnTo>
                  <a:lnTo>
                    <a:pt x="0" y="95250"/>
                  </a:lnTo>
                  <a:lnTo>
                    <a:pt x="8890" y="157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1148080" y="9735820"/>
              <a:ext cx="41911" cy="12701"/>
            </a:xfrm>
            <a:custGeom>
              <a:avLst/>
              <a:gdLst/>
              <a:ahLst/>
              <a:cxnLst/>
              <a:rect l="0" t="0" r="0" b="0"/>
              <a:pathLst>
                <a:path w="41911" h="12701">
                  <a:moveTo>
                    <a:pt x="0" y="12700"/>
                  </a:moveTo>
                  <a:lnTo>
                    <a:pt x="10160" y="1270"/>
                  </a:lnTo>
                  <a:lnTo>
                    <a:pt x="16510" y="0"/>
                  </a:lnTo>
                  <a:lnTo>
                    <a:pt x="22860" y="2540"/>
                  </a:lnTo>
                  <a:lnTo>
                    <a:pt x="4191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1263650" y="9757410"/>
              <a:ext cx="257811" cy="247651"/>
            </a:xfrm>
            <a:custGeom>
              <a:avLst/>
              <a:gdLst/>
              <a:ahLst/>
              <a:cxnLst/>
              <a:rect l="0" t="0" r="0" b="0"/>
              <a:pathLst>
                <a:path w="257811" h="247651">
                  <a:moveTo>
                    <a:pt x="0" y="128270"/>
                  </a:moveTo>
                  <a:lnTo>
                    <a:pt x="11430" y="139700"/>
                  </a:lnTo>
                  <a:lnTo>
                    <a:pt x="20320" y="142240"/>
                  </a:lnTo>
                  <a:lnTo>
                    <a:pt x="31750" y="144780"/>
                  </a:lnTo>
                  <a:lnTo>
                    <a:pt x="45720" y="146050"/>
                  </a:lnTo>
                  <a:lnTo>
                    <a:pt x="59690" y="146050"/>
                  </a:lnTo>
                  <a:lnTo>
                    <a:pt x="73660" y="144780"/>
                  </a:lnTo>
                  <a:lnTo>
                    <a:pt x="87630" y="142240"/>
                  </a:lnTo>
                  <a:lnTo>
                    <a:pt x="100330" y="138430"/>
                  </a:lnTo>
                  <a:lnTo>
                    <a:pt x="113030" y="134620"/>
                  </a:lnTo>
                  <a:lnTo>
                    <a:pt x="124460" y="128270"/>
                  </a:lnTo>
                  <a:lnTo>
                    <a:pt x="135890" y="121920"/>
                  </a:lnTo>
                  <a:lnTo>
                    <a:pt x="149860" y="113030"/>
                  </a:lnTo>
                  <a:lnTo>
                    <a:pt x="162560" y="104140"/>
                  </a:lnTo>
                  <a:lnTo>
                    <a:pt x="173990" y="92710"/>
                  </a:lnTo>
                  <a:lnTo>
                    <a:pt x="184150" y="81280"/>
                  </a:lnTo>
                  <a:lnTo>
                    <a:pt x="193040" y="68580"/>
                  </a:lnTo>
                  <a:lnTo>
                    <a:pt x="195580" y="55880"/>
                  </a:lnTo>
                  <a:lnTo>
                    <a:pt x="195580" y="41910"/>
                  </a:lnTo>
                  <a:lnTo>
                    <a:pt x="194310" y="29210"/>
                  </a:lnTo>
                  <a:lnTo>
                    <a:pt x="189230" y="19050"/>
                  </a:lnTo>
                  <a:lnTo>
                    <a:pt x="181610" y="10160"/>
                  </a:lnTo>
                  <a:lnTo>
                    <a:pt x="173990" y="3810"/>
                  </a:lnTo>
                  <a:lnTo>
                    <a:pt x="162560" y="1270"/>
                  </a:lnTo>
                  <a:lnTo>
                    <a:pt x="149860" y="0"/>
                  </a:lnTo>
                  <a:lnTo>
                    <a:pt x="134620" y="0"/>
                  </a:lnTo>
                  <a:lnTo>
                    <a:pt x="120650" y="3810"/>
                  </a:lnTo>
                  <a:lnTo>
                    <a:pt x="109220" y="7620"/>
                  </a:lnTo>
                  <a:lnTo>
                    <a:pt x="96520" y="12700"/>
                  </a:lnTo>
                  <a:lnTo>
                    <a:pt x="85090" y="19050"/>
                  </a:lnTo>
                  <a:lnTo>
                    <a:pt x="74930" y="27940"/>
                  </a:lnTo>
                  <a:lnTo>
                    <a:pt x="63500" y="36830"/>
                  </a:lnTo>
                  <a:lnTo>
                    <a:pt x="54610" y="45720"/>
                  </a:lnTo>
                  <a:lnTo>
                    <a:pt x="45720" y="55880"/>
                  </a:lnTo>
                  <a:lnTo>
                    <a:pt x="36830" y="66040"/>
                  </a:lnTo>
                  <a:lnTo>
                    <a:pt x="30480" y="77470"/>
                  </a:lnTo>
                  <a:lnTo>
                    <a:pt x="25400" y="88900"/>
                  </a:lnTo>
                  <a:lnTo>
                    <a:pt x="20320" y="102870"/>
                  </a:lnTo>
                  <a:lnTo>
                    <a:pt x="17780" y="115570"/>
                  </a:lnTo>
                  <a:lnTo>
                    <a:pt x="17780" y="129540"/>
                  </a:lnTo>
                  <a:lnTo>
                    <a:pt x="19050" y="142240"/>
                  </a:lnTo>
                  <a:lnTo>
                    <a:pt x="20320" y="154940"/>
                  </a:lnTo>
                  <a:lnTo>
                    <a:pt x="22860" y="167640"/>
                  </a:lnTo>
                  <a:lnTo>
                    <a:pt x="25400" y="179070"/>
                  </a:lnTo>
                  <a:lnTo>
                    <a:pt x="31750" y="189230"/>
                  </a:lnTo>
                  <a:lnTo>
                    <a:pt x="38100" y="198120"/>
                  </a:lnTo>
                  <a:lnTo>
                    <a:pt x="69850" y="228600"/>
                  </a:lnTo>
                  <a:lnTo>
                    <a:pt x="77470" y="234950"/>
                  </a:lnTo>
                  <a:lnTo>
                    <a:pt x="86360" y="240030"/>
                  </a:lnTo>
                  <a:lnTo>
                    <a:pt x="96520" y="245110"/>
                  </a:lnTo>
                  <a:lnTo>
                    <a:pt x="109220" y="246380"/>
                  </a:lnTo>
                  <a:lnTo>
                    <a:pt x="125730" y="247650"/>
                  </a:lnTo>
                  <a:lnTo>
                    <a:pt x="143510" y="246380"/>
                  </a:lnTo>
                  <a:lnTo>
                    <a:pt x="158750" y="243840"/>
                  </a:lnTo>
                  <a:lnTo>
                    <a:pt x="172720" y="241300"/>
                  </a:lnTo>
                  <a:lnTo>
                    <a:pt x="185420" y="238760"/>
                  </a:lnTo>
                  <a:lnTo>
                    <a:pt x="198120" y="234950"/>
                  </a:lnTo>
                  <a:lnTo>
                    <a:pt x="212090" y="229870"/>
                  </a:lnTo>
                  <a:lnTo>
                    <a:pt x="224790" y="223520"/>
                  </a:lnTo>
                  <a:lnTo>
                    <a:pt x="236220" y="217170"/>
                  </a:lnTo>
                  <a:lnTo>
                    <a:pt x="246380" y="210820"/>
                  </a:lnTo>
                  <a:lnTo>
                    <a:pt x="255270" y="204470"/>
                  </a:lnTo>
                  <a:lnTo>
                    <a:pt x="257810" y="199390"/>
                  </a:lnTo>
                  <a:lnTo>
                    <a:pt x="256540" y="194310"/>
                  </a:lnTo>
                  <a:lnTo>
                    <a:pt x="241300" y="180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 275"/>
            <p:cNvSpPr/>
            <p:nvPr/>
          </p:nvSpPr>
          <p:spPr>
            <a:xfrm>
              <a:off x="1775460" y="9632950"/>
              <a:ext cx="330201" cy="354331"/>
            </a:xfrm>
            <a:custGeom>
              <a:avLst/>
              <a:gdLst/>
              <a:ahLst/>
              <a:cxnLst/>
              <a:rect l="0" t="0" r="0" b="0"/>
              <a:pathLst>
                <a:path w="330201" h="354331">
                  <a:moveTo>
                    <a:pt x="214630" y="0"/>
                  </a:moveTo>
                  <a:lnTo>
                    <a:pt x="219710" y="21590"/>
                  </a:lnTo>
                  <a:lnTo>
                    <a:pt x="222250" y="34290"/>
                  </a:lnTo>
                  <a:lnTo>
                    <a:pt x="222250" y="48260"/>
                  </a:lnTo>
                  <a:lnTo>
                    <a:pt x="223520" y="63500"/>
                  </a:lnTo>
                  <a:lnTo>
                    <a:pt x="224790" y="93980"/>
                  </a:lnTo>
                  <a:lnTo>
                    <a:pt x="224790" y="107950"/>
                  </a:lnTo>
                  <a:lnTo>
                    <a:pt x="226060" y="114300"/>
                  </a:lnTo>
                  <a:lnTo>
                    <a:pt x="227330" y="114300"/>
                  </a:lnTo>
                  <a:lnTo>
                    <a:pt x="229870" y="111760"/>
                  </a:lnTo>
                  <a:lnTo>
                    <a:pt x="231140" y="104140"/>
                  </a:lnTo>
                  <a:lnTo>
                    <a:pt x="229870" y="95250"/>
                  </a:lnTo>
                  <a:lnTo>
                    <a:pt x="228600" y="85090"/>
                  </a:lnTo>
                  <a:lnTo>
                    <a:pt x="223520" y="72390"/>
                  </a:lnTo>
                  <a:lnTo>
                    <a:pt x="217170" y="59690"/>
                  </a:lnTo>
                  <a:lnTo>
                    <a:pt x="209550" y="46990"/>
                  </a:lnTo>
                  <a:lnTo>
                    <a:pt x="199390" y="36830"/>
                  </a:lnTo>
                  <a:lnTo>
                    <a:pt x="187960" y="29210"/>
                  </a:lnTo>
                  <a:lnTo>
                    <a:pt x="175260" y="22860"/>
                  </a:lnTo>
                  <a:lnTo>
                    <a:pt x="163830" y="20320"/>
                  </a:lnTo>
                  <a:lnTo>
                    <a:pt x="152400" y="19050"/>
                  </a:lnTo>
                  <a:lnTo>
                    <a:pt x="142240" y="19050"/>
                  </a:lnTo>
                  <a:lnTo>
                    <a:pt x="132080" y="22860"/>
                  </a:lnTo>
                  <a:lnTo>
                    <a:pt x="123190" y="26670"/>
                  </a:lnTo>
                  <a:lnTo>
                    <a:pt x="115570" y="31750"/>
                  </a:lnTo>
                  <a:lnTo>
                    <a:pt x="106680" y="36830"/>
                  </a:lnTo>
                  <a:lnTo>
                    <a:pt x="99060" y="43180"/>
                  </a:lnTo>
                  <a:lnTo>
                    <a:pt x="92710" y="49530"/>
                  </a:lnTo>
                  <a:lnTo>
                    <a:pt x="85090" y="58420"/>
                  </a:lnTo>
                  <a:lnTo>
                    <a:pt x="77470" y="66040"/>
                  </a:lnTo>
                  <a:lnTo>
                    <a:pt x="71120" y="76200"/>
                  </a:lnTo>
                  <a:lnTo>
                    <a:pt x="63500" y="86360"/>
                  </a:lnTo>
                  <a:lnTo>
                    <a:pt x="57150" y="99060"/>
                  </a:lnTo>
                  <a:lnTo>
                    <a:pt x="49530" y="111760"/>
                  </a:lnTo>
                  <a:lnTo>
                    <a:pt x="35560" y="138430"/>
                  </a:lnTo>
                  <a:lnTo>
                    <a:pt x="27940" y="151130"/>
                  </a:lnTo>
                  <a:lnTo>
                    <a:pt x="22860" y="166370"/>
                  </a:lnTo>
                  <a:lnTo>
                    <a:pt x="17780" y="181610"/>
                  </a:lnTo>
                  <a:lnTo>
                    <a:pt x="5080" y="229870"/>
                  </a:lnTo>
                  <a:lnTo>
                    <a:pt x="1270" y="243840"/>
                  </a:lnTo>
                  <a:lnTo>
                    <a:pt x="0" y="257810"/>
                  </a:lnTo>
                  <a:lnTo>
                    <a:pt x="0" y="269240"/>
                  </a:lnTo>
                  <a:lnTo>
                    <a:pt x="1270" y="281940"/>
                  </a:lnTo>
                  <a:lnTo>
                    <a:pt x="6350" y="294640"/>
                  </a:lnTo>
                  <a:lnTo>
                    <a:pt x="15240" y="307340"/>
                  </a:lnTo>
                  <a:lnTo>
                    <a:pt x="25400" y="320040"/>
                  </a:lnTo>
                  <a:lnTo>
                    <a:pt x="35560" y="330200"/>
                  </a:lnTo>
                  <a:lnTo>
                    <a:pt x="45720" y="337820"/>
                  </a:lnTo>
                  <a:lnTo>
                    <a:pt x="57150" y="345440"/>
                  </a:lnTo>
                  <a:lnTo>
                    <a:pt x="68580" y="349250"/>
                  </a:lnTo>
                  <a:lnTo>
                    <a:pt x="81280" y="351790"/>
                  </a:lnTo>
                  <a:lnTo>
                    <a:pt x="93980" y="354330"/>
                  </a:lnTo>
                  <a:lnTo>
                    <a:pt x="107950" y="354330"/>
                  </a:lnTo>
                  <a:lnTo>
                    <a:pt x="123190" y="353060"/>
                  </a:lnTo>
                  <a:lnTo>
                    <a:pt x="139700" y="350520"/>
                  </a:lnTo>
                  <a:lnTo>
                    <a:pt x="156210" y="347980"/>
                  </a:lnTo>
                  <a:lnTo>
                    <a:pt x="190500" y="342900"/>
                  </a:lnTo>
                  <a:lnTo>
                    <a:pt x="209550" y="337820"/>
                  </a:lnTo>
                  <a:lnTo>
                    <a:pt x="228600" y="332740"/>
                  </a:lnTo>
                  <a:lnTo>
                    <a:pt x="248920" y="327660"/>
                  </a:lnTo>
                  <a:lnTo>
                    <a:pt x="266700" y="321310"/>
                  </a:lnTo>
                  <a:lnTo>
                    <a:pt x="283210" y="314960"/>
                  </a:lnTo>
                  <a:lnTo>
                    <a:pt x="330200" y="294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 276"/>
            <p:cNvSpPr/>
            <p:nvPr/>
          </p:nvSpPr>
          <p:spPr>
            <a:xfrm>
              <a:off x="2067560" y="9768840"/>
              <a:ext cx="290831" cy="247651"/>
            </a:xfrm>
            <a:custGeom>
              <a:avLst/>
              <a:gdLst/>
              <a:ahLst/>
              <a:cxnLst/>
              <a:rect l="0" t="0" r="0" b="0"/>
              <a:pathLst>
                <a:path w="290831" h="247651">
                  <a:moveTo>
                    <a:pt x="175260" y="21590"/>
                  </a:moveTo>
                  <a:lnTo>
                    <a:pt x="163830" y="5080"/>
                  </a:lnTo>
                  <a:lnTo>
                    <a:pt x="157480" y="1270"/>
                  </a:lnTo>
                  <a:lnTo>
                    <a:pt x="148590" y="0"/>
                  </a:lnTo>
                  <a:lnTo>
                    <a:pt x="139700" y="0"/>
                  </a:lnTo>
                  <a:lnTo>
                    <a:pt x="130810" y="2540"/>
                  </a:lnTo>
                  <a:lnTo>
                    <a:pt x="120650" y="6350"/>
                  </a:lnTo>
                  <a:lnTo>
                    <a:pt x="110490" y="11430"/>
                  </a:lnTo>
                  <a:lnTo>
                    <a:pt x="101600" y="17780"/>
                  </a:lnTo>
                  <a:lnTo>
                    <a:pt x="93980" y="24130"/>
                  </a:lnTo>
                  <a:lnTo>
                    <a:pt x="85090" y="30480"/>
                  </a:lnTo>
                  <a:lnTo>
                    <a:pt x="76200" y="39370"/>
                  </a:lnTo>
                  <a:lnTo>
                    <a:pt x="67310" y="49530"/>
                  </a:lnTo>
                  <a:lnTo>
                    <a:pt x="57150" y="60960"/>
                  </a:lnTo>
                  <a:lnTo>
                    <a:pt x="48260" y="73660"/>
                  </a:lnTo>
                  <a:lnTo>
                    <a:pt x="40640" y="86360"/>
                  </a:lnTo>
                  <a:lnTo>
                    <a:pt x="33020" y="100330"/>
                  </a:lnTo>
                  <a:lnTo>
                    <a:pt x="25400" y="114300"/>
                  </a:lnTo>
                  <a:lnTo>
                    <a:pt x="10160" y="140970"/>
                  </a:lnTo>
                  <a:lnTo>
                    <a:pt x="5080" y="157480"/>
                  </a:lnTo>
                  <a:lnTo>
                    <a:pt x="2540" y="175260"/>
                  </a:lnTo>
                  <a:lnTo>
                    <a:pt x="0" y="194310"/>
                  </a:lnTo>
                  <a:lnTo>
                    <a:pt x="1270" y="209550"/>
                  </a:lnTo>
                  <a:lnTo>
                    <a:pt x="3810" y="222250"/>
                  </a:lnTo>
                  <a:lnTo>
                    <a:pt x="8890" y="232410"/>
                  </a:lnTo>
                  <a:lnTo>
                    <a:pt x="17780" y="238760"/>
                  </a:lnTo>
                  <a:lnTo>
                    <a:pt x="29210" y="243840"/>
                  </a:lnTo>
                  <a:lnTo>
                    <a:pt x="41910" y="247650"/>
                  </a:lnTo>
                  <a:lnTo>
                    <a:pt x="55880" y="246380"/>
                  </a:lnTo>
                  <a:lnTo>
                    <a:pt x="69850" y="243840"/>
                  </a:lnTo>
                  <a:lnTo>
                    <a:pt x="83820" y="240030"/>
                  </a:lnTo>
                  <a:lnTo>
                    <a:pt x="96520" y="233680"/>
                  </a:lnTo>
                  <a:lnTo>
                    <a:pt x="109220" y="226060"/>
                  </a:lnTo>
                  <a:lnTo>
                    <a:pt x="120650" y="218440"/>
                  </a:lnTo>
                  <a:lnTo>
                    <a:pt x="142240" y="201930"/>
                  </a:lnTo>
                  <a:lnTo>
                    <a:pt x="153670" y="194310"/>
                  </a:lnTo>
                  <a:lnTo>
                    <a:pt x="161290" y="186690"/>
                  </a:lnTo>
                  <a:lnTo>
                    <a:pt x="168910" y="176530"/>
                  </a:lnTo>
                  <a:lnTo>
                    <a:pt x="173990" y="167640"/>
                  </a:lnTo>
                  <a:lnTo>
                    <a:pt x="179070" y="157480"/>
                  </a:lnTo>
                  <a:lnTo>
                    <a:pt x="184150" y="147320"/>
                  </a:lnTo>
                  <a:lnTo>
                    <a:pt x="187960" y="137160"/>
                  </a:lnTo>
                  <a:lnTo>
                    <a:pt x="190500" y="123190"/>
                  </a:lnTo>
                  <a:lnTo>
                    <a:pt x="191770" y="106680"/>
                  </a:lnTo>
                  <a:lnTo>
                    <a:pt x="193040" y="88900"/>
                  </a:lnTo>
                  <a:lnTo>
                    <a:pt x="195580" y="83820"/>
                  </a:lnTo>
                  <a:lnTo>
                    <a:pt x="198120" y="87630"/>
                  </a:lnTo>
                  <a:lnTo>
                    <a:pt x="204470" y="107950"/>
                  </a:lnTo>
                  <a:lnTo>
                    <a:pt x="220980" y="158750"/>
                  </a:lnTo>
                  <a:lnTo>
                    <a:pt x="224790" y="170180"/>
                  </a:lnTo>
                  <a:lnTo>
                    <a:pt x="231140" y="182880"/>
                  </a:lnTo>
                  <a:lnTo>
                    <a:pt x="236220" y="195580"/>
                  </a:lnTo>
                  <a:lnTo>
                    <a:pt x="243840" y="205740"/>
                  </a:lnTo>
                  <a:lnTo>
                    <a:pt x="252730" y="213360"/>
                  </a:lnTo>
                  <a:lnTo>
                    <a:pt x="290830" y="222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Freeform 277"/>
            <p:cNvSpPr/>
            <p:nvPr/>
          </p:nvSpPr>
          <p:spPr>
            <a:xfrm>
              <a:off x="2379980" y="9819640"/>
              <a:ext cx="147321" cy="203201"/>
            </a:xfrm>
            <a:custGeom>
              <a:avLst/>
              <a:gdLst/>
              <a:ahLst/>
              <a:cxnLst/>
              <a:rect l="0" t="0" r="0" b="0"/>
              <a:pathLst>
                <a:path w="147321" h="203201">
                  <a:moveTo>
                    <a:pt x="10160" y="12700"/>
                  </a:moveTo>
                  <a:lnTo>
                    <a:pt x="10160" y="40640"/>
                  </a:lnTo>
                  <a:lnTo>
                    <a:pt x="8890" y="54610"/>
                  </a:lnTo>
                  <a:lnTo>
                    <a:pt x="6350" y="69850"/>
                  </a:lnTo>
                  <a:lnTo>
                    <a:pt x="3810" y="86360"/>
                  </a:lnTo>
                  <a:lnTo>
                    <a:pt x="2540" y="102870"/>
                  </a:lnTo>
                  <a:lnTo>
                    <a:pt x="1270" y="119380"/>
                  </a:lnTo>
                  <a:lnTo>
                    <a:pt x="1270" y="137160"/>
                  </a:lnTo>
                  <a:lnTo>
                    <a:pt x="0" y="143510"/>
                  </a:lnTo>
                  <a:lnTo>
                    <a:pt x="0" y="143510"/>
                  </a:lnTo>
                  <a:lnTo>
                    <a:pt x="0" y="138430"/>
                  </a:lnTo>
                  <a:lnTo>
                    <a:pt x="0" y="97790"/>
                  </a:lnTo>
                  <a:lnTo>
                    <a:pt x="1270" y="83820"/>
                  </a:lnTo>
                  <a:lnTo>
                    <a:pt x="2540" y="71120"/>
                  </a:lnTo>
                  <a:lnTo>
                    <a:pt x="5080" y="58420"/>
                  </a:lnTo>
                  <a:lnTo>
                    <a:pt x="10160" y="45720"/>
                  </a:lnTo>
                  <a:lnTo>
                    <a:pt x="17780" y="33020"/>
                  </a:lnTo>
                  <a:lnTo>
                    <a:pt x="25400" y="19050"/>
                  </a:lnTo>
                  <a:lnTo>
                    <a:pt x="35560" y="10160"/>
                  </a:lnTo>
                  <a:lnTo>
                    <a:pt x="46990" y="3810"/>
                  </a:lnTo>
                  <a:lnTo>
                    <a:pt x="59690" y="0"/>
                  </a:lnTo>
                  <a:lnTo>
                    <a:pt x="69850" y="0"/>
                  </a:lnTo>
                  <a:lnTo>
                    <a:pt x="78740" y="1270"/>
                  </a:lnTo>
                  <a:lnTo>
                    <a:pt x="87630" y="5080"/>
                  </a:lnTo>
                  <a:lnTo>
                    <a:pt x="93980" y="11430"/>
                  </a:lnTo>
                  <a:lnTo>
                    <a:pt x="100330" y="19050"/>
                  </a:lnTo>
                  <a:lnTo>
                    <a:pt x="105410" y="27940"/>
                  </a:lnTo>
                  <a:lnTo>
                    <a:pt x="110490" y="35560"/>
                  </a:lnTo>
                  <a:lnTo>
                    <a:pt x="116840" y="43180"/>
                  </a:lnTo>
                  <a:lnTo>
                    <a:pt x="123190" y="50800"/>
                  </a:lnTo>
                  <a:lnTo>
                    <a:pt x="129540" y="62230"/>
                  </a:lnTo>
                  <a:lnTo>
                    <a:pt x="133350" y="77470"/>
                  </a:lnTo>
                  <a:lnTo>
                    <a:pt x="138430" y="95250"/>
                  </a:lnTo>
                  <a:lnTo>
                    <a:pt x="140970" y="111760"/>
                  </a:lnTo>
                  <a:lnTo>
                    <a:pt x="143510" y="129540"/>
                  </a:lnTo>
                  <a:lnTo>
                    <a:pt x="147320" y="203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Freeform 278"/>
            <p:cNvSpPr/>
            <p:nvPr/>
          </p:nvSpPr>
          <p:spPr>
            <a:xfrm>
              <a:off x="2589530" y="9789160"/>
              <a:ext cx="274321" cy="231141"/>
            </a:xfrm>
            <a:custGeom>
              <a:avLst/>
              <a:gdLst/>
              <a:ahLst/>
              <a:cxnLst/>
              <a:rect l="0" t="0" r="0" b="0"/>
              <a:pathLst>
                <a:path w="274321" h="231141">
                  <a:moveTo>
                    <a:pt x="200660" y="33020"/>
                  </a:moveTo>
                  <a:lnTo>
                    <a:pt x="189230" y="16510"/>
                  </a:lnTo>
                  <a:lnTo>
                    <a:pt x="181610" y="10160"/>
                  </a:lnTo>
                  <a:lnTo>
                    <a:pt x="171450" y="5080"/>
                  </a:lnTo>
                  <a:lnTo>
                    <a:pt x="160020" y="0"/>
                  </a:lnTo>
                  <a:lnTo>
                    <a:pt x="147320" y="1270"/>
                  </a:lnTo>
                  <a:lnTo>
                    <a:pt x="134620" y="5080"/>
                  </a:lnTo>
                  <a:lnTo>
                    <a:pt x="121920" y="10160"/>
                  </a:lnTo>
                  <a:lnTo>
                    <a:pt x="109220" y="17780"/>
                  </a:lnTo>
                  <a:lnTo>
                    <a:pt x="97790" y="26670"/>
                  </a:lnTo>
                  <a:lnTo>
                    <a:pt x="86360" y="35560"/>
                  </a:lnTo>
                  <a:lnTo>
                    <a:pt x="74930" y="46990"/>
                  </a:lnTo>
                  <a:lnTo>
                    <a:pt x="64770" y="58420"/>
                  </a:lnTo>
                  <a:lnTo>
                    <a:pt x="53340" y="71120"/>
                  </a:lnTo>
                  <a:lnTo>
                    <a:pt x="43180" y="83820"/>
                  </a:lnTo>
                  <a:lnTo>
                    <a:pt x="21590" y="111760"/>
                  </a:lnTo>
                  <a:lnTo>
                    <a:pt x="13970" y="123190"/>
                  </a:lnTo>
                  <a:lnTo>
                    <a:pt x="6350" y="135890"/>
                  </a:lnTo>
                  <a:lnTo>
                    <a:pt x="1270" y="147320"/>
                  </a:lnTo>
                  <a:lnTo>
                    <a:pt x="0" y="161290"/>
                  </a:lnTo>
                  <a:lnTo>
                    <a:pt x="1270" y="179070"/>
                  </a:lnTo>
                  <a:lnTo>
                    <a:pt x="5080" y="196850"/>
                  </a:lnTo>
                  <a:lnTo>
                    <a:pt x="12700" y="209550"/>
                  </a:lnTo>
                  <a:lnTo>
                    <a:pt x="24130" y="219710"/>
                  </a:lnTo>
                  <a:lnTo>
                    <a:pt x="36830" y="227330"/>
                  </a:lnTo>
                  <a:lnTo>
                    <a:pt x="49530" y="231140"/>
                  </a:lnTo>
                  <a:lnTo>
                    <a:pt x="60960" y="229870"/>
                  </a:lnTo>
                  <a:lnTo>
                    <a:pt x="72390" y="227330"/>
                  </a:lnTo>
                  <a:lnTo>
                    <a:pt x="83820" y="223520"/>
                  </a:lnTo>
                  <a:lnTo>
                    <a:pt x="93980" y="218440"/>
                  </a:lnTo>
                  <a:lnTo>
                    <a:pt x="105410" y="213360"/>
                  </a:lnTo>
                  <a:lnTo>
                    <a:pt x="115570" y="207010"/>
                  </a:lnTo>
                  <a:lnTo>
                    <a:pt x="127000" y="200660"/>
                  </a:lnTo>
                  <a:lnTo>
                    <a:pt x="137160" y="194310"/>
                  </a:lnTo>
                  <a:lnTo>
                    <a:pt x="146050" y="185420"/>
                  </a:lnTo>
                  <a:lnTo>
                    <a:pt x="154940" y="176530"/>
                  </a:lnTo>
                  <a:lnTo>
                    <a:pt x="163830" y="167640"/>
                  </a:lnTo>
                  <a:lnTo>
                    <a:pt x="170180" y="157480"/>
                  </a:lnTo>
                  <a:lnTo>
                    <a:pt x="175260" y="147320"/>
                  </a:lnTo>
                  <a:lnTo>
                    <a:pt x="180340" y="137160"/>
                  </a:lnTo>
                  <a:lnTo>
                    <a:pt x="182880" y="125730"/>
                  </a:lnTo>
                  <a:lnTo>
                    <a:pt x="185420" y="114300"/>
                  </a:lnTo>
                  <a:lnTo>
                    <a:pt x="186690" y="101600"/>
                  </a:lnTo>
                  <a:lnTo>
                    <a:pt x="187960" y="87630"/>
                  </a:lnTo>
                  <a:lnTo>
                    <a:pt x="189230" y="73660"/>
                  </a:lnTo>
                  <a:lnTo>
                    <a:pt x="189230" y="60960"/>
                  </a:lnTo>
                  <a:lnTo>
                    <a:pt x="189230" y="58420"/>
                  </a:lnTo>
                  <a:lnTo>
                    <a:pt x="189230" y="63500"/>
                  </a:lnTo>
                  <a:lnTo>
                    <a:pt x="189230" y="74930"/>
                  </a:lnTo>
                  <a:lnTo>
                    <a:pt x="190500" y="87630"/>
                  </a:lnTo>
                  <a:lnTo>
                    <a:pt x="193040" y="102870"/>
                  </a:lnTo>
                  <a:lnTo>
                    <a:pt x="195580" y="118110"/>
                  </a:lnTo>
                  <a:lnTo>
                    <a:pt x="198120" y="132080"/>
                  </a:lnTo>
                  <a:lnTo>
                    <a:pt x="201930" y="144780"/>
                  </a:lnTo>
                  <a:lnTo>
                    <a:pt x="204470" y="156210"/>
                  </a:lnTo>
                  <a:lnTo>
                    <a:pt x="209550" y="167640"/>
                  </a:lnTo>
                  <a:lnTo>
                    <a:pt x="214630" y="179070"/>
                  </a:lnTo>
                  <a:lnTo>
                    <a:pt x="219710" y="190500"/>
                  </a:lnTo>
                  <a:lnTo>
                    <a:pt x="228600" y="196850"/>
                  </a:lnTo>
                  <a:lnTo>
                    <a:pt x="238760" y="199390"/>
                  </a:lnTo>
                  <a:lnTo>
                    <a:pt x="274320" y="2019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Freeform 279"/>
            <p:cNvSpPr/>
            <p:nvPr/>
          </p:nvSpPr>
          <p:spPr>
            <a:xfrm>
              <a:off x="2979420" y="9664700"/>
              <a:ext cx="10161" cy="368301"/>
            </a:xfrm>
            <a:custGeom>
              <a:avLst/>
              <a:gdLst/>
              <a:ahLst/>
              <a:cxnLst/>
              <a:rect l="0" t="0" r="0" b="0"/>
              <a:pathLst>
                <a:path w="10161" h="368301">
                  <a:moveTo>
                    <a:pt x="10160" y="0"/>
                  </a:moveTo>
                  <a:lnTo>
                    <a:pt x="10160" y="303530"/>
                  </a:lnTo>
                  <a:lnTo>
                    <a:pt x="8890" y="317500"/>
                  </a:lnTo>
                  <a:lnTo>
                    <a:pt x="7620" y="331470"/>
                  </a:lnTo>
                  <a:lnTo>
                    <a:pt x="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Freeform 280"/>
            <p:cNvSpPr/>
            <p:nvPr/>
          </p:nvSpPr>
          <p:spPr>
            <a:xfrm>
              <a:off x="441960" y="10200640"/>
              <a:ext cx="2621281" cy="95251"/>
            </a:xfrm>
            <a:custGeom>
              <a:avLst/>
              <a:gdLst/>
              <a:ahLst/>
              <a:cxnLst/>
              <a:rect l="0" t="0" r="0" b="0"/>
              <a:pathLst>
                <a:path w="2621281" h="95251">
                  <a:moveTo>
                    <a:pt x="0" y="0"/>
                  </a:moveTo>
                  <a:lnTo>
                    <a:pt x="16510" y="6350"/>
                  </a:lnTo>
                  <a:lnTo>
                    <a:pt x="40640" y="8890"/>
                  </a:lnTo>
                  <a:lnTo>
                    <a:pt x="68580" y="11430"/>
                  </a:lnTo>
                  <a:lnTo>
                    <a:pt x="81280" y="13970"/>
                  </a:lnTo>
                  <a:lnTo>
                    <a:pt x="92710" y="16510"/>
                  </a:lnTo>
                  <a:lnTo>
                    <a:pt x="115570" y="16510"/>
                  </a:lnTo>
                  <a:lnTo>
                    <a:pt x="138430" y="13970"/>
                  </a:lnTo>
                  <a:lnTo>
                    <a:pt x="209550" y="11430"/>
                  </a:lnTo>
                  <a:lnTo>
                    <a:pt x="483870" y="11430"/>
                  </a:lnTo>
                  <a:lnTo>
                    <a:pt x="502920" y="12700"/>
                  </a:lnTo>
                  <a:lnTo>
                    <a:pt x="520700" y="13970"/>
                  </a:lnTo>
                  <a:lnTo>
                    <a:pt x="535940" y="16510"/>
                  </a:lnTo>
                  <a:lnTo>
                    <a:pt x="566420" y="19050"/>
                  </a:lnTo>
                  <a:lnTo>
                    <a:pt x="629920" y="21590"/>
                  </a:lnTo>
                  <a:lnTo>
                    <a:pt x="647700" y="22860"/>
                  </a:lnTo>
                  <a:lnTo>
                    <a:pt x="664210" y="24130"/>
                  </a:lnTo>
                  <a:lnTo>
                    <a:pt x="681990" y="26670"/>
                  </a:lnTo>
                  <a:lnTo>
                    <a:pt x="720090" y="30480"/>
                  </a:lnTo>
                  <a:lnTo>
                    <a:pt x="801370" y="31750"/>
                  </a:lnTo>
                  <a:lnTo>
                    <a:pt x="821690" y="33020"/>
                  </a:lnTo>
                  <a:lnTo>
                    <a:pt x="843280" y="35560"/>
                  </a:lnTo>
                  <a:lnTo>
                    <a:pt x="863600" y="38100"/>
                  </a:lnTo>
                  <a:lnTo>
                    <a:pt x="902970" y="40640"/>
                  </a:lnTo>
                  <a:lnTo>
                    <a:pt x="939800" y="43180"/>
                  </a:lnTo>
                  <a:lnTo>
                    <a:pt x="957580" y="45720"/>
                  </a:lnTo>
                  <a:lnTo>
                    <a:pt x="975360" y="48260"/>
                  </a:lnTo>
                  <a:lnTo>
                    <a:pt x="994410" y="49530"/>
                  </a:lnTo>
                  <a:lnTo>
                    <a:pt x="1071880" y="52070"/>
                  </a:lnTo>
                  <a:lnTo>
                    <a:pt x="1108710" y="54610"/>
                  </a:lnTo>
                  <a:lnTo>
                    <a:pt x="1126490" y="55880"/>
                  </a:lnTo>
                  <a:lnTo>
                    <a:pt x="1144270" y="58420"/>
                  </a:lnTo>
                  <a:lnTo>
                    <a:pt x="1179830" y="60960"/>
                  </a:lnTo>
                  <a:lnTo>
                    <a:pt x="1249680" y="63500"/>
                  </a:lnTo>
                  <a:lnTo>
                    <a:pt x="1775460" y="63500"/>
                  </a:lnTo>
                  <a:lnTo>
                    <a:pt x="1794510" y="64770"/>
                  </a:lnTo>
                  <a:lnTo>
                    <a:pt x="1813560" y="67310"/>
                  </a:lnTo>
                  <a:lnTo>
                    <a:pt x="1833880" y="69850"/>
                  </a:lnTo>
                  <a:lnTo>
                    <a:pt x="1871980" y="72390"/>
                  </a:lnTo>
                  <a:lnTo>
                    <a:pt x="1944370" y="73660"/>
                  </a:lnTo>
                  <a:lnTo>
                    <a:pt x="2101850" y="74930"/>
                  </a:lnTo>
                  <a:lnTo>
                    <a:pt x="2119630" y="74930"/>
                  </a:lnTo>
                  <a:lnTo>
                    <a:pt x="2137410" y="77470"/>
                  </a:lnTo>
                  <a:lnTo>
                    <a:pt x="2155190" y="80010"/>
                  </a:lnTo>
                  <a:lnTo>
                    <a:pt x="2190750" y="82550"/>
                  </a:lnTo>
                  <a:lnTo>
                    <a:pt x="2260600" y="83820"/>
                  </a:lnTo>
                  <a:lnTo>
                    <a:pt x="2402840" y="85090"/>
                  </a:lnTo>
                  <a:lnTo>
                    <a:pt x="2415540" y="86360"/>
                  </a:lnTo>
                  <a:lnTo>
                    <a:pt x="2428240" y="87630"/>
                  </a:lnTo>
                  <a:lnTo>
                    <a:pt x="2439670" y="90170"/>
                  </a:lnTo>
                  <a:lnTo>
                    <a:pt x="2466340" y="92710"/>
                  </a:lnTo>
                  <a:lnTo>
                    <a:pt x="2531110" y="95250"/>
                  </a:lnTo>
                  <a:lnTo>
                    <a:pt x="2621280" y="952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Freeform 281"/>
            <p:cNvSpPr/>
            <p:nvPr/>
          </p:nvSpPr>
          <p:spPr>
            <a:xfrm>
              <a:off x="3536950" y="9738360"/>
              <a:ext cx="11431" cy="326391"/>
            </a:xfrm>
            <a:custGeom>
              <a:avLst/>
              <a:gdLst/>
              <a:ahLst/>
              <a:cxnLst/>
              <a:rect l="0" t="0" r="0" b="0"/>
              <a:pathLst>
                <a:path w="11431" h="326391">
                  <a:moveTo>
                    <a:pt x="11430" y="0"/>
                  </a:moveTo>
                  <a:lnTo>
                    <a:pt x="11430" y="119380"/>
                  </a:lnTo>
                  <a:lnTo>
                    <a:pt x="10160" y="134620"/>
                  </a:lnTo>
                  <a:lnTo>
                    <a:pt x="7620" y="149860"/>
                  </a:lnTo>
                  <a:lnTo>
                    <a:pt x="5080" y="166370"/>
                  </a:lnTo>
                  <a:lnTo>
                    <a:pt x="3810" y="182880"/>
                  </a:lnTo>
                  <a:lnTo>
                    <a:pt x="2540" y="196850"/>
                  </a:lnTo>
                  <a:lnTo>
                    <a:pt x="2540" y="212090"/>
                  </a:lnTo>
                  <a:lnTo>
                    <a:pt x="1270" y="247650"/>
                  </a:lnTo>
                  <a:lnTo>
                    <a:pt x="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Freeform 282"/>
            <p:cNvSpPr/>
            <p:nvPr/>
          </p:nvSpPr>
          <p:spPr>
            <a:xfrm>
              <a:off x="3516630" y="9738360"/>
              <a:ext cx="205741" cy="284481"/>
            </a:xfrm>
            <a:custGeom>
              <a:avLst/>
              <a:gdLst/>
              <a:ahLst/>
              <a:cxnLst/>
              <a:rect l="0" t="0" r="0" b="0"/>
              <a:pathLst>
                <a:path w="205741" h="284481">
                  <a:moveTo>
                    <a:pt x="0" y="10160"/>
                  </a:moveTo>
                  <a:lnTo>
                    <a:pt x="27940" y="5080"/>
                  </a:lnTo>
                  <a:lnTo>
                    <a:pt x="44450" y="2540"/>
                  </a:lnTo>
                  <a:lnTo>
                    <a:pt x="63500" y="1270"/>
                  </a:lnTo>
                  <a:lnTo>
                    <a:pt x="105410" y="0"/>
                  </a:lnTo>
                  <a:lnTo>
                    <a:pt x="147320" y="0"/>
                  </a:lnTo>
                  <a:lnTo>
                    <a:pt x="163830" y="2540"/>
                  </a:lnTo>
                  <a:lnTo>
                    <a:pt x="176530" y="6350"/>
                  </a:lnTo>
                  <a:lnTo>
                    <a:pt x="187960" y="11430"/>
                  </a:lnTo>
                  <a:lnTo>
                    <a:pt x="193040" y="19050"/>
                  </a:lnTo>
                  <a:lnTo>
                    <a:pt x="194310" y="29210"/>
                  </a:lnTo>
                  <a:lnTo>
                    <a:pt x="193040" y="40640"/>
                  </a:lnTo>
                  <a:lnTo>
                    <a:pt x="189230" y="49530"/>
                  </a:lnTo>
                  <a:lnTo>
                    <a:pt x="184150" y="58420"/>
                  </a:lnTo>
                  <a:lnTo>
                    <a:pt x="179070" y="67310"/>
                  </a:lnTo>
                  <a:lnTo>
                    <a:pt x="172720" y="74930"/>
                  </a:lnTo>
                  <a:lnTo>
                    <a:pt x="166370" y="82550"/>
                  </a:lnTo>
                  <a:lnTo>
                    <a:pt x="160020" y="90170"/>
                  </a:lnTo>
                  <a:lnTo>
                    <a:pt x="151130" y="96520"/>
                  </a:lnTo>
                  <a:lnTo>
                    <a:pt x="140970" y="101600"/>
                  </a:lnTo>
                  <a:lnTo>
                    <a:pt x="128270" y="106680"/>
                  </a:lnTo>
                  <a:lnTo>
                    <a:pt x="116840" y="111760"/>
                  </a:lnTo>
                  <a:lnTo>
                    <a:pt x="106680" y="118110"/>
                  </a:lnTo>
                  <a:lnTo>
                    <a:pt x="95250" y="124460"/>
                  </a:lnTo>
                  <a:lnTo>
                    <a:pt x="85090" y="129540"/>
                  </a:lnTo>
                  <a:lnTo>
                    <a:pt x="73660" y="134620"/>
                  </a:lnTo>
                  <a:lnTo>
                    <a:pt x="63500" y="138430"/>
                  </a:lnTo>
                  <a:lnTo>
                    <a:pt x="62230" y="138430"/>
                  </a:lnTo>
                  <a:lnTo>
                    <a:pt x="76200" y="133350"/>
                  </a:lnTo>
                  <a:lnTo>
                    <a:pt x="88900" y="130810"/>
                  </a:lnTo>
                  <a:lnTo>
                    <a:pt x="105410" y="129540"/>
                  </a:lnTo>
                  <a:lnTo>
                    <a:pt x="123190" y="128270"/>
                  </a:lnTo>
                  <a:lnTo>
                    <a:pt x="138430" y="128270"/>
                  </a:lnTo>
                  <a:lnTo>
                    <a:pt x="151130" y="129540"/>
                  </a:lnTo>
                  <a:lnTo>
                    <a:pt x="163830" y="132080"/>
                  </a:lnTo>
                  <a:lnTo>
                    <a:pt x="175260" y="135890"/>
                  </a:lnTo>
                  <a:lnTo>
                    <a:pt x="184150" y="140970"/>
                  </a:lnTo>
                  <a:lnTo>
                    <a:pt x="193040" y="146050"/>
                  </a:lnTo>
                  <a:lnTo>
                    <a:pt x="199390" y="154940"/>
                  </a:lnTo>
                  <a:lnTo>
                    <a:pt x="203200" y="165100"/>
                  </a:lnTo>
                  <a:lnTo>
                    <a:pt x="205740" y="176530"/>
                  </a:lnTo>
                  <a:lnTo>
                    <a:pt x="204470" y="186690"/>
                  </a:lnTo>
                  <a:lnTo>
                    <a:pt x="201930" y="195580"/>
                  </a:lnTo>
                  <a:lnTo>
                    <a:pt x="198120" y="204470"/>
                  </a:lnTo>
                  <a:lnTo>
                    <a:pt x="191770" y="212090"/>
                  </a:lnTo>
                  <a:lnTo>
                    <a:pt x="184150" y="219710"/>
                  </a:lnTo>
                  <a:lnTo>
                    <a:pt x="175260" y="227330"/>
                  </a:lnTo>
                  <a:lnTo>
                    <a:pt x="166370" y="233680"/>
                  </a:lnTo>
                  <a:lnTo>
                    <a:pt x="156210" y="241300"/>
                  </a:lnTo>
                  <a:lnTo>
                    <a:pt x="146050" y="248920"/>
                  </a:lnTo>
                  <a:lnTo>
                    <a:pt x="134620" y="255270"/>
                  </a:lnTo>
                  <a:lnTo>
                    <a:pt x="123190" y="262890"/>
                  </a:lnTo>
                  <a:lnTo>
                    <a:pt x="63500" y="284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3769360" y="9780270"/>
              <a:ext cx="147321" cy="201931"/>
            </a:xfrm>
            <a:custGeom>
              <a:avLst/>
              <a:gdLst/>
              <a:ahLst/>
              <a:cxnLst/>
              <a:rect l="0" t="0" r="0" b="0"/>
              <a:pathLst>
                <a:path w="147321" h="201931">
                  <a:moveTo>
                    <a:pt x="0" y="73660"/>
                  </a:moveTo>
                  <a:lnTo>
                    <a:pt x="11430" y="85090"/>
                  </a:lnTo>
                  <a:lnTo>
                    <a:pt x="15240" y="92710"/>
                  </a:lnTo>
                  <a:lnTo>
                    <a:pt x="19050" y="102870"/>
                  </a:lnTo>
                  <a:lnTo>
                    <a:pt x="24130" y="114300"/>
                  </a:lnTo>
                  <a:lnTo>
                    <a:pt x="26670" y="125730"/>
                  </a:lnTo>
                  <a:lnTo>
                    <a:pt x="27940" y="139700"/>
                  </a:lnTo>
                  <a:lnTo>
                    <a:pt x="29210" y="152400"/>
                  </a:lnTo>
                  <a:lnTo>
                    <a:pt x="30480" y="166370"/>
                  </a:lnTo>
                  <a:lnTo>
                    <a:pt x="30480" y="193040"/>
                  </a:lnTo>
                  <a:lnTo>
                    <a:pt x="33020" y="200660"/>
                  </a:lnTo>
                  <a:lnTo>
                    <a:pt x="36830" y="201930"/>
                  </a:lnTo>
                  <a:lnTo>
                    <a:pt x="41910" y="201930"/>
                  </a:lnTo>
                  <a:lnTo>
                    <a:pt x="48260" y="196850"/>
                  </a:lnTo>
                  <a:lnTo>
                    <a:pt x="54610" y="187960"/>
                  </a:lnTo>
                  <a:lnTo>
                    <a:pt x="60960" y="177800"/>
                  </a:lnTo>
                  <a:lnTo>
                    <a:pt x="66040" y="167640"/>
                  </a:lnTo>
                  <a:lnTo>
                    <a:pt x="71120" y="157480"/>
                  </a:lnTo>
                  <a:lnTo>
                    <a:pt x="74930" y="147320"/>
                  </a:lnTo>
                  <a:lnTo>
                    <a:pt x="78740" y="135890"/>
                  </a:lnTo>
                  <a:lnTo>
                    <a:pt x="80010" y="123190"/>
                  </a:lnTo>
                  <a:lnTo>
                    <a:pt x="81280" y="110490"/>
                  </a:lnTo>
                  <a:lnTo>
                    <a:pt x="82550" y="93980"/>
                  </a:lnTo>
                  <a:lnTo>
                    <a:pt x="83820" y="58420"/>
                  </a:lnTo>
                  <a:lnTo>
                    <a:pt x="85090" y="41910"/>
                  </a:lnTo>
                  <a:lnTo>
                    <a:pt x="86360" y="27940"/>
                  </a:lnTo>
                  <a:lnTo>
                    <a:pt x="88900" y="15240"/>
                  </a:lnTo>
                  <a:lnTo>
                    <a:pt x="96520" y="7620"/>
                  </a:lnTo>
                  <a:lnTo>
                    <a:pt x="107950" y="3810"/>
                  </a:lnTo>
                  <a:lnTo>
                    <a:pt x="1473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Freeform 284"/>
            <p:cNvSpPr/>
            <p:nvPr/>
          </p:nvSpPr>
          <p:spPr>
            <a:xfrm>
              <a:off x="3990340" y="9695180"/>
              <a:ext cx="157481" cy="327661"/>
            </a:xfrm>
            <a:custGeom>
              <a:avLst/>
              <a:gdLst/>
              <a:ahLst/>
              <a:cxnLst/>
              <a:rect l="0" t="0" r="0" b="0"/>
              <a:pathLst>
                <a:path w="157481" h="327661">
                  <a:moveTo>
                    <a:pt x="157480" y="53340"/>
                  </a:moveTo>
                  <a:lnTo>
                    <a:pt x="123190" y="19050"/>
                  </a:lnTo>
                  <a:lnTo>
                    <a:pt x="111760" y="11430"/>
                  </a:lnTo>
                  <a:lnTo>
                    <a:pt x="97790" y="5080"/>
                  </a:lnTo>
                  <a:lnTo>
                    <a:pt x="82550" y="0"/>
                  </a:lnTo>
                  <a:lnTo>
                    <a:pt x="68580" y="0"/>
                  </a:lnTo>
                  <a:lnTo>
                    <a:pt x="57150" y="3810"/>
                  </a:lnTo>
                  <a:lnTo>
                    <a:pt x="44450" y="10160"/>
                  </a:lnTo>
                  <a:lnTo>
                    <a:pt x="34290" y="20320"/>
                  </a:lnTo>
                  <a:lnTo>
                    <a:pt x="25400" y="35560"/>
                  </a:lnTo>
                  <a:lnTo>
                    <a:pt x="16510" y="52070"/>
                  </a:lnTo>
                  <a:lnTo>
                    <a:pt x="11430" y="67310"/>
                  </a:lnTo>
                  <a:lnTo>
                    <a:pt x="7620" y="82550"/>
                  </a:lnTo>
                  <a:lnTo>
                    <a:pt x="5080" y="97790"/>
                  </a:lnTo>
                  <a:lnTo>
                    <a:pt x="3810" y="111760"/>
                  </a:lnTo>
                  <a:lnTo>
                    <a:pt x="2540" y="127000"/>
                  </a:lnTo>
                  <a:lnTo>
                    <a:pt x="1270" y="140970"/>
                  </a:lnTo>
                  <a:lnTo>
                    <a:pt x="0" y="168910"/>
                  </a:lnTo>
                  <a:lnTo>
                    <a:pt x="0" y="224790"/>
                  </a:lnTo>
                  <a:lnTo>
                    <a:pt x="1270" y="238760"/>
                  </a:lnTo>
                  <a:lnTo>
                    <a:pt x="2540" y="250190"/>
                  </a:lnTo>
                  <a:lnTo>
                    <a:pt x="5080" y="261620"/>
                  </a:lnTo>
                  <a:lnTo>
                    <a:pt x="7620" y="274320"/>
                  </a:lnTo>
                  <a:lnTo>
                    <a:pt x="8890" y="287020"/>
                  </a:lnTo>
                  <a:lnTo>
                    <a:pt x="10160" y="327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3958590" y="9716770"/>
              <a:ext cx="327661" cy="316231"/>
            </a:xfrm>
            <a:custGeom>
              <a:avLst/>
              <a:gdLst/>
              <a:ahLst/>
              <a:cxnLst/>
              <a:rect l="0" t="0" r="0" b="0"/>
              <a:pathLst>
                <a:path w="327661" h="316231">
                  <a:moveTo>
                    <a:pt x="0" y="127000"/>
                  </a:moveTo>
                  <a:lnTo>
                    <a:pt x="16510" y="132080"/>
                  </a:lnTo>
                  <a:lnTo>
                    <a:pt x="27940" y="134620"/>
                  </a:lnTo>
                  <a:lnTo>
                    <a:pt x="55880" y="140970"/>
                  </a:lnTo>
                  <a:lnTo>
                    <a:pt x="72390" y="142240"/>
                  </a:lnTo>
                  <a:lnTo>
                    <a:pt x="90170" y="142240"/>
                  </a:lnTo>
                  <a:lnTo>
                    <a:pt x="109220" y="139700"/>
                  </a:lnTo>
                  <a:lnTo>
                    <a:pt x="127000" y="138430"/>
                  </a:lnTo>
                  <a:lnTo>
                    <a:pt x="143510" y="135890"/>
                  </a:lnTo>
                  <a:lnTo>
                    <a:pt x="158750" y="132080"/>
                  </a:lnTo>
                  <a:lnTo>
                    <a:pt x="176530" y="128270"/>
                  </a:lnTo>
                  <a:lnTo>
                    <a:pt x="194310" y="123190"/>
                  </a:lnTo>
                  <a:lnTo>
                    <a:pt x="245110" y="107950"/>
                  </a:lnTo>
                  <a:lnTo>
                    <a:pt x="257810" y="102870"/>
                  </a:lnTo>
                  <a:lnTo>
                    <a:pt x="269240" y="97790"/>
                  </a:lnTo>
                  <a:lnTo>
                    <a:pt x="279400" y="92710"/>
                  </a:lnTo>
                  <a:lnTo>
                    <a:pt x="288290" y="86360"/>
                  </a:lnTo>
                  <a:lnTo>
                    <a:pt x="295910" y="80010"/>
                  </a:lnTo>
                  <a:lnTo>
                    <a:pt x="303530" y="73660"/>
                  </a:lnTo>
                  <a:lnTo>
                    <a:pt x="311150" y="66040"/>
                  </a:lnTo>
                  <a:lnTo>
                    <a:pt x="317500" y="57150"/>
                  </a:lnTo>
                  <a:lnTo>
                    <a:pt x="322580" y="46990"/>
                  </a:lnTo>
                  <a:lnTo>
                    <a:pt x="327660" y="34290"/>
                  </a:lnTo>
                  <a:lnTo>
                    <a:pt x="327660" y="24130"/>
                  </a:lnTo>
                  <a:lnTo>
                    <a:pt x="323850" y="15240"/>
                  </a:lnTo>
                  <a:lnTo>
                    <a:pt x="317500" y="6350"/>
                  </a:lnTo>
                  <a:lnTo>
                    <a:pt x="308610" y="2540"/>
                  </a:lnTo>
                  <a:lnTo>
                    <a:pt x="298450" y="0"/>
                  </a:lnTo>
                  <a:lnTo>
                    <a:pt x="287020" y="0"/>
                  </a:lnTo>
                  <a:lnTo>
                    <a:pt x="274320" y="3810"/>
                  </a:lnTo>
                  <a:lnTo>
                    <a:pt x="261620" y="10160"/>
                  </a:lnTo>
                  <a:lnTo>
                    <a:pt x="247650" y="16510"/>
                  </a:lnTo>
                  <a:lnTo>
                    <a:pt x="237490" y="25400"/>
                  </a:lnTo>
                  <a:lnTo>
                    <a:pt x="229870" y="34290"/>
                  </a:lnTo>
                  <a:lnTo>
                    <a:pt x="223520" y="44450"/>
                  </a:lnTo>
                  <a:lnTo>
                    <a:pt x="218440" y="54610"/>
                  </a:lnTo>
                  <a:lnTo>
                    <a:pt x="213360" y="67310"/>
                  </a:lnTo>
                  <a:lnTo>
                    <a:pt x="208280" y="80010"/>
                  </a:lnTo>
                  <a:lnTo>
                    <a:pt x="205740" y="92710"/>
                  </a:lnTo>
                  <a:lnTo>
                    <a:pt x="204470" y="106680"/>
                  </a:lnTo>
                  <a:lnTo>
                    <a:pt x="203200" y="120650"/>
                  </a:lnTo>
                  <a:lnTo>
                    <a:pt x="201930" y="134620"/>
                  </a:lnTo>
                  <a:lnTo>
                    <a:pt x="200660" y="161290"/>
                  </a:lnTo>
                  <a:lnTo>
                    <a:pt x="200660" y="203200"/>
                  </a:lnTo>
                  <a:lnTo>
                    <a:pt x="201930" y="217170"/>
                  </a:lnTo>
                  <a:lnTo>
                    <a:pt x="203200" y="228600"/>
                  </a:lnTo>
                  <a:lnTo>
                    <a:pt x="205740" y="240030"/>
                  </a:lnTo>
                  <a:lnTo>
                    <a:pt x="209550" y="254000"/>
                  </a:lnTo>
                  <a:lnTo>
                    <a:pt x="214630" y="269240"/>
                  </a:lnTo>
                  <a:lnTo>
                    <a:pt x="231140" y="316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Freeform 286"/>
            <p:cNvSpPr/>
            <p:nvPr/>
          </p:nvSpPr>
          <p:spPr>
            <a:xfrm>
              <a:off x="4159250" y="9864090"/>
              <a:ext cx="125731" cy="21591"/>
            </a:xfrm>
            <a:custGeom>
              <a:avLst/>
              <a:gdLst/>
              <a:ahLst/>
              <a:cxnLst/>
              <a:rect l="0" t="0" r="0" b="0"/>
              <a:pathLst>
                <a:path w="125731" h="21591">
                  <a:moveTo>
                    <a:pt x="0" y="21590"/>
                  </a:moveTo>
                  <a:lnTo>
                    <a:pt x="57150" y="10160"/>
                  </a:lnTo>
                  <a:lnTo>
                    <a:pt x="1257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4474210" y="9726930"/>
              <a:ext cx="63501" cy="242571"/>
            </a:xfrm>
            <a:custGeom>
              <a:avLst/>
              <a:gdLst/>
              <a:ahLst/>
              <a:cxnLst/>
              <a:rect l="0" t="0" r="0" b="0"/>
              <a:pathLst>
                <a:path w="63501" h="242571">
                  <a:moveTo>
                    <a:pt x="63500" y="0"/>
                  </a:moveTo>
                  <a:lnTo>
                    <a:pt x="52070" y="22860"/>
                  </a:lnTo>
                  <a:lnTo>
                    <a:pt x="46990" y="36830"/>
                  </a:lnTo>
                  <a:lnTo>
                    <a:pt x="40640" y="52070"/>
                  </a:lnTo>
                  <a:lnTo>
                    <a:pt x="24130" y="99060"/>
                  </a:lnTo>
                  <a:lnTo>
                    <a:pt x="19050" y="111760"/>
                  </a:lnTo>
                  <a:lnTo>
                    <a:pt x="15240" y="127000"/>
                  </a:lnTo>
                  <a:lnTo>
                    <a:pt x="11430" y="144780"/>
                  </a:lnTo>
                  <a:lnTo>
                    <a:pt x="7620" y="163830"/>
                  </a:lnTo>
                  <a:lnTo>
                    <a:pt x="5080" y="180340"/>
                  </a:lnTo>
                  <a:lnTo>
                    <a:pt x="3810" y="196850"/>
                  </a:lnTo>
                  <a:lnTo>
                    <a:pt x="0" y="2425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Freeform 288"/>
            <p:cNvSpPr/>
            <p:nvPr/>
          </p:nvSpPr>
          <p:spPr>
            <a:xfrm>
              <a:off x="4442460" y="9828530"/>
              <a:ext cx="266701" cy="148591"/>
            </a:xfrm>
            <a:custGeom>
              <a:avLst/>
              <a:gdLst/>
              <a:ahLst/>
              <a:cxnLst/>
              <a:rect l="0" t="0" r="0" b="0"/>
              <a:pathLst>
                <a:path w="266701" h="148591">
                  <a:moveTo>
                    <a:pt x="0" y="15240"/>
                  </a:moveTo>
                  <a:lnTo>
                    <a:pt x="143510" y="15240"/>
                  </a:lnTo>
                  <a:lnTo>
                    <a:pt x="160020" y="16510"/>
                  </a:lnTo>
                  <a:lnTo>
                    <a:pt x="176530" y="17780"/>
                  </a:lnTo>
                  <a:lnTo>
                    <a:pt x="191770" y="20320"/>
                  </a:lnTo>
                  <a:lnTo>
                    <a:pt x="199390" y="27940"/>
                  </a:lnTo>
                  <a:lnTo>
                    <a:pt x="201930" y="38100"/>
                  </a:lnTo>
                  <a:lnTo>
                    <a:pt x="201930" y="52070"/>
                  </a:lnTo>
                  <a:lnTo>
                    <a:pt x="199390" y="64770"/>
                  </a:lnTo>
                  <a:lnTo>
                    <a:pt x="198120" y="78740"/>
                  </a:lnTo>
                  <a:lnTo>
                    <a:pt x="195580" y="92710"/>
                  </a:lnTo>
                  <a:lnTo>
                    <a:pt x="194310" y="106680"/>
                  </a:lnTo>
                  <a:lnTo>
                    <a:pt x="195580" y="120650"/>
                  </a:lnTo>
                  <a:lnTo>
                    <a:pt x="196850" y="134620"/>
                  </a:lnTo>
                  <a:lnTo>
                    <a:pt x="203200" y="142240"/>
                  </a:lnTo>
                  <a:lnTo>
                    <a:pt x="212090" y="146050"/>
                  </a:lnTo>
                  <a:lnTo>
                    <a:pt x="222250" y="148590"/>
                  </a:lnTo>
                  <a:lnTo>
                    <a:pt x="231140" y="144780"/>
                  </a:lnTo>
                  <a:lnTo>
                    <a:pt x="240030" y="137160"/>
                  </a:lnTo>
                  <a:lnTo>
                    <a:pt x="247650" y="128270"/>
                  </a:lnTo>
                  <a:lnTo>
                    <a:pt x="254000" y="116840"/>
                  </a:lnTo>
                  <a:lnTo>
                    <a:pt x="260350" y="105410"/>
                  </a:lnTo>
                  <a:lnTo>
                    <a:pt x="264160" y="92710"/>
                  </a:lnTo>
                  <a:lnTo>
                    <a:pt x="266700" y="81280"/>
                  </a:lnTo>
                  <a:lnTo>
                    <a:pt x="266700" y="69850"/>
                  </a:lnTo>
                  <a:lnTo>
                    <a:pt x="265430" y="58420"/>
                  </a:lnTo>
                  <a:lnTo>
                    <a:pt x="262890" y="45720"/>
                  </a:lnTo>
                  <a:lnTo>
                    <a:pt x="259080" y="33020"/>
                  </a:lnTo>
                  <a:lnTo>
                    <a:pt x="252730" y="20320"/>
                  </a:lnTo>
                  <a:lnTo>
                    <a:pt x="242570" y="11430"/>
                  </a:lnTo>
                  <a:lnTo>
                    <a:pt x="228600" y="5080"/>
                  </a:lnTo>
                  <a:lnTo>
                    <a:pt x="212090" y="1270"/>
                  </a:lnTo>
                  <a:lnTo>
                    <a:pt x="196850" y="0"/>
                  </a:lnTo>
                  <a:lnTo>
                    <a:pt x="181610" y="0"/>
                  </a:lnTo>
                  <a:lnTo>
                    <a:pt x="137160" y="38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Freeform 289"/>
            <p:cNvSpPr/>
            <p:nvPr/>
          </p:nvSpPr>
          <p:spPr>
            <a:xfrm>
              <a:off x="3827780" y="10085070"/>
              <a:ext cx="78741" cy="252731"/>
            </a:xfrm>
            <a:custGeom>
              <a:avLst/>
              <a:gdLst/>
              <a:ahLst/>
              <a:cxnLst/>
              <a:rect l="0" t="0" r="0" b="0"/>
              <a:pathLst>
                <a:path w="78741" h="252731">
                  <a:moveTo>
                    <a:pt x="78740" y="0"/>
                  </a:moveTo>
                  <a:lnTo>
                    <a:pt x="49530" y="44450"/>
                  </a:lnTo>
                  <a:lnTo>
                    <a:pt x="43180" y="54610"/>
                  </a:lnTo>
                  <a:lnTo>
                    <a:pt x="39370" y="64770"/>
                  </a:lnTo>
                  <a:lnTo>
                    <a:pt x="34290" y="74930"/>
                  </a:lnTo>
                  <a:lnTo>
                    <a:pt x="30480" y="86360"/>
                  </a:lnTo>
                  <a:lnTo>
                    <a:pt x="26670" y="99060"/>
                  </a:lnTo>
                  <a:lnTo>
                    <a:pt x="19050" y="123190"/>
                  </a:lnTo>
                  <a:lnTo>
                    <a:pt x="11430" y="146050"/>
                  </a:lnTo>
                  <a:lnTo>
                    <a:pt x="7620" y="160020"/>
                  </a:lnTo>
                  <a:lnTo>
                    <a:pt x="5080" y="173990"/>
                  </a:lnTo>
                  <a:lnTo>
                    <a:pt x="1270" y="190500"/>
                  </a:lnTo>
                  <a:lnTo>
                    <a:pt x="0" y="204470"/>
                  </a:lnTo>
                  <a:lnTo>
                    <a:pt x="0" y="217170"/>
                  </a:lnTo>
                  <a:lnTo>
                    <a:pt x="5080" y="2527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3906520" y="10116820"/>
              <a:ext cx="179071" cy="189231"/>
            </a:xfrm>
            <a:custGeom>
              <a:avLst/>
              <a:gdLst/>
              <a:ahLst/>
              <a:cxnLst/>
              <a:rect l="0" t="0" r="0" b="0"/>
              <a:pathLst>
                <a:path w="179071" h="189231">
                  <a:moveTo>
                    <a:pt x="0" y="0"/>
                  </a:moveTo>
                  <a:lnTo>
                    <a:pt x="10160" y="22860"/>
                  </a:lnTo>
                  <a:lnTo>
                    <a:pt x="17780" y="35560"/>
                  </a:lnTo>
                  <a:lnTo>
                    <a:pt x="34290" y="64770"/>
                  </a:lnTo>
                  <a:lnTo>
                    <a:pt x="43180" y="77470"/>
                  </a:lnTo>
                  <a:lnTo>
                    <a:pt x="50800" y="87630"/>
                  </a:lnTo>
                  <a:lnTo>
                    <a:pt x="58420" y="96520"/>
                  </a:lnTo>
                  <a:lnTo>
                    <a:pt x="66040" y="106680"/>
                  </a:lnTo>
                  <a:lnTo>
                    <a:pt x="80010" y="127000"/>
                  </a:lnTo>
                  <a:lnTo>
                    <a:pt x="87630" y="135890"/>
                  </a:lnTo>
                  <a:lnTo>
                    <a:pt x="93980" y="144780"/>
                  </a:lnTo>
                  <a:lnTo>
                    <a:pt x="101600" y="152400"/>
                  </a:lnTo>
                  <a:lnTo>
                    <a:pt x="110490" y="160020"/>
                  </a:lnTo>
                  <a:lnTo>
                    <a:pt x="121920" y="167640"/>
                  </a:lnTo>
                  <a:lnTo>
                    <a:pt x="179070" y="189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Freeform 291"/>
            <p:cNvSpPr/>
            <p:nvPr/>
          </p:nvSpPr>
          <p:spPr>
            <a:xfrm>
              <a:off x="4053840" y="10096500"/>
              <a:ext cx="41911" cy="231141"/>
            </a:xfrm>
            <a:custGeom>
              <a:avLst/>
              <a:gdLst/>
              <a:ahLst/>
              <a:cxnLst/>
              <a:rect l="0" t="0" r="0" b="0"/>
              <a:pathLst>
                <a:path w="41911" h="231141">
                  <a:moveTo>
                    <a:pt x="41910" y="0"/>
                  </a:moveTo>
                  <a:lnTo>
                    <a:pt x="35560" y="16510"/>
                  </a:lnTo>
                  <a:lnTo>
                    <a:pt x="33020" y="27940"/>
                  </a:lnTo>
                  <a:lnTo>
                    <a:pt x="30480" y="43180"/>
                  </a:lnTo>
                  <a:lnTo>
                    <a:pt x="26670" y="59690"/>
                  </a:lnTo>
                  <a:lnTo>
                    <a:pt x="25400" y="76200"/>
                  </a:lnTo>
                  <a:lnTo>
                    <a:pt x="24130" y="91440"/>
                  </a:lnTo>
                  <a:lnTo>
                    <a:pt x="22860" y="106680"/>
                  </a:lnTo>
                  <a:lnTo>
                    <a:pt x="20320" y="119380"/>
                  </a:lnTo>
                  <a:lnTo>
                    <a:pt x="17780" y="132080"/>
                  </a:lnTo>
                  <a:lnTo>
                    <a:pt x="15240" y="144780"/>
                  </a:lnTo>
                  <a:lnTo>
                    <a:pt x="12700" y="156210"/>
                  </a:lnTo>
                  <a:lnTo>
                    <a:pt x="6350" y="177800"/>
                  </a:lnTo>
                  <a:lnTo>
                    <a:pt x="0" y="199390"/>
                  </a:lnTo>
                  <a:lnTo>
                    <a:pt x="0" y="231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4179570" y="1011682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0" y="0"/>
                  </a:moveTo>
                  <a:lnTo>
                    <a:pt x="6350" y="22860"/>
                  </a:lnTo>
                  <a:lnTo>
                    <a:pt x="10160" y="31750"/>
                  </a:lnTo>
                  <a:lnTo>
                    <a:pt x="15240" y="39370"/>
                  </a:lnTo>
                  <a:lnTo>
                    <a:pt x="20320" y="48260"/>
                  </a:lnTo>
                  <a:lnTo>
                    <a:pt x="26670" y="57150"/>
                  </a:lnTo>
                  <a:lnTo>
                    <a:pt x="33020" y="68580"/>
                  </a:lnTo>
                  <a:lnTo>
                    <a:pt x="39370" y="81280"/>
                  </a:lnTo>
                  <a:lnTo>
                    <a:pt x="46990" y="91440"/>
                  </a:lnTo>
                  <a:lnTo>
                    <a:pt x="53340" y="100330"/>
                  </a:lnTo>
                  <a:lnTo>
                    <a:pt x="59690" y="109220"/>
                  </a:lnTo>
                  <a:lnTo>
                    <a:pt x="68580" y="118110"/>
                  </a:lnTo>
                  <a:lnTo>
                    <a:pt x="77470" y="128270"/>
                  </a:lnTo>
                  <a:lnTo>
                    <a:pt x="127000" y="158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4240530" y="10116820"/>
              <a:ext cx="107951" cy="284481"/>
            </a:xfrm>
            <a:custGeom>
              <a:avLst/>
              <a:gdLst/>
              <a:ahLst/>
              <a:cxnLst/>
              <a:rect l="0" t="0" r="0" b="0"/>
              <a:pathLst>
                <a:path w="107951" h="284481">
                  <a:moveTo>
                    <a:pt x="107950" y="0"/>
                  </a:moveTo>
                  <a:lnTo>
                    <a:pt x="96520" y="27940"/>
                  </a:lnTo>
                  <a:lnTo>
                    <a:pt x="87630" y="50800"/>
                  </a:lnTo>
                  <a:lnTo>
                    <a:pt x="83820" y="62230"/>
                  </a:lnTo>
                  <a:lnTo>
                    <a:pt x="78740" y="74930"/>
                  </a:lnTo>
                  <a:lnTo>
                    <a:pt x="73660" y="87630"/>
                  </a:lnTo>
                  <a:lnTo>
                    <a:pt x="60960" y="114300"/>
                  </a:lnTo>
                  <a:lnTo>
                    <a:pt x="46990" y="140970"/>
                  </a:lnTo>
                  <a:lnTo>
                    <a:pt x="40640" y="153670"/>
                  </a:lnTo>
                  <a:lnTo>
                    <a:pt x="34290" y="166370"/>
                  </a:lnTo>
                  <a:lnTo>
                    <a:pt x="26670" y="177800"/>
                  </a:lnTo>
                  <a:lnTo>
                    <a:pt x="21590" y="187960"/>
                  </a:lnTo>
                  <a:lnTo>
                    <a:pt x="16510" y="199390"/>
                  </a:lnTo>
                  <a:lnTo>
                    <a:pt x="11430" y="210820"/>
                  </a:lnTo>
                  <a:lnTo>
                    <a:pt x="6350" y="222250"/>
                  </a:lnTo>
                  <a:lnTo>
                    <a:pt x="0" y="234950"/>
                  </a:lnTo>
                  <a:lnTo>
                    <a:pt x="2540" y="284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4372610" y="10134600"/>
              <a:ext cx="238761" cy="280671"/>
            </a:xfrm>
            <a:custGeom>
              <a:avLst/>
              <a:gdLst/>
              <a:ahLst/>
              <a:cxnLst/>
              <a:rect l="0" t="0" r="0" b="0"/>
              <a:pathLst>
                <a:path w="238761" h="280671">
                  <a:moveTo>
                    <a:pt x="196850" y="13970"/>
                  </a:moveTo>
                  <a:lnTo>
                    <a:pt x="185420" y="2540"/>
                  </a:lnTo>
                  <a:lnTo>
                    <a:pt x="177800" y="1270"/>
                  </a:lnTo>
                  <a:lnTo>
                    <a:pt x="167640" y="0"/>
                  </a:lnTo>
                  <a:lnTo>
                    <a:pt x="156210" y="1270"/>
                  </a:lnTo>
                  <a:lnTo>
                    <a:pt x="143510" y="5080"/>
                  </a:lnTo>
                  <a:lnTo>
                    <a:pt x="130810" y="8890"/>
                  </a:lnTo>
                  <a:lnTo>
                    <a:pt x="118110" y="13970"/>
                  </a:lnTo>
                  <a:lnTo>
                    <a:pt x="105410" y="21590"/>
                  </a:lnTo>
                  <a:lnTo>
                    <a:pt x="93980" y="29210"/>
                  </a:lnTo>
                  <a:lnTo>
                    <a:pt x="82550" y="38100"/>
                  </a:lnTo>
                  <a:lnTo>
                    <a:pt x="71120" y="48260"/>
                  </a:lnTo>
                  <a:lnTo>
                    <a:pt x="60960" y="57150"/>
                  </a:lnTo>
                  <a:lnTo>
                    <a:pt x="49530" y="67310"/>
                  </a:lnTo>
                  <a:lnTo>
                    <a:pt x="40640" y="77470"/>
                  </a:lnTo>
                  <a:lnTo>
                    <a:pt x="31750" y="87630"/>
                  </a:lnTo>
                  <a:lnTo>
                    <a:pt x="24130" y="99060"/>
                  </a:lnTo>
                  <a:lnTo>
                    <a:pt x="16510" y="110490"/>
                  </a:lnTo>
                  <a:lnTo>
                    <a:pt x="11430" y="121920"/>
                  </a:lnTo>
                  <a:lnTo>
                    <a:pt x="6350" y="135890"/>
                  </a:lnTo>
                  <a:lnTo>
                    <a:pt x="3810" y="148590"/>
                  </a:lnTo>
                  <a:lnTo>
                    <a:pt x="1270" y="162560"/>
                  </a:lnTo>
                  <a:lnTo>
                    <a:pt x="0" y="176530"/>
                  </a:lnTo>
                  <a:lnTo>
                    <a:pt x="0" y="189230"/>
                  </a:lnTo>
                  <a:lnTo>
                    <a:pt x="1270" y="200660"/>
                  </a:lnTo>
                  <a:lnTo>
                    <a:pt x="2540" y="212090"/>
                  </a:lnTo>
                  <a:lnTo>
                    <a:pt x="6350" y="222250"/>
                  </a:lnTo>
                  <a:lnTo>
                    <a:pt x="11430" y="231140"/>
                  </a:lnTo>
                  <a:lnTo>
                    <a:pt x="17780" y="240030"/>
                  </a:lnTo>
                  <a:lnTo>
                    <a:pt x="22860" y="247650"/>
                  </a:lnTo>
                  <a:lnTo>
                    <a:pt x="29210" y="255270"/>
                  </a:lnTo>
                  <a:lnTo>
                    <a:pt x="36830" y="262890"/>
                  </a:lnTo>
                  <a:lnTo>
                    <a:pt x="44450" y="267970"/>
                  </a:lnTo>
                  <a:lnTo>
                    <a:pt x="53340" y="274320"/>
                  </a:lnTo>
                  <a:lnTo>
                    <a:pt x="62230" y="278130"/>
                  </a:lnTo>
                  <a:lnTo>
                    <a:pt x="74930" y="280670"/>
                  </a:lnTo>
                  <a:lnTo>
                    <a:pt x="91440" y="280670"/>
                  </a:lnTo>
                  <a:lnTo>
                    <a:pt x="109220" y="279400"/>
                  </a:lnTo>
                  <a:lnTo>
                    <a:pt x="124460" y="278130"/>
                  </a:lnTo>
                  <a:lnTo>
                    <a:pt x="138430" y="275590"/>
                  </a:lnTo>
                  <a:lnTo>
                    <a:pt x="149860" y="271780"/>
                  </a:lnTo>
                  <a:lnTo>
                    <a:pt x="163830" y="267970"/>
                  </a:lnTo>
                  <a:lnTo>
                    <a:pt x="176530" y="262890"/>
                  </a:lnTo>
                  <a:lnTo>
                    <a:pt x="190500" y="257810"/>
                  </a:lnTo>
                  <a:lnTo>
                    <a:pt x="201930" y="250190"/>
                  </a:lnTo>
                  <a:lnTo>
                    <a:pt x="212090" y="241300"/>
                  </a:lnTo>
                  <a:lnTo>
                    <a:pt x="238760" y="2146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4822190" y="8373110"/>
            <a:ext cx="4410711" cy="3077211"/>
            <a:chOff x="4822190" y="8373110"/>
            <a:chExt cx="4410711" cy="3077211"/>
          </a:xfrm>
        </p:grpSpPr>
        <p:sp>
          <p:nvSpPr>
            <p:cNvPr id="297" name="Freeform 296"/>
            <p:cNvSpPr/>
            <p:nvPr/>
          </p:nvSpPr>
          <p:spPr>
            <a:xfrm>
              <a:off x="4822190" y="8373110"/>
              <a:ext cx="892811" cy="1568451"/>
            </a:xfrm>
            <a:custGeom>
              <a:avLst/>
              <a:gdLst/>
              <a:ahLst/>
              <a:cxnLst/>
              <a:rect l="0" t="0" r="0" b="0"/>
              <a:pathLst>
                <a:path w="892811" h="1568451">
                  <a:moveTo>
                    <a:pt x="95250" y="0"/>
                  </a:moveTo>
                  <a:lnTo>
                    <a:pt x="118110" y="31750"/>
                  </a:lnTo>
                  <a:lnTo>
                    <a:pt x="140970" y="55880"/>
                  </a:lnTo>
                  <a:lnTo>
                    <a:pt x="210820" y="127000"/>
                  </a:lnTo>
                  <a:lnTo>
                    <a:pt x="231140" y="151130"/>
                  </a:lnTo>
                  <a:lnTo>
                    <a:pt x="320040" y="260350"/>
                  </a:lnTo>
                  <a:lnTo>
                    <a:pt x="335280" y="278130"/>
                  </a:lnTo>
                  <a:lnTo>
                    <a:pt x="350520" y="295910"/>
                  </a:lnTo>
                  <a:lnTo>
                    <a:pt x="367030" y="312420"/>
                  </a:lnTo>
                  <a:lnTo>
                    <a:pt x="384810" y="330200"/>
                  </a:lnTo>
                  <a:lnTo>
                    <a:pt x="403860" y="347980"/>
                  </a:lnTo>
                  <a:lnTo>
                    <a:pt x="424180" y="365760"/>
                  </a:lnTo>
                  <a:lnTo>
                    <a:pt x="464820" y="403860"/>
                  </a:lnTo>
                  <a:lnTo>
                    <a:pt x="485140" y="422910"/>
                  </a:lnTo>
                  <a:lnTo>
                    <a:pt x="505460" y="443230"/>
                  </a:lnTo>
                  <a:lnTo>
                    <a:pt x="547370" y="480060"/>
                  </a:lnTo>
                  <a:lnTo>
                    <a:pt x="568960" y="496570"/>
                  </a:lnTo>
                  <a:lnTo>
                    <a:pt x="589280" y="511810"/>
                  </a:lnTo>
                  <a:lnTo>
                    <a:pt x="631190" y="542290"/>
                  </a:lnTo>
                  <a:lnTo>
                    <a:pt x="673100" y="571500"/>
                  </a:lnTo>
                  <a:lnTo>
                    <a:pt x="712470" y="596900"/>
                  </a:lnTo>
                  <a:lnTo>
                    <a:pt x="731520" y="608330"/>
                  </a:lnTo>
                  <a:lnTo>
                    <a:pt x="748030" y="621030"/>
                  </a:lnTo>
                  <a:lnTo>
                    <a:pt x="764540" y="633730"/>
                  </a:lnTo>
                  <a:lnTo>
                    <a:pt x="779780" y="647700"/>
                  </a:lnTo>
                  <a:lnTo>
                    <a:pt x="806450" y="671830"/>
                  </a:lnTo>
                  <a:lnTo>
                    <a:pt x="829310" y="693420"/>
                  </a:lnTo>
                  <a:lnTo>
                    <a:pt x="852170" y="709930"/>
                  </a:lnTo>
                  <a:lnTo>
                    <a:pt x="867410" y="728980"/>
                  </a:lnTo>
                  <a:lnTo>
                    <a:pt x="891540" y="769620"/>
                  </a:lnTo>
                  <a:lnTo>
                    <a:pt x="892810" y="779780"/>
                  </a:lnTo>
                  <a:lnTo>
                    <a:pt x="890270" y="789940"/>
                  </a:lnTo>
                  <a:lnTo>
                    <a:pt x="878840" y="810260"/>
                  </a:lnTo>
                  <a:lnTo>
                    <a:pt x="866140" y="826770"/>
                  </a:lnTo>
                  <a:lnTo>
                    <a:pt x="839470" y="848360"/>
                  </a:lnTo>
                  <a:lnTo>
                    <a:pt x="803910" y="876300"/>
                  </a:lnTo>
                  <a:lnTo>
                    <a:pt x="789940" y="886460"/>
                  </a:lnTo>
                  <a:lnTo>
                    <a:pt x="774700" y="896620"/>
                  </a:lnTo>
                  <a:lnTo>
                    <a:pt x="741680" y="916940"/>
                  </a:lnTo>
                  <a:lnTo>
                    <a:pt x="707390" y="937260"/>
                  </a:lnTo>
                  <a:lnTo>
                    <a:pt x="689610" y="949960"/>
                  </a:lnTo>
                  <a:lnTo>
                    <a:pt x="670560" y="965200"/>
                  </a:lnTo>
                  <a:lnTo>
                    <a:pt x="650240" y="980440"/>
                  </a:lnTo>
                  <a:lnTo>
                    <a:pt x="629920" y="995680"/>
                  </a:lnTo>
                  <a:lnTo>
                    <a:pt x="589280" y="1023620"/>
                  </a:lnTo>
                  <a:lnTo>
                    <a:pt x="567690" y="1041400"/>
                  </a:lnTo>
                  <a:lnTo>
                    <a:pt x="547370" y="1059180"/>
                  </a:lnTo>
                  <a:lnTo>
                    <a:pt x="525780" y="1078230"/>
                  </a:lnTo>
                  <a:lnTo>
                    <a:pt x="504190" y="1097280"/>
                  </a:lnTo>
                  <a:lnTo>
                    <a:pt x="481330" y="1115060"/>
                  </a:lnTo>
                  <a:lnTo>
                    <a:pt x="433070" y="1150620"/>
                  </a:lnTo>
                  <a:lnTo>
                    <a:pt x="384810" y="1186180"/>
                  </a:lnTo>
                  <a:lnTo>
                    <a:pt x="361950" y="1203960"/>
                  </a:lnTo>
                  <a:lnTo>
                    <a:pt x="317500" y="1239520"/>
                  </a:lnTo>
                  <a:lnTo>
                    <a:pt x="295910" y="1257300"/>
                  </a:lnTo>
                  <a:lnTo>
                    <a:pt x="274320" y="1277620"/>
                  </a:lnTo>
                  <a:lnTo>
                    <a:pt x="252730" y="1297940"/>
                  </a:lnTo>
                  <a:lnTo>
                    <a:pt x="232410" y="1315720"/>
                  </a:lnTo>
                  <a:lnTo>
                    <a:pt x="210820" y="1332230"/>
                  </a:lnTo>
                  <a:lnTo>
                    <a:pt x="189230" y="1347470"/>
                  </a:lnTo>
                  <a:lnTo>
                    <a:pt x="170180" y="1363980"/>
                  </a:lnTo>
                  <a:lnTo>
                    <a:pt x="153670" y="1380490"/>
                  </a:lnTo>
                  <a:lnTo>
                    <a:pt x="137160" y="1398270"/>
                  </a:lnTo>
                  <a:lnTo>
                    <a:pt x="121920" y="1413510"/>
                  </a:lnTo>
                  <a:lnTo>
                    <a:pt x="106680" y="1426210"/>
                  </a:lnTo>
                  <a:lnTo>
                    <a:pt x="92710" y="1438910"/>
                  </a:lnTo>
                  <a:lnTo>
                    <a:pt x="67310" y="1465580"/>
                  </a:lnTo>
                  <a:lnTo>
                    <a:pt x="44450" y="1489710"/>
                  </a:lnTo>
                  <a:lnTo>
                    <a:pt x="20320" y="1518920"/>
                  </a:lnTo>
                  <a:lnTo>
                    <a:pt x="15240" y="1527810"/>
                  </a:lnTo>
                  <a:lnTo>
                    <a:pt x="0" y="1568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6148070" y="8500110"/>
              <a:ext cx="85091" cy="547371"/>
            </a:xfrm>
            <a:custGeom>
              <a:avLst/>
              <a:gdLst/>
              <a:ahLst/>
              <a:cxnLst/>
              <a:rect l="0" t="0" r="0" b="0"/>
              <a:pathLst>
                <a:path w="85091" h="547371">
                  <a:moveTo>
                    <a:pt x="85090" y="0"/>
                  </a:moveTo>
                  <a:lnTo>
                    <a:pt x="73660" y="16510"/>
                  </a:lnTo>
                  <a:lnTo>
                    <a:pt x="69850" y="29210"/>
                  </a:lnTo>
                  <a:lnTo>
                    <a:pt x="68580" y="46990"/>
                  </a:lnTo>
                  <a:lnTo>
                    <a:pt x="66040" y="66040"/>
                  </a:lnTo>
                  <a:lnTo>
                    <a:pt x="64770" y="83820"/>
                  </a:lnTo>
                  <a:lnTo>
                    <a:pt x="62230" y="100330"/>
                  </a:lnTo>
                  <a:lnTo>
                    <a:pt x="58420" y="115570"/>
                  </a:lnTo>
                  <a:lnTo>
                    <a:pt x="57150" y="132080"/>
                  </a:lnTo>
                  <a:lnTo>
                    <a:pt x="55880" y="148590"/>
                  </a:lnTo>
                  <a:lnTo>
                    <a:pt x="54610" y="165100"/>
                  </a:lnTo>
                  <a:lnTo>
                    <a:pt x="54610" y="200660"/>
                  </a:lnTo>
                  <a:lnTo>
                    <a:pt x="53340" y="217170"/>
                  </a:lnTo>
                  <a:lnTo>
                    <a:pt x="52070" y="236220"/>
                  </a:lnTo>
                  <a:lnTo>
                    <a:pt x="50800" y="255270"/>
                  </a:lnTo>
                  <a:lnTo>
                    <a:pt x="48260" y="275590"/>
                  </a:lnTo>
                  <a:lnTo>
                    <a:pt x="45720" y="294640"/>
                  </a:lnTo>
                  <a:lnTo>
                    <a:pt x="44450" y="313690"/>
                  </a:lnTo>
                  <a:lnTo>
                    <a:pt x="44450" y="331470"/>
                  </a:lnTo>
                  <a:lnTo>
                    <a:pt x="41910" y="349250"/>
                  </a:lnTo>
                  <a:lnTo>
                    <a:pt x="40640" y="367030"/>
                  </a:lnTo>
                  <a:lnTo>
                    <a:pt x="38100" y="384810"/>
                  </a:lnTo>
                  <a:lnTo>
                    <a:pt x="34290" y="400050"/>
                  </a:lnTo>
                  <a:lnTo>
                    <a:pt x="31750" y="414020"/>
                  </a:lnTo>
                  <a:lnTo>
                    <a:pt x="27940" y="426720"/>
                  </a:lnTo>
                  <a:lnTo>
                    <a:pt x="25400" y="441960"/>
                  </a:lnTo>
                  <a:lnTo>
                    <a:pt x="17780" y="478790"/>
                  </a:lnTo>
                  <a:lnTo>
                    <a:pt x="13970" y="494030"/>
                  </a:lnTo>
                  <a:lnTo>
                    <a:pt x="11430" y="508000"/>
                  </a:lnTo>
                  <a:lnTo>
                    <a:pt x="0" y="5473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6000750" y="8815070"/>
              <a:ext cx="220981" cy="232411"/>
            </a:xfrm>
            <a:custGeom>
              <a:avLst/>
              <a:gdLst/>
              <a:ahLst/>
              <a:cxnLst/>
              <a:rect l="0" t="0" r="0" b="0"/>
              <a:pathLst>
                <a:path w="220981" h="232411">
                  <a:moveTo>
                    <a:pt x="0" y="0"/>
                  </a:moveTo>
                  <a:lnTo>
                    <a:pt x="6350" y="17780"/>
                  </a:lnTo>
                  <a:lnTo>
                    <a:pt x="11430" y="27940"/>
                  </a:lnTo>
                  <a:lnTo>
                    <a:pt x="17780" y="40640"/>
                  </a:lnTo>
                  <a:lnTo>
                    <a:pt x="26670" y="55880"/>
                  </a:lnTo>
                  <a:lnTo>
                    <a:pt x="34290" y="68580"/>
                  </a:lnTo>
                  <a:lnTo>
                    <a:pt x="49530" y="92710"/>
                  </a:lnTo>
                  <a:lnTo>
                    <a:pt x="71120" y="125730"/>
                  </a:lnTo>
                  <a:lnTo>
                    <a:pt x="78740" y="137160"/>
                  </a:lnTo>
                  <a:lnTo>
                    <a:pt x="87630" y="147320"/>
                  </a:lnTo>
                  <a:lnTo>
                    <a:pt x="97790" y="158750"/>
                  </a:lnTo>
                  <a:lnTo>
                    <a:pt x="114300" y="176530"/>
                  </a:lnTo>
                  <a:lnTo>
                    <a:pt x="121920" y="184150"/>
                  </a:lnTo>
                  <a:lnTo>
                    <a:pt x="130810" y="194310"/>
                  </a:lnTo>
                  <a:lnTo>
                    <a:pt x="139700" y="205740"/>
                  </a:lnTo>
                  <a:lnTo>
                    <a:pt x="149860" y="218440"/>
                  </a:lnTo>
                  <a:lnTo>
                    <a:pt x="161290" y="224790"/>
                  </a:lnTo>
                  <a:lnTo>
                    <a:pt x="176530" y="228600"/>
                  </a:lnTo>
                  <a:lnTo>
                    <a:pt x="220980" y="2324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6169660" y="8888730"/>
              <a:ext cx="168911" cy="179071"/>
            </a:xfrm>
            <a:custGeom>
              <a:avLst/>
              <a:gdLst/>
              <a:ahLst/>
              <a:cxnLst/>
              <a:rect l="0" t="0" r="0" b="0"/>
              <a:pathLst>
                <a:path w="168911" h="179071">
                  <a:moveTo>
                    <a:pt x="168910" y="0"/>
                  </a:moveTo>
                  <a:lnTo>
                    <a:pt x="146050" y="17780"/>
                  </a:lnTo>
                  <a:lnTo>
                    <a:pt x="125730" y="31750"/>
                  </a:lnTo>
                  <a:lnTo>
                    <a:pt x="115570" y="39370"/>
                  </a:lnTo>
                  <a:lnTo>
                    <a:pt x="105410" y="46990"/>
                  </a:lnTo>
                  <a:lnTo>
                    <a:pt x="95250" y="55880"/>
                  </a:lnTo>
                  <a:lnTo>
                    <a:pt x="83820" y="66040"/>
                  </a:lnTo>
                  <a:lnTo>
                    <a:pt x="63500" y="85090"/>
                  </a:lnTo>
                  <a:lnTo>
                    <a:pt x="26670" y="121920"/>
                  </a:lnTo>
                  <a:lnTo>
                    <a:pt x="19050" y="130810"/>
                  </a:lnTo>
                  <a:lnTo>
                    <a:pt x="11430" y="139700"/>
                  </a:lnTo>
                  <a:lnTo>
                    <a:pt x="0" y="179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6591300" y="8689340"/>
              <a:ext cx="83821" cy="358141"/>
            </a:xfrm>
            <a:custGeom>
              <a:avLst/>
              <a:gdLst/>
              <a:ahLst/>
              <a:cxnLst/>
              <a:rect l="0" t="0" r="0" b="0"/>
              <a:pathLst>
                <a:path w="83821" h="358141">
                  <a:moveTo>
                    <a:pt x="83820" y="0"/>
                  </a:moveTo>
                  <a:lnTo>
                    <a:pt x="78740" y="16510"/>
                  </a:lnTo>
                  <a:lnTo>
                    <a:pt x="74930" y="26670"/>
                  </a:lnTo>
                  <a:lnTo>
                    <a:pt x="66040" y="62230"/>
                  </a:lnTo>
                  <a:lnTo>
                    <a:pt x="58420" y="88900"/>
                  </a:lnTo>
                  <a:lnTo>
                    <a:pt x="54610" y="105410"/>
                  </a:lnTo>
                  <a:lnTo>
                    <a:pt x="43180" y="140970"/>
                  </a:lnTo>
                  <a:lnTo>
                    <a:pt x="38100" y="160020"/>
                  </a:lnTo>
                  <a:lnTo>
                    <a:pt x="33020" y="177800"/>
                  </a:lnTo>
                  <a:lnTo>
                    <a:pt x="6350" y="287020"/>
                  </a:lnTo>
                  <a:lnTo>
                    <a:pt x="3810" y="300990"/>
                  </a:lnTo>
                  <a:lnTo>
                    <a:pt x="2540" y="314960"/>
                  </a:lnTo>
                  <a:lnTo>
                    <a:pt x="0" y="35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Freeform 301"/>
            <p:cNvSpPr/>
            <p:nvPr/>
          </p:nvSpPr>
          <p:spPr>
            <a:xfrm>
              <a:off x="6517640" y="8841740"/>
              <a:ext cx="309881" cy="247651"/>
            </a:xfrm>
            <a:custGeom>
              <a:avLst/>
              <a:gdLst/>
              <a:ahLst/>
              <a:cxnLst/>
              <a:rect l="0" t="0" r="0" b="0"/>
              <a:pathLst>
                <a:path w="309881" h="247651">
                  <a:moveTo>
                    <a:pt x="0" y="5080"/>
                  </a:moveTo>
                  <a:lnTo>
                    <a:pt x="16510" y="11430"/>
                  </a:lnTo>
                  <a:lnTo>
                    <a:pt x="27940" y="12700"/>
                  </a:lnTo>
                  <a:lnTo>
                    <a:pt x="43180" y="13970"/>
                  </a:lnTo>
                  <a:lnTo>
                    <a:pt x="76200" y="15240"/>
                  </a:lnTo>
                  <a:lnTo>
                    <a:pt x="106680" y="15240"/>
                  </a:lnTo>
                  <a:lnTo>
                    <a:pt x="120650" y="13970"/>
                  </a:lnTo>
                  <a:lnTo>
                    <a:pt x="135890" y="12700"/>
                  </a:lnTo>
                  <a:lnTo>
                    <a:pt x="167640" y="7620"/>
                  </a:lnTo>
                  <a:lnTo>
                    <a:pt x="209550" y="1270"/>
                  </a:lnTo>
                  <a:lnTo>
                    <a:pt x="227330" y="0"/>
                  </a:lnTo>
                  <a:lnTo>
                    <a:pt x="242570" y="1270"/>
                  </a:lnTo>
                  <a:lnTo>
                    <a:pt x="256540" y="2540"/>
                  </a:lnTo>
                  <a:lnTo>
                    <a:pt x="269240" y="6350"/>
                  </a:lnTo>
                  <a:lnTo>
                    <a:pt x="280670" y="10160"/>
                  </a:lnTo>
                  <a:lnTo>
                    <a:pt x="292100" y="15240"/>
                  </a:lnTo>
                  <a:lnTo>
                    <a:pt x="299720" y="27940"/>
                  </a:lnTo>
                  <a:lnTo>
                    <a:pt x="304800" y="43180"/>
                  </a:lnTo>
                  <a:lnTo>
                    <a:pt x="308610" y="62230"/>
                  </a:lnTo>
                  <a:lnTo>
                    <a:pt x="309880" y="78740"/>
                  </a:lnTo>
                  <a:lnTo>
                    <a:pt x="308610" y="92710"/>
                  </a:lnTo>
                  <a:lnTo>
                    <a:pt x="307340" y="105410"/>
                  </a:lnTo>
                  <a:lnTo>
                    <a:pt x="306070" y="119380"/>
                  </a:lnTo>
                  <a:lnTo>
                    <a:pt x="303530" y="132080"/>
                  </a:lnTo>
                  <a:lnTo>
                    <a:pt x="299720" y="146050"/>
                  </a:lnTo>
                  <a:lnTo>
                    <a:pt x="297180" y="158750"/>
                  </a:lnTo>
                  <a:lnTo>
                    <a:pt x="293370" y="171450"/>
                  </a:lnTo>
                  <a:lnTo>
                    <a:pt x="287020" y="193040"/>
                  </a:lnTo>
                  <a:lnTo>
                    <a:pt x="283210" y="204470"/>
                  </a:lnTo>
                  <a:lnTo>
                    <a:pt x="273050" y="2476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Freeform 302"/>
            <p:cNvSpPr/>
            <p:nvPr/>
          </p:nvSpPr>
          <p:spPr>
            <a:xfrm>
              <a:off x="6959600" y="877316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6955790" y="8827770"/>
              <a:ext cx="772161" cy="240031"/>
            </a:xfrm>
            <a:custGeom>
              <a:avLst/>
              <a:gdLst/>
              <a:ahLst/>
              <a:cxnLst/>
              <a:rect l="0" t="0" r="0" b="0"/>
              <a:pathLst>
                <a:path w="772161" h="240031">
                  <a:moveTo>
                    <a:pt x="13970" y="177800"/>
                  </a:moveTo>
                  <a:lnTo>
                    <a:pt x="2540" y="187960"/>
                  </a:lnTo>
                  <a:lnTo>
                    <a:pt x="1270" y="185420"/>
                  </a:lnTo>
                  <a:lnTo>
                    <a:pt x="0" y="177800"/>
                  </a:lnTo>
                  <a:lnTo>
                    <a:pt x="1270" y="167640"/>
                  </a:lnTo>
                  <a:lnTo>
                    <a:pt x="3810" y="154940"/>
                  </a:lnTo>
                  <a:lnTo>
                    <a:pt x="6350" y="143510"/>
                  </a:lnTo>
                  <a:lnTo>
                    <a:pt x="8890" y="129540"/>
                  </a:lnTo>
                  <a:lnTo>
                    <a:pt x="11430" y="118110"/>
                  </a:lnTo>
                  <a:lnTo>
                    <a:pt x="15240" y="105410"/>
                  </a:lnTo>
                  <a:lnTo>
                    <a:pt x="17780" y="95250"/>
                  </a:lnTo>
                  <a:lnTo>
                    <a:pt x="22860" y="83820"/>
                  </a:lnTo>
                  <a:lnTo>
                    <a:pt x="27940" y="72390"/>
                  </a:lnTo>
                  <a:lnTo>
                    <a:pt x="34290" y="62230"/>
                  </a:lnTo>
                  <a:lnTo>
                    <a:pt x="40640" y="52070"/>
                  </a:lnTo>
                  <a:lnTo>
                    <a:pt x="46990" y="43180"/>
                  </a:lnTo>
                  <a:lnTo>
                    <a:pt x="53340" y="35560"/>
                  </a:lnTo>
                  <a:lnTo>
                    <a:pt x="59690" y="27940"/>
                  </a:lnTo>
                  <a:lnTo>
                    <a:pt x="67310" y="20320"/>
                  </a:lnTo>
                  <a:lnTo>
                    <a:pt x="73660" y="12700"/>
                  </a:lnTo>
                  <a:lnTo>
                    <a:pt x="83820" y="7620"/>
                  </a:lnTo>
                  <a:lnTo>
                    <a:pt x="97790" y="5080"/>
                  </a:lnTo>
                  <a:lnTo>
                    <a:pt x="111760" y="2540"/>
                  </a:lnTo>
                  <a:lnTo>
                    <a:pt x="124460" y="3810"/>
                  </a:lnTo>
                  <a:lnTo>
                    <a:pt x="148590" y="11430"/>
                  </a:lnTo>
                  <a:lnTo>
                    <a:pt x="158750" y="16510"/>
                  </a:lnTo>
                  <a:lnTo>
                    <a:pt x="167640" y="21590"/>
                  </a:lnTo>
                  <a:lnTo>
                    <a:pt x="176530" y="27940"/>
                  </a:lnTo>
                  <a:lnTo>
                    <a:pt x="184150" y="35560"/>
                  </a:lnTo>
                  <a:lnTo>
                    <a:pt x="191770" y="44450"/>
                  </a:lnTo>
                  <a:lnTo>
                    <a:pt x="199390" y="53340"/>
                  </a:lnTo>
                  <a:lnTo>
                    <a:pt x="205740" y="63500"/>
                  </a:lnTo>
                  <a:lnTo>
                    <a:pt x="210820" y="73660"/>
                  </a:lnTo>
                  <a:lnTo>
                    <a:pt x="215900" y="83820"/>
                  </a:lnTo>
                  <a:lnTo>
                    <a:pt x="217170" y="93980"/>
                  </a:lnTo>
                  <a:lnTo>
                    <a:pt x="217170" y="104140"/>
                  </a:lnTo>
                  <a:lnTo>
                    <a:pt x="215900" y="114300"/>
                  </a:lnTo>
                  <a:lnTo>
                    <a:pt x="213360" y="127000"/>
                  </a:lnTo>
                  <a:lnTo>
                    <a:pt x="208280" y="140970"/>
                  </a:lnTo>
                  <a:lnTo>
                    <a:pt x="203200" y="157480"/>
                  </a:lnTo>
                  <a:lnTo>
                    <a:pt x="198120" y="170180"/>
                  </a:lnTo>
                  <a:lnTo>
                    <a:pt x="191770" y="182880"/>
                  </a:lnTo>
                  <a:lnTo>
                    <a:pt x="185420" y="195580"/>
                  </a:lnTo>
                  <a:lnTo>
                    <a:pt x="181610" y="198120"/>
                  </a:lnTo>
                  <a:lnTo>
                    <a:pt x="180340" y="193040"/>
                  </a:lnTo>
                  <a:lnTo>
                    <a:pt x="181610" y="184150"/>
                  </a:lnTo>
                  <a:lnTo>
                    <a:pt x="184150" y="173990"/>
                  </a:lnTo>
                  <a:lnTo>
                    <a:pt x="187960" y="162560"/>
                  </a:lnTo>
                  <a:lnTo>
                    <a:pt x="193040" y="149860"/>
                  </a:lnTo>
                  <a:lnTo>
                    <a:pt x="199390" y="138430"/>
                  </a:lnTo>
                  <a:lnTo>
                    <a:pt x="205740" y="127000"/>
                  </a:lnTo>
                  <a:lnTo>
                    <a:pt x="212090" y="115570"/>
                  </a:lnTo>
                  <a:lnTo>
                    <a:pt x="224790" y="93980"/>
                  </a:lnTo>
                  <a:lnTo>
                    <a:pt x="232410" y="82550"/>
                  </a:lnTo>
                  <a:lnTo>
                    <a:pt x="240030" y="72390"/>
                  </a:lnTo>
                  <a:lnTo>
                    <a:pt x="248920" y="62230"/>
                  </a:lnTo>
                  <a:lnTo>
                    <a:pt x="257810" y="50800"/>
                  </a:lnTo>
                  <a:lnTo>
                    <a:pt x="267970" y="41910"/>
                  </a:lnTo>
                  <a:lnTo>
                    <a:pt x="278130" y="33020"/>
                  </a:lnTo>
                  <a:lnTo>
                    <a:pt x="288290" y="25400"/>
                  </a:lnTo>
                  <a:lnTo>
                    <a:pt x="298450" y="21590"/>
                  </a:lnTo>
                  <a:lnTo>
                    <a:pt x="308610" y="22860"/>
                  </a:lnTo>
                  <a:lnTo>
                    <a:pt x="320040" y="25400"/>
                  </a:lnTo>
                  <a:lnTo>
                    <a:pt x="328930" y="31750"/>
                  </a:lnTo>
                  <a:lnTo>
                    <a:pt x="337820" y="40640"/>
                  </a:lnTo>
                  <a:lnTo>
                    <a:pt x="345440" y="50800"/>
                  </a:lnTo>
                  <a:lnTo>
                    <a:pt x="351790" y="60960"/>
                  </a:lnTo>
                  <a:lnTo>
                    <a:pt x="356870" y="72390"/>
                  </a:lnTo>
                  <a:lnTo>
                    <a:pt x="361950" y="82550"/>
                  </a:lnTo>
                  <a:lnTo>
                    <a:pt x="369570" y="95250"/>
                  </a:lnTo>
                  <a:lnTo>
                    <a:pt x="386080" y="125730"/>
                  </a:lnTo>
                  <a:lnTo>
                    <a:pt x="397510" y="138430"/>
                  </a:lnTo>
                  <a:lnTo>
                    <a:pt x="411480" y="148590"/>
                  </a:lnTo>
                  <a:lnTo>
                    <a:pt x="426720" y="158750"/>
                  </a:lnTo>
                  <a:lnTo>
                    <a:pt x="439420" y="166370"/>
                  </a:lnTo>
                  <a:lnTo>
                    <a:pt x="452120" y="171450"/>
                  </a:lnTo>
                  <a:lnTo>
                    <a:pt x="463550" y="177800"/>
                  </a:lnTo>
                  <a:lnTo>
                    <a:pt x="477520" y="179070"/>
                  </a:lnTo>
                  <a:lnTo>
                    <a:pt x="492760" y="180340"/>
                  </a:lnTo>
                  <a:lnTo>
                    <a:pt x="509270" y="179070"/>
                  </a:lnTo>
                  <a:lnTo>
                    <a:pt x="524510" y="177800"/>
                  </a:lnTo>
                  <a:lnTo>
                    <a:pt x="538480" y="175260"/>
                  </a:lnTo>
                  <a:lnTo>
                    <a:pt x="553720" y="172720"/>
                  </a:lnTo>
                  <a:lnTo>
                    <a:pt x="566420" y="167640"/>
                  </a:lnTo>
                  <a:lnTo>
                    <a:pt x="579120" y="162560"/>
                  </a:lnTo>
                  <a:lnTo>
                    <a:pt x="590550" y="157480"/>
                  </a:lnTo>
                  <a:lnTo>
                    <a:pt x="601980" y="149860"/>
                  </a:lnTo>
                  <a:lnTo>
                    <a:pt x="613410" y="140970"/>
                  </a:lnTo>
                  <a:lnTo>
                    <a:pt x="623570" y="132080"/>
                  </a:lnTo>
                  <a:lnTo>
                    <a:pt x="633730" y="124460"/>
                  </a:lnTo>
                  <a:lnTo>
                    <a:pt x="650240" y="107950"/>
                  </a:lnTo>
                  <a:lnTo>
                    <a:pt x="656590" y="100330"/>
                  </a:lnTo>
                  <a:lnTo>
                    <a:pt x="662940" y="90170"/>
                  </a:lnTo>
                  <a:lnTo>
                    <a:pt x="668020" y="81280"/>
                  </a:lnTo>
                  <a:lnTo>
                    <a:pt x="669290" y="67310"/>
                  </a:lnTo>
                  <a:lnTo>
                    <a:pt x="669290" y="50800"/>
                  </a:lnTo>
                  <a:lnTo>
                    <a:pt x="669290" y="34290"/>
                  </a:lnTo>
                  <a:lnTo>
                    <a:pt x="664210" y="20320"/>
                  </a:lnTo>
                  <a:lnTo>
                    <a:pt x="657860" y="11430"/>
                  </a:lnTo>
                  <a:lnTo>
                    <a:pt x="650240" y="3810"/>
                  </a:lnTo>
                  <a:lnTo>
                    <a:pt x="640080" y="0"/>
                  </a:lnTo>
                  <a:lnTo>
                    <a:pt x="626110" y="1270"/>
                  </a:lnTo>
                  <a:lnTo>
                    <a:pt x="612140" y="3810"/>
                  </a:lnTo>
                  <a:lnTo>
                    <a:pt x="599440" y="7620"/>
                  </a:lnTo>
                  <a:lnTo>
                    <a:pt x="589280" y="12700"/>
                  </a:lnTo>
                  <a:lnTo>
                    <a:pt x="580390" y="19050"/>
                  </a:lnTo>
                  <a:lnTo>
                    <a:pt x="572770" y="25400"/>
                  </a:lnTo>
                  <a:lnTo>
                    <a:pt x="566420" y="34290"/>
                  </a:lnTo>
                  <a:lnTo>
                    <a:pt x="561340" y="43180"/>
                  </a:lnTo>
                  <a:lnTo>
                    <a:pt x="556260" y="54610"/>
                  </a:lnTo>
                  <a:lnTo>
                    <a:pt x="552450" y="66040"/>
                  </a:lnTo>
                  <a:lnTo>
                    <a:pt x="548640" y="78740"/>
                  </a:lnTo>
                  <a:lnTo>
                    <a:pt x="547370" y="90170"/>
                  </a:lnTo>
                  <a:lnTo>
                    <a:pt x="547370" y="101600"/>
                  </a:lnTo>
                  <a:lnTo>
                    <a:pt x="548640" y="113030"/>
                  </a:lnTo>
                  <a:lnTo>
                    <a:pt x="549910" y="124460"/>
                  </a:lnTo>
                  <a:lnTo>
                    <a:pt x="552450" y="134620"/>
                  </a:lnTo>
                  <a:lnTo>
                    <a:pt x="556260" y="144780"/>
                  </a:lnTo>
                  <a:lnTo>
                    <a:pt x="560070" y="156210"/>
                  </a:lnTo>
                  <a:lnTo>
                    <a:pt x="565150" y="166370"/>
                  </a:lnTo>
                  <a:lnTo>
                    <a:pt x="571500" y="177800"/>
                  </a:lnTo>
                  <a:lnTo>
                    <a:pt x="577850" y="186690"/>
                  </a:lnTo>
                  <a:lnTo>
                    <a:pt x="586740" y="195580"/>
                  </a:lnTo>
                  <a:lnTo>
                    <a:pt x="595630" y="203200"/>
                  </a:lnTo>
                  <a:lnTo>
                    <a:pt x="605790" y="209550"/>
                  </a:lnTo>
                  <a:lnTo>
                    <a:pt x="615950" y="215900"/>
                  </a:lnTo>
                  <a:lnTo>
                    <a:pt x="626110" y="219710"/>
                  </a:lnTo>
                  <a:lnTo>
                    <a:pt x="637540" y="224790"/>
                  </a:lnTo>
                  <a:lnTo>
                    <a:pt x="648970" y="228600"/>
                  </a:lnTo>
                  <a:lnTo>
                    <a:pt x="661670" y="232410"/>
                  </a:lnTo>
                  <a:lnTo>
                    <a:pt x="675640" y="234950"/>
                  </a:lnTo>
                  <a:lnTo>
                    <a:pt x="688340" y="237490"/>
                  </a:lnTo>
                  <a:lnTo>
                    <a:pt x="702310" y="238760"/>
                  </a:lnTo>
                  <a:lnTo>
                    <a:pt x="716280" y="238760"/>
                  </a:lnTo>
                  <a:lnTo>
                    <a:pt x="772160" y="2400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5927090" y="971042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Freeform 305"/>
            <p:cNvSpPr/>
            <p:nvPr/>
          </p:nvSpPr>
          <p:spPr>
            <a:xfrm>
              <a:off x="6117590" y="9373870"/>
              <a:ext cx="41911" cy="431801"/>
            </a:xfrm>
            <a:custGeom>
              <a:avLst/>
              <a:gdLst/>
              <a:ahLst/>
              <a:cxnLst/>
              <a:rect l="0" t="0" r="0" b="0"/>
              <a:pathLst>
                <a:path w="41911" h="431801">
                  <a:moveTo>
                    <a:pt x="41910" y="0"/>
                  </a:moveTo>
                  <a:lnTo>
                    <a:pt x="35560" y="16510"/>
                  </a:lnTo>
                  <a:lnTo>
                    <a:pt x="33020" y="29210"/>
                  </a:lnTo>
                  <a:lnTo>
                    <a:pt x="30480" y="46990"/>
                  </a:lnTo>
                  <a:lnTo>
                    <a:pt x="26670" y="66040"/>
                  </a:lnTo>
                  <a:lnTo>
                    <a:pt x="25400" y="85090"/>
                  </a:lnTo>
                  <a:lnTo>
                    <a:pt x="22860" y="102870"/>
                  </a:lnTo>
                  <a:lnTo>
                    <a:pt x="22860" y="121920"/>
                  </a:lnTo>
                  <a:lnTo>
                    <a:pt x="21590" y="157480"/>
                  </a:lnTo>
                  <a:lnTo>
                    <a:pt x="21590" y="175260"/>
                  </a:lnTo>
                  <a:lnTo>
                    <a:pt x="20320" y="191770"/>
                  </a:lnTo>
                  <a:lnTo>
                    <a:pt x="17780" y="207010"/>
                  </a:lnTo>
                  <a:lnTo>
                    <a:pt x="15240" y="222250"/>
                  </a:lnTo>
                  <a:lnTo>
                    <a:pt x="13970" y="237490"/>
                  </a:lnTo>
                  <a:lnTo>
                    <a:pt x="12700" y="254000"/>
                  </a:lnTo>
                  <a:lnTo>
                    <a:pt x="11430" y="271780"/>
                  </a:lnTo>
                  <a:lnTo>
                    <a:pt x="10160" y="285750"/>
                  </a:lnTo>
                  <a:lnTo>
                    <a:pt x="7620" y="299720"/>
                  </a:lnTo>
                  <a:lnTo>
                    <a:pt x="5080" y="312420"/>
                  </a:lnTo>
                  <a:lnTo>
                    <a:pt x="2540" y="327660"/>
                  </a:lnTo>
                  <a:lnTo>
                    <a:pt x="1270" y="344170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 306"/>
            <p:cNvSpPr/>
            <p:nvPr/>
          </p:nvSpPr>
          <p:spPr>
            <a:xfrm>
              <a:off x="5958840" y="9457690"/>
              <a:ext cx="147321" cy="400051"/>
            </a:xfrm>
            <a:custGeom>
              <a:avLst/>
              <a:gdLst/>
              <a:ahLst/>
              <a:cxnLst/>
              <a:rect l="0" t="0" r="0" b="0"/>
              <a:pathLst>
                <a:path w="147321" h="400051">
                  <a:moveTo>
                    <a:pt x="0" y="0"/>
                  </a:moveTo>
                  <a:lnTo>
                    <a:pt x="0" y="34290"/>
                  </a:lnTo>
                  <a:lnTo>
                    <a:pt x="2540" y="48260"/>
                  </a:lnTo>
                  <a:lnTo>
                    <a:pt x="6350" y="62230"/>
                  </a:lnTo>
                  <a:lnTo>
                    <a:pt x="11430" y="77470"/>
                  </a:lnTo>
                  <a:lnTo>
                    <a:pt x="16510" y="91440"/>
                  </a:lnTo>
                  <a:lnTo>
                    <a:pt x="24130" y="119380"/>
                  </a:lnTo>
                  <a:lnTo>
                    <a:pt x="29210" y="134620"/>
                  </a:lnTo>
                  <a:lnTo>
                    <a:pt x="34290" y="151130"/>
                  </a:lnTo>
                  <a:lnTo>
                    <a:pt x="46990" y="184150"/>
                  </a:lnTo>
                  <a:lnTo>
                    <a:pt x="60960" y="218440"/>
                  </a:lnTo>
                  <a:lnTo>
                    <a:pt x="67310" y="234950"/>
                  </a:lnTo>
                  <a:lnTo>
                    <a:pt x="81280" y="265430"/>
                  </a:lnTo>
                  <a:lnTo>
                    <a:pt x="87630" y="278130"/>
                  </a:lnTo>
                  <a:lnTo>
                    <a:pt x="95250" y="290830"/>
                  </a:lnTo>
                  <a:lnTo>
                    <a:pt x="101600" y="302260"/>
                  </a:lnTo>
                  <a:lnTo>
                    <a:pt x="107950" y="313690"/>
                  </a:lnTo>
                  <a:lnTo>
                    <a:pt x="113030" y="325120"/>
                  </a:lnTo>
                  <a:lnTo>
                    <a:pt x="118110" y="336550"/>
                  </a:lnTo>
                  <a:lnTo>
                    <a:pt x="123190" y="346710"/>
                  </a:lnTo>
                  <a:lnTo>
                    <a:pt x="128270" y="358140"/>
                  </a:lnTo>
                  <a:lnTo>
                    <a:pt x="147320" y="400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Freeform 307"/>
            <p:cNvSpPr/>
            <p:nvPr/>
          </p:nvSpPr>
          <p:spPr>
            <a:xfrm>
              <a:off x="6137910" y="9573260"/>
              <a:ext cx="189231" cy="274321"/>
            </a:xfrm>
            <a:custGeom>
              <a:avLst/>
              <a:gdLst/>
              <a:ahLst/>
              <a:cxnLst/>
              <a:rect l="0" t="0" r="0" b="0"/>
              <a:pathLst>
                <a:path w="189231" h="274321">
                  <a:moveTo>
                    <a:pt x="189230" y="0"/>
                  </a:moveTo>
                  <a:lnTo>
                    <a:pt x="151130" y="39370"/>
                  </a:lnTo>
                  <a:lnTo>
                    <a:pt x="144780" y="48260"/>
                  </a:lnTo>
                  <a:lnTo>
                    <a:pt x="137160" y="59690"/>
                  </a:lnTo>
                  <a:lnTo>
                    <a:pt x="129540" y="71120"/>
                  </a:lnTo>
                  <a:lnTo>
                    <a:pt x="121920" y="82550"/>
                  </a:lnTo>
                  <a:lnTo>
                    <a:pt x="113030" y="93980"/>
                  </a:lnTo>
                  <a:lnTo>
                    <a:pt x="102870" y="105410"/>
                  </a:lnTo>
                  <a:lnTo>
                    <a:pt x="95250" y="116840"/>
                  </a:lnTo>
                  <a:lnTo>
                    <a:pt x="86360" y="129540"/>
                  </a:lnTo>
                  <a:lnTo>
                    <a:pt x="78740" y="142240"/>
                  </a:lnTo>
                  <a:lnTo>
                    <a:pt x="69850" y="154940"/>
                  </a:lnTo>
                  <a:lnTo>
                    <a:pt x="60960" y="166370"/>
                  </a:lnTo>
                  <a:lnTo>
                    <a:pt x="50800" y="177800"/>
                  </a:lnTo>
                  <a:lnTo>
                    <a:pt x="41910" y="189230"/>
                  </a:lnTo>
                  <a:lnTo>
                    <a:pt x="34290" y="199390"/>
                  </a:lnTo>
                  <a:lnTo>
                    <a:pt x="26670" y="210820"/>
                  </a:lnTo>
                  <a:lnTo>
                    <a:pt x="20320" y="220980"/>
                  </a:lnTo>
                  <a:lnTo>
                    <a:pt x="13970" y="232410"/>
                  </a:lnTo>
                  <a:lnTo>
                    <a:pt x="0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6543040" y="9508490"/>
              <a:ext cx="205741" cy="283211"/>
            </a:xfrm>
            <a:custGeom>
              <a:avLst/>
              <a:gdLst/>
              <a:ahLst/>
              <a:cxnLst/>
              <a:rect l="0" t="0" r="0" b="0"/>
              <a:pathLst>
                <a:path w="205741" h="283211">
                  <a:moveTo>
                    <a:pt x="163830" y="22860"/>
                  </a:moveTo>
                  <a:lnTo>
                    <a:pt x="175260" y="34290"/>
                  </a:lnTo>
                  <a:lnTo>
                    <a:pt x="177800" y="43180"/>
                  </a:lnTo>
                  <a:lnTo>
                    <a:pt x="180340" y="55880"/>
                  </a:lnTo>
                  <a:lnTo>
                    <a:pt x="181610" y="68580"/>
                  </a:lnTo>
                  <a:lnTo>
                    <a:pt x="182880" y="82550"/>
                  </a:lnTo>
                  <a:lnTo>
                    <a:pt x="182880" y="96520"/>
                  </a:lnTo>
                  <a:lnTo>
                    <a:pt x="184150" y="110490"/>
                  </a:lnTo>
                  <a:lnTo>
                    <a:pt x="185420" y="115570"/>
                  </a:lnTo>
                  <a:lnTo>
                    <a:pt x="187960" y="114300"/>
                  </a:lnTo>
                  <a:lnTo>
                    <a:pt x="190500" y="107950"/>
                  </a:lnTo>
                  <a:lnTo>
                    <a:pt x="190500" y="97790"/>
                  </a:lnTo>
                  <a:lnTo>
                    <a:pt x="189230" y="82550"/>
                  </a:lnTo>
                  <a:lnTo>
                    <a:pt x="187960" y="66040"/>
                  </a:lnTo>
                  <a:lnTo>
                    <a:pt x="184150" y="50800"/>
                  </a:lnTo>
                  <a:lnTo>
                    <a:pt x="180340" y="35560"/>
                  </a:lnTo>
                  <a:lnTo>
                    <a:pt x="173990" y="21590"/>
                  </a:lnTo>
                  <a:lnTo>
                    <a:pt x="166370" y="11430"/>
                  </a:lnTo>
                  <a:lnTo>
                    <a:pt x="156210" y="5080"/>
                  </a:lnTo>
                  <a:lnTo>
                    <a:pt x="144780" y="0"/>
                  </a:lnTo>
                  <a:lnTo>
                    <a:pt x="134620" y="0"/>
                  </a:lnTo>
                  <a:lnTo>
                    <a:pt x="125730" y="1270"/>
                  </a:lnTo>
                  <a:lnTo>
                    <a:pt x="116840" y="5080"/>
                  </a:lnTo>
                  <a:lnTo>
                    <a:pt x="107950" y="10160"/>
                  </a:lnTo>
                  <a:lnTo>
                    <a:pt x="99060" y="15240"/>
                  </a:lnTo>
                  <a:lnTo>
                    <a:pt x="88900" y="21590"/>
                  </a:lnTo>
                  <a:lnTo>
                    <a:pt x="78740" y="29210"/>
                  </a:lnTo>
                  <a:lnTo>
                    <a:pt x="68580" y="38100"/>
                  </a:lnTo>
                  <a:lnTo>
                    <a:pt x="58420" y="46990"/>
                  </a:lnTo>
                  <a:lnTo>
                    <a:pt x="48260" y="57150"/>
                  </a:lnTo>
                  <a:lnTo>
                    <a:pt x="40640" y="69850"/>
                  </a:lnTo>
                  <a:lnTo>
                    <a:pt x="31750" y="82550"/>
                  </a:lnTo>
                  <a:lnTo>
                    <a:pt x="24130" y="95250"/>
                  </a:lnTo>
                  <a:lnTo>
                    <a:pt x="16510" y="107950"/>
                  </a:lnTo>
                  <a:lnTo>
                    <a:pt x="10160" y="121920"/>
                  </a:lnTo>
                  <a:lnTo>
                    <a:pt x="5080" y="135890"/>
                  </a:lnTo>
                  <a:lnTo>
                    <a:pt x="1270" y="149860"/>
                  </a:lnTo>
                  <a:lnTo>
                    <a:pt x="0" y="163830"/>
                  </a:lnTo>
                  <a:lnTo>
                    <a:pt x="0" y="180340"/>
                  </a:lnTo>
                  <a:lnTo>
                    <a:pt x="3810" y="198120"/>
                  </a:lnTo>
                  <a:lnTo>
                    <a:pt x="7620" y="217170"/>
                  </a:lnTo>
                  <a:lnTo>
                    <a:pt x="12700" y="231140"/>
                  </a:lnTo>
                  <a:lnTo>
                    <a:pt x="19050" y="243840"/>
                  </a:lnTo>
                  <a:lnTo>
                    <a:pt x="25400" y="254000"/>
                  </a:lnTo>
                  <a:lnTo>
                    <a:pt x="33020" y="262890"/>
                  </a:lnTo>
                  <a:lnTo>
                    <a:pt x="40640" y="269240"/>
                  </a:lnTo>
                  <a:lnTo>
                    <a:pt x="50800" y="275590"/>
                  </a:lnTo>
                  <a:lnTo>
                    <a:pt x="60960" y="279400"/>
                  </a:lnTo>
                  <a:lnTo>
                    <a:pt x="73660" y="280670"/>
                  </a:lnTo>
                  <a:lnTo>
                    <a:pt x="86360" y="283210"/>
                  </a:lnTo>
                  <a:lnTo>
                    <a:pt x="100330" y="283210"/>
                  </a:lnTo>
                  <a:lnTo>
                    <a:pt x="115570" y="281940"/>
                  </a:lnTo>
                  <a:lnTo>
                    <a:pt x="130810" y="279400"/>
                  </a:lnTo>
                  <a:lnTo>
                    <a:pt x="147320" y="276860"/>
                  </a:lnTo>
                  <a:lnTo>
                    <a:pt x="161290" y="274320"/>
                  </a:lnTo>
                  <a:lnTo>
                    <a:pt x="205740" y="2654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6835140" y="9552940"/>
              <a:ext cx="185421" cy="246381"/>
            </a:xfrm>
            <a:custGeom>
              <a:avLst/>
              <a:gdLst/>
              <a:ahLst/>
              <a:cxnLst/>
              <a:rect l="0" t="0" r="0" b="0"/>
              <a:pathLst>
                <a:path w="185421" h="246381">
                  <a:moveTo>
                    <a:pt x="114300" y="20320"/>
                  </a:moveTo>
                  <a:lnTo>
                    <a:pt x="91440" y="31750"/>
                  </a:lnTo>
                  <a:lnTo>
                    <a:pt x="82550" y="38100"/>
                  </a:lnTo>
                  <a:lnTo>
                    <a:pt x="73660" y="43180"/>
                  </a:lnTo>
                  <a:lnTo>
                    <a:pt x="66040" y="49530"/>
                  </a:lnTo>
                  <a:lnTo>
                    <a:pt x="58420" y="57150"/>
                  </a:lnTo>
                  <a:lnTo>
                    <a:pt x="50800" y="66040"/>
                  </a:lnTo>
                  <a:lnTo>
                    <a:pt x="44450" y="76200"/>
                  </a:lnTo>
                  <a:lnTo>
                    <a:pt x="36830" y="85090"/>
                  </a:lnTo>
                  <a:lnTo>
                    <a:pt x="22860" y="105410"/>
                  </a:lnTo>
                  <a:lnTo>
                    <a:pt x="16510" y="115570"/>
                  </a:lnTo>
                  <a:lnTo>
                    <a:pt x="11430" y="125730"/>
                  </a:lnTo>
                  <a:lnTo>
                    <a:pt x="7620" y="137160"/>
                  </a:lnTo>
                  <a:lnTo>
                    <a:pt x="3810" y="151130"/>
                  </a:lnTo>
                  <a:lnTo>
                    <a:pt x="2540" y="167640"/>
                  </a:lnTo>
                  <a:lnTo>
                    <a:pt x="0" y="185420"/>
                  </a:lnTo>
                  <a:lnTo>
                    <a:pt x="3810" y="200660"/>
                  </a:lnTo>
                  <a:lnTo>
                    <a:pt x="11430" y="214630"/>
                  </a:lnTo>
                  <a:lnTo>
                    <a:pt x="21590" y="227330"/>
                  </a:lnTo>
                  <a:lnTo>
                    <a:pt x="33020" y="234950"/>
                  </a:lnTo>
                  <a:lnTo>
                    <a:pt x="46990" y="241300"/>
                  </a:lnTo>
                  <a:lnTo>
                    <a:pt x="62230" y="245110"/>
                  </a:lnTo>
                  <a:lnTo>
                    <a:pt x="76200" y="246380"/>
                  </a:lnTo>
                  <a:lnTo>
                    <a:pt x="88900" y="246380"/>
                  </a:lnTo>
                  <a:lnTo>
                    <a:pt x="100330" y="245110"/>
                  </a:lnTo>
                  <a:lnTo>
                    <a:pt x="110490" y="241300"/>
                  </a:lnTo>
                  <a:lnTo>
                    <a:pt x="119380" y="236220"/>
                  </a:lnTo>
                  <a:lnTo>
                    <a:pt x="128270" y="231140"/>
                  </a:lnTo>
                  <a:lnTo>
                    <a:pt x="135890" y="224790"/>
                  </a:lnTo>
                  <a:lnTo>
                    <a:pt x="143510" y="215900"/>
                  </a:lnTo>
                  <a:lnTo>
                    <a:pt x="151130" y="207010"/>
                  </a:lnTo>
                  <a:lnTo>
                    <a:pt x="157480" y="198120"/>
                  </a:lnTo>
                  <a:lnTo>
                    <a:pt x="162560" y="187960"/>
                  </a:lnTo>
                  <a:lnTo>
                    <a:pt x="167640" y="177800"/>
                  </a:lnTo>
                  <a:lnTo>
                    <a:pt x="171450" y="167640"/>
                  </a:lnTo>
                  <a:lnTo>
                    <a:pt x="175260" y="157480"/>
                  </a:lnTo>
                  <a:lnTo>
                    <a:pt x="179070" y="147320"/>
                  </a:lnTo>
                  <a:lnTo>
                    <a:pt x="181610" y="134620"/>
                  </a:lnTo>
                  <a:lnTo>
                    <a:pt x="184150" y="123190"/>
                  </a:lnTo>
                  <a:lnTo>
                    <a:pt x="185420" y="109220"/>
                  </a:lnTo>
                  <a:lnTo>
                    <a:pt x="184150" y="95250"/>
                  </a:lnTo>
                  <a:lnTo>
                    <a:pt x="182880" y="80010"/>
                  </a:lnTo>
                  <a:lnTo>
                    <a:pt x="181610" y="63500"/>
                  </a:lnTo>
                  <a:lnTo>
                    <a:pt x="177800" y="50800"/>
                  </a:lnTo>
                  <a:lnTo>
                    <a:pt x="172720" y="39370"/>
                  </a:lnTo>
                  <a:lnTo>
                    <a:pt x="166370" y="29210"/>
                  </a:lnTo>
                  <a:lnTo>
                    <a:pt x="160020" y="20320"/>
                  </a:lnTo>
                  <a:lnTo>
                    <a:pt x="151130" y="12700"/>
                  </a:lnTo>
                  <a:lnTo>
                    <a:pt x="114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7073900" y="9523730"/>
              <a:ext cx="222251" cy="247651"/>
            </a:xfrm>
            <a:custGeom>
              <a:avLst/>
              <a:gdLst/>
              <a:ahLst/>
              <a:cxnLst/>
              <a:rect l="0" t="0" r="0" b="0"/>
              <a:pathLst>
                <a:path w="222251" h="247651">
                  <a:moveTo>
                    <a:pt x="158750" y="39370"/>
                  </a:moveTo>
                  <a:lnTo>
                    <a:pt x="153670" y="22860"/>
                  </a:lnTo>
                  <a:lnTo>
                    <a:pt x="148590" y="16510"/>
                  </a:lnTo>
                  <a:lnTo>
                    <a:pt x="140970" y="11430"/>
                  </a:lnTo>
                  <a:lnTo>
                    <a:pt x="133350" y="6350"/>
                  </a:lnTo>
                  <a:lnTo>
                    <a:pt x="123190" y="3810"/>
                  </a:lnTo>
                  <a:lnTo>
                    <a:pt x="111760" y="1270"/>
                  </a:lnTo>
                  <a:lnTo>
                    <a:pt x="99060" y="0"/>
                  </a:lnTo>
                  <a:lnTo>
                    <a:pt x="82550" y="0"/>
                  </a:lnTo>
                  <a:lnTo>
                    <a:pt x="63500" y="1270"/>
                  </a:lnTo>
                  <a:lnTo>
                    <a:pt x="43180" y="3810"/>
                  </a:lnTo>
                  <a:lnTo>
                    <a:pt x="26670" y="8890"/>
                  </a:lnTo>
                  <a:lnTo>
                    <a:pt x="13970" y="15240"/>
                  </a:lnTo>
                  <a:lnTo>
                    <a:pt x="2540" y="22860"/>
                  </a:lnTo>
                  <a:lnTo>
                    <a:pt x="0" y="34290"/>
                  </a:lnTo>
                  <a:lnTo>
                    <a:pt x="2540" y="48260"/>
                  </a:lnTo>
                  <a:lnTo>
                    <a:pt x="8890" y="62230"/>
                  </a:lnTo>
                  <a:lnTo>
                    <a:pt x="17780" y="74930"/>
                  </a:lnTo>
                  <a:lnTo>
                    <a:pt x="29210" y="85090"/>
                  </a:lnTo>
                  <a:lnTo>
                    <a:pt x="40640" y="93980"/>
                  </a:lnTo>
                  <a:lnTo>
                    <a:pt x="53340" y="102870"/>
                  </a:lnTo>
                  <a:lnTo>
                    <a:pt x="66040" y="110490"/>
                  </a:lnTo>
                  <a:lnTo>
                    <a:pt x="80010" y="118110"/>
                  </a:lnTo>
                  <a:lnTo>
                    <a:pt x="106680" y="133350"/>
                  </a:lnTo>
                  <a:lnTo>
                    <a:pt x="162560" y="162560"/>
                  </a:lnTo>
                  <a:lnTo>
                    <a:pt x="175260" y="167640"/>
                  </a:lnTo>
                  <a:lnTo>
                    <a:pt x="187960" y="172720"/>
                  </a:lnTo>
                  <a:lnTo>
                    <a:pt x="199390" y="177800"/>
                  </a:lnTo>
                  <a:lnTo>
                    <a:pt x="208280" y="184150"/>
                  </a:lnTo>
                  <a:lnTo>
                    <a:pt x="214630" y="191770"/>
                  </a:lnTo>
                  <a:lnTo>
                    <a:pt x="220980" y="200660"/>
                  </a:lnTo>
                  <a:lnTo>
                    <a:pt x="222250" y="209550"/>
                  </a:lnTo>
                  <a:lnTo>
                    <a:pt x="220980" y="217170"/>
                  </a:lnTo>
                  <a:lnTo>
                    <a:pt x="218440" y="224790"/>
                  </a:lnTo>
                  <a:lnTo>
                    <a:pt x="210820" y="229870"/>
                  </a:lnTo>
                  <a:lnTo>
                    <a:pt x="201930" y="232410"/>
                  </a:lnTo>
                  <a:lnTo>
                    <a:pt x="191770" y="234950"/>
                  </a:lnTo>
                  <a:lnTo>
                    <a:pt x="166370" y="240030"/>
                  </a:lnTo>
                  <a:lnTo>
                    <a:pt x="153670" y="243840"/>
                  </a:lnTo>
                  <a:lnTo>
                    <a:pt x="140970" y="246380"/>
                  </a:lnTo>
                  <a:lnTo>
                    <a:pt x="127000" y="247650"/>
                  </a:lnTo>
                  <a:lnTo>
                    <a:pt x="113030" y="247650"/>
                  </a:lnTo>
                  <a:lnTo>
                    <a:pt x="99060" y="247650"/>
                  </a:lnTo>
                  <a:lnTo>
                    <a:pt x="85090" y="246380"/>
                  </a:lnTo>
                  <a:lnTo>
                    <a:pt x="71120" y="243840"/>
                  </a:lnTo>
                  <a:lnTo>
                    <a:pt x="58420" y="240030"/>
                  </a:lnTo>
                  <a:lnTo>
                    <a:pt x="46990" y="234950"/>
                  </a:lnTo>
                  <a:lnTo>
                    <a:pt x="11430" y="218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7453630" y="9415780"/>
              <a:ext cx="85091" cy="378461"/>
            </a:xfrm>
            <a:custGeom>
              <a:avLst/>
              <a:gdLst/>
              <a:ahLst/>
              <a:cxnLst/>
              <a:rect l="0" t="0" r="0" b="0"/>
              <a:pathLst>
                <a:path w="85091" h="378461">
                  <a:moveTo>
                    <a:pt x="85090" y="0"/>
                  </a:moveTo>
                  <a:lnTo>
                    <a:pt x="78740" y="33020"/>
                  </a:lnTo>
                  <a:lnTo>
                    <a:pt x="76200" y="48260"/>
                  </a:lnTo>
                  <a:lnTo>
                    <a:pt x="69850" y="76200"/>
                  </a:lnTo>
                  <a:lnTo>
                    <a:pt x="66040" y="91440"/>
                  </a:lnTo>
                  <a:lnTo>
                    <a:pt x="59690" y="107950"/>
                  </a:lnTo>
                  <a:lnTo>
                    <a:pt x="54610" y="124460"/>
                  </a:lnTo>
                  <a:lnTo>
                    <a:pt x="49530" y="140970"/>
                  </a:lnTo>
                  <a:lnTo>
                    <a:pt x="44450" y="158750"/>
                  </a:lnTo>
                  <a:lnTo>
                    <a:pt x="36830" y="193040"/>
                  </a:lnTo>
                  <a:lnTo>
                    <a:pt x="21590" y="260350"/>
                  </a:lnTo>
                  <a:lnTo>
                    <a:pt x="17780" y="275590"/>
                  </a:lnTo>
                  <a:lnTo>
                    <a:pt x="15240" y="292100"/>
                  </a:lnTo>
                  <a:lnTo>
                    <a:pt x="11430" y="311150"/>
                  </a:lnTo>
                  <a:lnTo>
                    <a:pt x="0" y="378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 312"/>
            <p:cNvSpPr/>
            <p:nvPr/>
          </p:nvSpPr>
          <p:spPr>
            <a:xfrm>
              <a:off x="7379970" y="9521190"/>
              <a:ext cx="274321" cy="20321"/>
            </a:xfrm>
            <a:custGeom>
              <a:avLst/>
              <a:gdLst/>
              <a:ahLst/>
              <a:cxnLst/>
              <a:rect l="0" t="0" r="0" b="0"/>
              <a:pathLst>
                <a:path w="274321" h="20321">
                  <a:moveTo>
                    <a:pt x="0" y="20320"/>
                  </a:moveTo>
                  <a:lnTo>
                    <a:pt x="128270" y="20320"/>
                  </a:lnTo>
                  <a:lnTo>
                    <a:pt x="143510" y="19050"/>
                  </a:lnTo>
                  <a:lnTo>
                    <a:pt x="157480" y="17780"/>
                  </a:lnTo>
                  <a:lnTo>
                    <a:pt x="171450" y="15240"/>
                  </a:lnTo>
                  <a:lnTo>
                    <a:pt x="186690" y="13970"/>
                  </a:lnTo>
                  <a:lnTo>
                    <a:pt x="200660" y="12700"/>
                  </a:lnTo>
                  <a:lnTo>
                    <a:pt x="214630" y="11430"/>
                  </a:lnTo>
                  <a:lnTo>
                    <a:pt x="227330" y="10160"/>
                  </a:lnTo>
                  <a:lnTo>
                    <a:pt x="240030" y="7620"/>
                  </a:lnTo>
                  <a:lnTo>
                    <a:pt x="2743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Freeform 313"/>
            <p:cNvSpPr/>
            <p:nvPr/>
          </p:nvSpPr>
          <p:spPr>
            <a:xfrm>
              <a:off x="5228590" y="10179050"/>
              <a:ext cx="306071" cy="402591"/>
            </a:xfrm>
            <a:custGeom>
              <a:avLst/>
              <a:gdLst/>
              <a:ahLst/>
              <a:cxnLst/>
              <a:rect l="0" t="0" r="0" b="0"/>
              <a:pathLst>
                <a:path w="306071" h="402591">
                  <a:moveTo>
                    <a:pt x="67310" y="110490"/>
                  </a:moveTo>
                  <a:lnTo>
                    <a:pt x="52070" y="168910"/>
                  </a:lnTo>
                  <a:lnTo>
                    <a:pt x="45720" y="199390"/>
                  </a:lnTo>
                  <a:lnTo>
                    <a:pt x="39370" y="231140"/>
                  </a:lnTo>
                  <a:lnTo>
                    <a:pt x="29210" y="275590"/>
                  </a:lnTo>
                  <a:lnTo>
                    <a:pt x="17780" y="325120"/>
                  </a:lnTo>
                  <a:lnTo>
                    <a:pt x="3810" y="383540"/>
                  </a:lnTo>
                  <a:lnTo>
                    <a:pt x="0" y="397510"/>
                  </a:lnTo>
                  <a:lnTo>
                    <a:pt x="0" y="402590"/>
                  </a:lnTo>
                  <a:lnTo>
                    <a:pt x="2540" y="401320"/>
                  </a:lnTo>
                  <a:lnTo>
                    <a:pt x="6350" y="394970"/>
                  </a:lnTo>
                  <a:lnTo>
                    <a:pt x="11430" y="386080"/>
                  </a:lnTo>
                  <a:lnTo>
                    <a:pt x="17780" y="373380"/>
                  </a:lnTo>
                  <a:lnTo>
                    <a:pt x="22860" y="359410"/>
                  </a:lnTo>
                  <a:lnTo>
                    <a:pt x="29210" y="344170"/>
                  </a:lnTo>
                  <a:lnTo>
                    <a:pt x="33020" y="328930"/>
                  </a:lnTo>
                  <a:lnTo>
                    <a:pt x="38100" y="312420"/>
                  </a:lnTo>
                  <a:lnTo>
                    <a:pt x="43180" y="293370"/>
                  </a:lnTo>
                  <a:lnTo>
                    <a:pt x="54610" y="255270"/>
                  </a:lnTo>
                  <a:lnTo>
                    <a:pt x="62230" y="234950"/>
                  </a:lnTo>
                  <a:lnTo>
                    <a:pt x="71120" y="214630"/>
                  </a:lnTo>
                  <a:lnTo>
                    <a:pt x="88900" y="173990"/>
                  </a:lnTo>
                  <a:lnTo>
                    <a:pt x="104140" y="137160"/>
                  </a:lnTo>
                  <a:lnTo>
                    <a:pt x="113030" y="119380"/>
                  </a:lnTo>
                  <a:lnTo>
                    <a:pt x="121920" y="104140"/>
                  </a:lnTo>
                  <a:lnTo>
                    <a:pt x="132080" y="88900"/>
                  </a:lnTo>
                  <a:lnTo>
                    <a:pt x="142240" y="73660"/>
                  </a:lnTo>
                  <a:lnTo>
                    <a:pt x="162560" y="44450"/>
                  </a:lnTo>
                  <a:lnTo>
                    <a:pt x="173990" y="33020"/>
                  </a:lnTo>
                  <a:lnTo>
                    <a:pt x="186690" y="22860"/>
                  </a:lnTo>
                  <a:lnTo>
                    <a:pt x="199390" y="12700"/>
                  </a:lnTo>
                  <a:lnTo>
                    <a:pt x="213360" y="7620"/>
                  </a:lnTo>
                  <a:lnTo>
                    <a:pt x="229870" y="2540"/>
                  </a:lnTo>
                  <a:lnTo>
                    <a:pt x="245110" y="0"/>
                  </a:lnTo>
                  <a:lnTo>
                    <a:pt x="259080" y="1270"/>
                  </a:lnTo>
                  <a:lnTo>
                    <a:pt x="269240" y="3810"/>
                  </a:lnTo>
                  <a:lnTo>
                    <a:pt x="279400" y="7620"/>
                  </a:lnTo>
                  <a:lnTo>
                    <a:pt x="287020" y="13970"/>
                  </a:lnTo>
                  <a:lnTo>
                    <a:pt x="293370" y="21590"/>
                  </a:lnTo>
                  <a:lnTo>
                    <a:pt x="298450" y="30480"/>
                  </a:lnTo>
                  <a:lnTo>
                    <a:pt x="302260" y="41910"/>
                  </a:lnTo>
                  <a:lnTo>
                    <a:pt x="304800" y="55880"/>
                  </a:lnTo>
                  <a:lnTo>
                    <a:pt x="306070" y="69850"/>
                  </a:lnTo>
                  <a:lnTo>
                    <a:pt x="306070" y="86360"/>
                  </a:lnTo>
                  <a:lnTo>
                    <a:pt x="304800" y="102870"/>
                  </a:lnTo>
                  <a:lnTo>
                    <a:pt x="302260" y="119380"/>
                  </a:lnTo>
                  <a:lnTo>
                    <a:pt x="300990" y="135890"/>
                  </a:lnTo>
                  <a:lnTo>
                    <a:pt x="294640" y="170180"/>
                  </a:lnTo>
                  <a:lnTo>
                    <a:pt x="289560" y="189230"/>
                  </a:lnTo>
                  <a:lnTo>
                    <a:pt x="284480" y="208280"/>
                  </a:lnTo>
                  <a:lnTo>
                    <a:pt x="279400" y="228600"/>
                  </a:lnTo>
                  <a:lnTo>
                    <a:pt x="273050" y="247650"/>
                  </a:lnTo>
                  <a:lnTo>
                    <a:pt x="266700" y="266700"/>
                  </a:lnTo>
                  <a:lnTo>
                    <a:pt x="248920" y="313690"/>
                  </a:lnTo>
                  <a:lnTo>
                    <a:pt x="236220" y="3848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Freeform 314"/>
            <p:cNvSpPr/>
            <p:nvPr/>
          </p:nvSpPr>
          <p:spPr>
            <a:xfrm>
              <a:off x="5727700" y="10226040"/>
              <a:ext cx="115571" cy="210821"/>
            </a:xfrm>
            <a:custGeom>
              <a:avLst/>
              <a:gdLst/>
              <a:ahLst/>
              <a:cxnLst/>
              <a:rect l="0" t="0" r="0" b="0"/>
              <a:pathLst>
                <a:path w="115571" h="210821">
                  <a:moveTo>
                    <a:pt x="0" y="0"/>
                  </a:moveTo>
                  <a:lnTo>
                    <a:pt x="5080" y="27940"/>
                  </a:lnTo>
                  <a:lnTo>
                    <a:pt x="7620" y="43180"/>
                  </a:lnTo>
                  <a:lnTo>
                    <a:pt x="7620" y="60960"/>
                  </a:lnTo>
                  <a:lnTo>
                    <a:pt x="8890" y="78740"/>
                  </a:lnTo>
                  <a:lnTo>
                    <a:pt x="10160" y="95250"/>
                  </a:lnTo>
                  <a:lnTo>
                    <a:pt x="12700" y="109220"/>
                  </a:lnTo>
                  <a:lnTo>
                    <a:pt x="15240" y="121920"/>
                  </a:lnTo>
                  <a:lnTo>
                    <a:pt x="19050" y="134620"/>
                  </a:lnTo>
                  <a:lnTo>
                    <a:pt x="21590" y="146050"/>
                  </a:lnTo>
                  <a:lnTo>
                    <a:pt x="25400" y="157480"/>
                  </a:lnTo>
                  <a:lnTo>
                    <a:pt x="29210" y="166370"/>
                  </a:lnTo>
                  <a:lnTo>
                    <a:pt x="34290" y="175260"/>
                  </a:lnTo>
                  <a:lnTo>
                    <a:pt x="40640" y="184150"/>
                  </a:lnTo>
                  <a:lnTo>
                    <a:pt x="48260" y="190500"/>
                  </a:lnTo>
                  <a:lnTo>
                    <a:pt x="57150" y="195580"/>
                  </a:lnTo>
                  <a:lnTo>
                    <a:pt x="115570" y="210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Freeform 315"/>
            <p:cNvSpPr/>
            <p:nvPr/>
          </p:nvSpPr>
          <p:spPr>
            <a:xfrm>
              <a:off x="5769610" y="10184130"/>
              <a:ext cx="189231" cy="400051"/>
            </a:xfrm>
            <a:custGeom>
              <a:avLst/>
              <a:gdLst/>
              <a:ahLst/>
              <a:cxnLst/>
              <a:rect l="0" t="0" r="0" b="0"/>
              <a:pathLst>
                <a:path w="189231" h="400051">
                  <a:moveTo>
                    <a:pt x="189230" y="0"/>
                  </a:moveTo>
                  <a:lnTo>
                    <a:pt x="177800" y="27940"/>
                  </a:lnTo>
                  <a:lnTo>
                    <a:pt x="173990" y="40640"/>
                  </a:lnTo>
                  <a:lnTo>
                    <a:pt x="170180" y="54610"/>
                  </a:lnTo>
                  <a:lnTo>
                    <a:pt x="166370" y="67310"/>
                  </a:lnTo>
                  <a:lnTo>
                    <a:pt x="161290" y="82550"/>
                  </a:lnTo>
                  <a:lnTo>
                    <a:pt x="148590" y="114300"/>
                  </a:lnTo>
                  <a:lnTo>
                    <a:pt x="129540" y="166370"/>
                  </a:lnTo>
                  <a:lnTo>
                    <a:pt x="121920" y="182880"/>
                  </a:lnTo>
                  <a:lnTo>
                    <a:pt x="113030" y="200660"/>
                  </a:lnTo>
                  <a:lnTo>
                    <a:pt x="102870" y="218440"/>
                  </a:lnTo>
                  <a:lnTo>
                    <a:pt x="83820" y="252730"/>
                  </a:lnTo>
                  <a:lnTo>
                    <a:pt x="41910" y="322580"/>
                  </a:lnTo>
                  <a:lnTo>
                    <a:pt x="24130" y="351790"/>
                  </a:lnTo>
                  <a:lnTo>
                    <a:pt x="0" y="400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Freeform 316"/>
            <p:cNvSpPr/>
            <p:nvPr/>
          </p:nvSpPr>
          <p:spPr>
            <a:xfrm>
              <a:off x="6022340" y="10193020"/>
              <a:ext cx="220981" cy="364491"/>
            </a:xfrm>
            <a:custGeom>
              <a:avLst/>
              <a:gdLst/>
              <a:ahLst/>
              <a:cxnLst/>
              <a:rect l="0" t="0" r="0" b="0"/>
              <a:pathLst>
                <a:path w="220981" h="364491">
                  <a:moveTo>
                    <a:pt x="220980" y="54610"/>
                  </a:moveTo>
                  <a:lnTo>
                    <a:pt x="220980" y="26670"/>
                  </a:lnTo>
                  <a:lnTo>
                    <a:pt x="217170" y="16510"/>
                  </a:lnTo>
                  <a:lnTo>
                    <a:pt x="212090" y="10160"/>
                  </a:lnTo>
                  <a:lnTo>
                    <a:pt x="204470" y="3810"/>
                  </a:lnTo>
                  <a:lnTo>
                    <a:pt x="191770" y="0"/>
                  </a:lnTo>
                  <a:lnTo>
                    <a:pt x="173990" y="0"/>
                  </a:lnTo>
                  <a:lnTo>
                    <a:pt x="154940" y="0"/>
                  </a:lnTo>
                  <a:lnTo>
                    <a:pt x="137160" y="2540"/>
                  </a:lnTo>
                  <a:lnTo>
                    <a:pt x="120650" y="3810"/>
                  </a:lnTo>
                  <a:lnTo>
                    <a:pt x="105410" y="7620"/>
                  </a:lnTo>
                  <a:lnTo>
                    <a:pt x="90170" y="12700"/>
                  </a:lnTo>
                  <a:lnTo>
                    <a:pt x="74930" y="19050"/>
                  </a:lnTo>
                  <a:lnTo>
                    <a:pt x="60960" y="27940"/>
                  </a:lnTo>
                  <a:lnTo>
                    <a:pt x="46990" y="35560"/>
                  </a:lnTo>
                  <a:lnTo>
                    <a:pt x="22860" y="50800"/>
                  </a:lnTo>
                  <a:lnTo>
                    <a:pt x="13970" y="59690"/>
                  </a:lnTo>
                  <a:lnTo>
                    <a:pt x="7620" y="71120"/>
                  </a:lnTo>
                  <a:lnTo>
                    <a:pt x="1270" y="82550"/>
                  </a:lnTo>
                  <a:lnTo>
                    <a:pt x="0" y="97790"/>
                  </a:lnTo>
                  <a:lnTo>
                    <a:pt x="1270" y="115570"/>
                  </a:lnTo>
                  <a:lnTo>
                    <a:pt x="3810" y="133350"/>
                  </a:lnTo>
                  <a:lnTo>
                    <a:pt x="10160" y="148590"/>
                  </a:lnTo>
                  <a:lnTo>
                    <a:pt x="16510" y="160020"/>
                  </a:lnTo>
                  <a:lnTo>
                    <a:pt x="25400" y="170180"/>
                  </a:lnTo>
                  <a:lnTo>
                    <a:pt x="34290" y="180340"/>
                  </a:lnTo>
                  <a:lnTo>
                    <a:pt x="44450" y="187960"/>
                  </a:lnTo>
                  <a:lnTo>
                    <a:pt x="53340" y="196850"/>
                  </a:lnTo>
                  <a:lnTo>
                    <a:pt x="64770" y="204470"/>
                  </a:lnTo>
                  <a:lnTo>
                    <a:pt x="77470" y="212090"/>
                  </a:lnTo>
                  <a:lnTo>
                    <a:pt x="90170" y="218440"/>
                  </a:lnTo>
                  <a:lnTo>
                    <a:pt x="101600" y="226060"/>
                  </a:lnTo>
                  <a:lnTo>
                    <a:pt x="124460" y="240030"/>
                  </a:lnTo>
                  <a:lnTo>
                    <a:pt x="157480" y="261620"/>
                  </a:lnTo>
                  <a:lnTo>
                    <a:pt x="166370" y="269240"/>
                  </a:lnTo>
                  <a:lnTo>
                    <a:pt x="175260" y="278130"/>
                  </a:lnTo>
                  <a:lnTo>
                    <a:pt x="184150" y="288290"/>
                  </a:lnTo>
                  <a:lnTo>
                    <a:pt x="186690" y="299720"/>
                  </a:lnTo>
                  <a:lnTo>
                    <a:pt x="186690" y="313690"/>
                  </a:lnTo>
                  <a:lnTo>
                    <a:pt x="184150" y="328930"/>
                  </a:lnTo>
                  <a:lnTo>
                    <a:pt x="179070" y="340360"/>
                  </a:lnTo>
                  <a:lnTo>
                    <a:pt x="171450" y="349250"/>
                  </a:lnTo>
                  <a:lnTo>
                    <a:pt x="163830" y="356870"/>
                  </a:lnTo>
                  <a:lnTo>
                    <a:pt x="152400" y="360680"/>
                  </a:lnTo>
                  <a:lnTo>
                    <a:pt x="138430" y="364490"/>
                  </a:lnTo>
                  <a:lnTo>
                    <a:pt x="73660" y="3594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Freeform 317"/>
            <p:cNvSpPr/>
            <p:nvPr/>
          </p:nvSpPr>
          <p:spPr>
            <a:xfrm>
              <a:off x="6431280" y="10205720"/>
              <a:ext cx="317501" cy="579121"/>
            </a:xfrm>
            <a:custGeom>
              <a:avLst/>
              <a:gdLst/>
              <a:ahLst/>
              <a:cxnLst/>
              <a:rect l="0" t="0" r="0" b="0"/>
              <a:pathLst>
                <a:path w="317501" h="579121">
                  <a:moveTo>
                    <a:pt x="317500" y="0"/>
                  </a:moveTo>
                  <a:lnTo>
                    <a:pt x="288290" y="43180"/>
                  </a:lnTo>
                  <a:lnTo>
                    <a:pt x="281940" y="54610"/>
                  </a:lnTo>
                  <a:lnTo>
                    <a:pt x="274320" y="67310"/>
                  </a:lnTo>
                  <a:lnTo>
                    <a:pt x="267970" y="80010"/>
                  </a:lnTo>
                  <a:lnTo>
                    <a:pt x="251460" y="109220"/>
                  </a:lnTo>
                  <a:lnTo>
                    <a:pt x="241300" y="125730"/>
                  </a:lnTo>
                  <a:lnTo>
                    <a:pt x="232410" y="143510"/>
                  </a:lnTo>
                  <a:lnTo>
                    <a:pt x="212090" y="181610"/>
                  </a:lnTo>
                  <a:lnTo>
                    <a:pt x="200660" y="203200"/>
                  </a:lnTo>
                  <a:lnTo>
                    <a:pt x="180340" y="247650"/>
                  </a:lnTo>
                  <a:lnTo>
                    <a:pt x="168910" y="270510"/>
                  </a:lnTo>
                  <a:lnTo>
                    <a:pt x="156210" y="292100"/>
                  </a:lnTo>
                  <a:lnTo>
                    <a:pt x="143510" y="313690"/>
                  </a:lnTo>
                  <a:lnTo>
                    <a:pt x="116840" y="356870"/>
                  </a:lnTo>
                  <a:lnTo>
                    <a:pt x="102870" y="378460"/>
                  </a:lnTo>
                  <a:lnTo>
                    <a:pt x="88900" y="398780"/>
                  </a:lnTo>
                  <a:lnTo>
                    <a:pt x="74930" y="417830"/>
                  </a:lnTo>
                  <a:lnTo>
                    <a:pt x="24130" y="485140"/>
                  </a:lnTo>
                  <a:lnTo>
                    <a:pt x="15240" y="499110"/>
                  </a:lnTo>
                  <a:lnTo>
                    <a:pt x="8890" y="511810"/>
                  </a:lnTo>
                  <a:lnTo>
                    <a:pt x="2540" y="523240"/>
                  </a:lnTo>
                  <a:lnTo>
                    <a:pt x="0" y="534670"/>
                  </a:lnTo>
                  <a:lnTo>
                    <a:pt x="0" y="546100"/>
                  </a:lnTo>
                  <a:lnTo>
                    <a:pt x="1270" y="5791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Freeform 318"/>
            <p:cNvSpPr/>
            <p:nvPr/>
          </p:nvSpPr>
          <p:spPr>
            <a:xfrm>
              <a:off x="6775450" y="10218420"/>
              <a:ext cx="275591" cy="386081"/>
            </a:xfrm>
            <a:custGeom>
              <a:avLst/>
              <a:gdLst/>
              <a:ahLst/>
              <a:cxnLst/>
              <a:rect l="0" t="0" r="0" b="0"/>
              <a:pathLst>
                <a:path w="275591" h="386081">
                  <a:moveTo>
                    <a:pt x="142240" y="19050"/>
                  </a:moveTo>
                  <a:lnTo>
                    <a:pt x="124460" y="35560"/>
                  </a:lnTo>
                  <a:lnTo>
                    <a:pt x="119380" y="44450"/>
                  </a:lnTo>
                  <a:lnTo>
                    <a:pt x="113030" y="55880"/>
                  </a:lnTo>
                  <a:lnTo>
                    <a:pt x="91440" y="113030"/>
                  </a:lnTo>
                  <a:lnTo>
                    <a:pt x="83820" y="130810"/>
                  </a:lnTo>
                  <a:lnTo>
                    <a:pt x="66040" y="168910"/>
                  </a:lnTo>
                  <a:lnTo>
                    <a:pt x="57150" y="189230"/>
                  </a:lnTo>
                  <a:lnTo>
                    <a:pt x="49530" y="209550"/>
                  </a:lnTo>
                  <a:lnTo>
                    <a:pt x="41910" y="229870"/>
                  </a:lnTo>
                  <a:lnTo>
                    <a:pt x="35560" y="250190"/>
                  </a:lnTo>
                  <a:lnTo>
                    <a:pt x="29210" y="267970"/>
                  </a:lnTo>
                  <a:lnTo>
                    <a:pt x="1270" y="379730"/>
                  </a:lnTo>
                  <a:lnTo>
                    <a:pt x="0" y="384810"/>
                  </a:lnTo>
                  <a:lnTo>
                    <a:pt x="1270" y="386080"/>
                  </a:lnTo>
                  <a:lnTo>
                    <a:pt x="3810" y="375920"/>
                  </a:lnTo>
                  <a:lnTo>
                    <a:pt x="10160" y="355600"/>
                  </a:lnTo>
                  <a:lnTo>
                    <a:pt x="13970" y="342900"/>
                  </a:lnTo>
                  <a:lnTo>
                    <a:pt x="19050" y="328930"/>
                  </a:lnTo>
                  <a:lnTo>
                    <a:pt x="25400" y="312420"/>
                  </a:lnTo>
                  <a:lnTo>
                    <a:pt x="30480" y="295910"/>
                  </a:lnTo>
                  <a:lnTo>
                    <a:pt x="34290" y="276860"/>
                  </a:lnTo>
                  <a:lnTo>
                    <a:pt x="38100" y="257810"/>
                  </a:lnTo>
                  <a:lnTo>
                    <a:pt x="43180" y="237490"/>
                  </a:lnTo>
                  <a:lnTo>
                    <a:pt x="49530" y="217170"/>
                  </a:lnTo>
                  <a:lnTo>
                    <a:pt x="55880" y="196850"/>
                  </a:lnTo>
                  <a:lnTo>
                    <a:pt x="62230" y="176530"/>
                  </a:lnTo>
                  <a:lnTo>
                    <a:pt x="76200" y="139700"/>
                  </a:lnTo>
                  <a:lnTo>
                    <a:pt x="82550" y="123190"/>
                  </a:lnTo>
                  <a:lnTo>
                    <a:pt x="88900" y="106680"/>
                  </a:lnTo>
                  <a:lnTo>
                    <a:pt x="96520" y="91440"/>
                  </a:lnTo>
                  <a:lnTo>
                    <a:pt x="104140" y="77470"/>
                  </a:lnTo>
                  <a:lnTo>
                    <a:pt x="113030" y="64770"/>
                  </a:lnTo>
                  <a:lnTo>
                    <a:pt x="123190" y="53340"/>
                  </a:lnTo>
                  <a:lnTo>
                    <a:pt x="132080" y="43180"/>
                  </a:lnTo>
                  <a:lnTo>
                    <a:pt x="139700" y="33020"/>
                  </a:lnTo>
                  <a:lnTo>
                    <a:pt x="147320" y="25400"/>
                  </a:lnTo>
                  <a:lnTo>
                    <a:pt x="156210" y="17780"/>
                  </a:lnTo>
                  <a:lnTo>
                    <a:pt x="165100" y="12700"/>
                  </a:lnTo>
                  <a:lnTo>
                    <a:pt x="175260" y="7620"/>
                  </a:lnTo>
                  <a:lnTo>
                    <a:pt x="186690" y="3810"/>
                  </a:lnTo>
                  <a:lnTo>
                    <a:pt x="198120" y="1270"/>
                  </a:lnTo>
                  <a:lnTo>
                    <a:pt x="210820" y="0"/>
                  </a:lnTo>
                  <a:lnTo>
                    <a:pt x="223520" y="3810"/>
                  </a:lnTo>
                  <a:lnTo>
                    <a:pt x="234950" y="11430"/>
                  </a:lnTo>
                  <a:lnTo>
                    <a:pt x="245110" y="20320"/>
                  </a:lnTo>
                  <a:lnTo>
                    <a:pt x="254000" y="30480"/>
                  </a:lnTo>
                  <a:lnTo>
                    <a:pt x="261620" y="40640"/>
                  </a:lnTo>
                  <a:lnTo>
                    <a:pt x="266700" y="50800"/>
                  </a:lnTo>
                  <a:lnTo>
                    <a:pt x="270510" y="63500"/>
                  </a:lnTo>
                  <a:lnTo>
                    <a:pt x="273050" y="77470"/>
                  </a:lnTo>
                  <a:lnTo>
                    <a:pt x="275590" y="92710"/>
                  </a:lnTo>
                  <a:lnTo>
                    <a:pt x="275590" y="110490"/>
                  </a:lnTo>
                  <a:lnTo>
                    <a:pt x="274320" y="128270"/>
                  </a:lnTo>
                  <a:lnTo>
                    <a:pt x="271780" y="148590"/>
                  </a:lnTo>
                  <a:lnTo>
                    <a:pt x="269240" y="166370"/>
                  </a:lnTo>
                  <a:lnTo>
                    <a:pt x="266700" y="185420"/>
                  </a:lnTo>
                  <a:lnTo>
                    <a:pt x="264160" y="203200"/>
                  </a:lnTo>
                  <a:lnTo>
                    <a:pt x="260350" y="219710"/>
                  </a:lnTo>
                  <a:lnTo>
                    <a:pt x="254000" y="251460"/>
                  </a:lnTo>
                  <a:lnTo>
                    <a:pt x="246380" y="280670"/>
                  </a:lnTo>
                  <a:lnTo>
                    <a:pt x="236220" y="345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Freeform 319"/>
            <p:cNvSpPr/>
            <p:nvPr/>
          </p:nvSpPr>
          <p:spPr>
            <a:xfrm>
              <a:off x="7232650" y="10205720"/>
              <a:ext cx="105411" cy="231141"/>
            </a:xfrm>
            <a:custGeom>
              <a:avLst/>
              <a:gdLst/>
              <a:ahLst/>
              <a:cxnLst/>
              <a:rect l="0" t="0" r="0" b="0"/>
              <a:pathLst>
                <a:path w="105411" h="231141">
                  <a:moveTo>
                    <a:pt x="0" y="0"/>
                  </a:moveTo>
                  <a:lnTo>
                    <a:pt x="0" y="67310"/>
                  </a:lnTo>
                  <a:lnTo>
                    <a:pt x="1270" y="80010"/>
                  </a:lnTo>
                  <a:lnTo>
                    <a:pt x="3810" y="91440"/>
                  </a:lnTo>
                  <a:lnTo>
                    <a:pt x="8890" y="115570"/>
                  </a:lnTo>
                  <a:lnTo>
                    <a:pt x="15240" y="140970"/>
                  </a:lnTo>
                  <a:lnTo>
                    <a:pt x="17780" y="153670"/>
                  </a:lnTo>
                  <a:lnTo>
                    <a:pt x="25400" y="176530"/>
                  </a:lnTo>
                  <a:lnTo>
                    <a:pt x="29210" y="186690"/>
                  </a:lnTo>
                  <a:lnTo>
                    <a:pt x="35560" y="195580"/>
                  </a:lnTo>
                  <a:lnTo>
                    <a:pt x="40640" y="204470"/>
                  </a:lnTo>
                  <a:lnTo>
                    <a:pt x="48260" y="212090"/>
                  </a:lnTo>
                  <a:lnTo>
                    <a:pt x="57150" y="219710"/>
                  </a:lnTo>
                  <a:lnTo>
                    <a:pt x="105410" y="231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Freeform 320"/>
            <p:cNvSpPr/>
            <p:nvPr/>
          </p:nvSpPr>
          <p:spPr>
            <a:xfrm>
              <a:off x="7232650" y="10184130"/>
              <a:ext cx="200661" cy="400051"/>
            </a:xfrm>
            <a:custGeom>
              <a:avLst/>
              <a:gdLst/>
              <a:ahLst/>
              <a:cxnLst/>
              <a:rect l="0" t="0" r="0" b="0"/>
              <a:pathLst>
                <a:path w="200661" h="400051">
                  <a:moveTo>
                    <a:pt x="200660" y="0"/>
                  </a:moveTo>
                  <a:lnTo>
                    <a:pt x="194310" y="16510"/>
                  </a:lnTo>
                  <a:lnTo>
                    <a:pt x="189230" y="29210"/>
                  </a:lnTo>
                  <a:lnTo>
                    <a:pt x="166370" y="77470"/>
                  </a:lnTo>
                  <a:lnTo>
                    <a:pt x="152400" y="113030"/>
                  </a:lnTo>
                  <a:lnTo>
                    <a:pt x="109220" y="217170"/>
                  </a:lnTo>
                  <a:lnTo>
                    <a:pt x="101600" y="233680"/>
                  </a:lnTo>
                  <a:lnTo>
                    <a:pt x="92710" y="250190"/>
                  </a:lnTo>
                  <a:lnTo>
                    <a:pt x="82550" y="265430"/>
                  </a:lnTo>
                  <a:lnTo>
                    <a:pt x="72390" y="279400"/>
                  </a:lnTo>
                  <a:lnTo>
                    <a:pt x="26670" y="345440"/>
                  </a:lnTo>
                  <a:lnTo>
                    <a:pt x="20320" y="356870"/>
                  </a:lnTo>
                  <a:lnTo>
                    <a:pt x="15240" y="367030"/>
                  </a:lnTo>
                  <a:lnTo>
                    <a:pt x="0" y="400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Freeform 321"/>
            <p:cNvSpPr/>
            <p:nvPr/>
          </p:nvSpPr>
          <p:spPr>
            <a:xfrm>
              <a:off x="7519670" y="10173970"/>
              <a:ext cx="229871" cy="394971"/>
            </a:xfrm>
            <a:custGeom>
              <a:avLst/>
              <a:gdLst/>
              <a:ahLst/>
              <a:cxnLst/>
              <a:rect l="0" t="0" r="0" b="0"/>
              <a:pathLst>
                <a:path w="229871" h="394971">
                  <a:moveTo>
                    <a:pt x="208280" y="0"/>
                  </a:moveTo>
                  <a:lnTo>
                    <a:pt x="203200" y="21590"/>
                  </a:lnTo>
                  <a:lnTo>
                    <a:pt x="199390" y="31750"/>
                  </a:lnTo>
                  <a:lnTo>
                    <a:pt x="193040" y="53340"/>
                  </a:lnTo>
                  <a:lnTo>
                    <a:pt x="162560" y="147320"/>
                  </a:lnTo>
                  <a:lnTo>
                    <a:pt x="161290" y="158750"/>
                  </a:lnTo>
                  <a:lnTo>
                    <a:pt x="161290" y="171450"/>
                  </a:lnTo>
                  <a:lnTo>
                    <a:pt x="163830" y="184150"/>
                  </a:lnTo>
                  <a:lnTo>
                    <a:pt x="166370" y="190500"/>
                  </a:lnTo>
                  <a:lnTo>
                    <a:pt x="171450" y="193040"/>
                  </a:lnTo>
                  <a:lnTo>
                    <a:pt x="176530" y="191770"/>
                  </a:lnTo>
                  <a:lnTo>
                    <a:pt x="182880" y="185420"/>
                  </a:lnTo>
                  <a:lnTo>
                    <a:pt x="189230" y="175260"/>
                  </a:lnTo>
                  <a:lnTo>
                    <a:pt x="195580" y="162560"/>
                  </a:lnTo>
                  <a:lnTo>
                    <a:pt x="199390" y="148590"/>
                  </a:lnTo>
                  <a:lnTo>
                    <a:pt x="201930" y="135890"/>
                  </a:lnTo>
                  <a:lnTo>
                    <a:pt x="204470" y="121920"/>
                  </a:lnTo>
                  <a:lnTo>
                    <a:pt x="204470" y="105410"/>
                  </a:lnTo>
                  <a:lnTo>
                    <a:pt x="203200" y="87630"/>
                  </a:lnTo>
                  <a:lnTo>
                    <a:pt x="201930" y="68580"/>
                  </a:lnTo>
                  <a:lnTo>
                    <a:pt x="198120" y="54610"/>
                  </a:lnTo>
                  <a:lnTo>
                    <a:pt x="193040" y="41910"/>
                  </a:lnTo>
                  <a:lnTo>
                    <a:pt x="187960" y="31750"/>
                  </a:lnTo>
                  <a:lnTo>
                    <a:pt x="177800" y="25400"/>
                  </a:lnTo>
                  <a:lnTo>
                    <a:pt x="166370" y="22860"/>
                  </a:lnTo>
                  <a:lnTo>
                    <a:pt x="152400" y="21590"/>
                  </a:lnTo>
                  <a:lnTo>
                    <a:pt x="138430" y="25400"/>
                  </a:lnTo>
                  <a:lnTo>
                    <a:pt x="124460" y="30480"/>
                  </a:lnTo>
                  <a:lnTo>
                    <a:pt x="110490" y="38100"/>
                  </a:lnTo>
                  <a:lnTo>
                    <a:pt x="96520" y="46990"/>
                  </a:lnTo>
                  <a:lnTo>
                    <a:pt x="85090" y="58420"/>
                  </a:lnTo>
                  <a:lnTo>
                    <a:pt x="73660" y="71120"/>
                  </a:lnTo>
                  <a:lnTo>
                    <a:pt x="62230" y="83820"/>
                  </a:lnTo>
                  <a:lnTo>
                    <a:pt x="50800" y="99060"/>
                  </a:lnTo>
                  <a:lnTo>
                    <a:pt x="40640" y="115570"/>
                  </a:lnTo>
                  <a:lnTo>
                    <a:pt x="31750" y="132080"/>
                  </a:lnTo>
                  <a:lnTo>
                    <a:pt x="25400" y="148590"/>
                  </a:lnTo>
                  <a:lnTo>
                    <a:pt x="19050" y="165100"/>
                  </a:lnTo>
                  <a:lnTo>
                    <a:pt x="15240" y="182880"/>
                  </a:lnTo>
                  <a:lnTo>
                    <a:pt x="10160" y="200660"/>
                  </a:lnTo>
                  <a:lnTo>
                    <a:pt x="6350" y="217170"/>
                  </a:lnTo>
                  <a:lnTo>
                    <a:pt x="3810" y="234950"/>
                  </a:lnTo>
                  <a:lnTo>
                    <a:pt x="1270" y="252730"/>
                  </a:lnTo>
                  <a:lnTo>
                    <a:pt x="0" y="270510"/>
                  </a:lnTo>
                  <a:lnTo>
                    <a:pt x="0" y="287020"/>
                  </a:lnTo>
                  <a:lnTo>
                    <a:pt x="1270" y="302260"/>
                  </a:lnTo>
                  <a:lnTo>
                    <a:pt x="3810" y="317500"/>
                  </a:lnTo>
                  <a:lnTo>
                    <a:pt x="7620" y="330200"/>
                  </a:lnTo>
                  <a:lnTo>
                    <a:pt x="12700" y="342900"/>
                  </a:lnTo>
                  <a:lnTo>
                    <a:pt x="17780" y="355600"/>
                  </a:lnTo>
                  <a:lnTo>
                    <a:pt x="25400" y="365760"/>
                  </a:lnTo>
                  <a:lnTo>
                    <a:pt x="34290" y="374650"/>
                  </a:lnTo>
                  <a:lnTo>
                    <a:pt x="43180" y="383540"/>
                  </a:lnTo>
                  <a:lnTo>
                    <a:pt x="55880" y="388620"/>
                  </a:lnTo>
                  <a:lnTo>
                    <a:pt x="71120" y="392430"/>
                  </a:lnTo>
                  <a:lnTo>
                    <a:pt x="88900" y="394970"/>
                  </a:lnTo>
                  <a:lnTo>
                    <a:pt x="106680" y="394970"/>
                  </a:lnTo>
                  <a:lnTo>
                    <a:pt x="124460" y="394970"/>
                  </a:lnTo>
                  <a:lnTo>
                    <a:pt x="140970" y="392430"/>
                  </a:lnTo>
                  <a:lnTo>
                    <a:pt x="158750" y="389890"/>
                  </a:lnTo>
                  <a:lnTo>
                    <a:pt x="176530" y="384810"/>
                  </a:lnTo>
                  <a:lnTo>
                    <a:pt x="22987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Freeform 322"/>
            <p:cNvSpPr/>
            <p:nvPr/>
          </p:nvSpPr>
          <p:spPr>
            <a:xfrm>
              <a:off x="8028940" y="10021570"/>
              <a:ext cx="361951" cy="542291"/>
            </a:xfrm>
            <a:custGeom>
              <a:avLst/>
              <a:gdLst/>
              <a:ahLst/>
              <a:cxnLst/>
              <a:rect l="0" t="0" r="0" b="0"/>
              <a:pathLst>
                <a:path w="361951" h="542291">
                  <a:moveTo>
                    <a:pt x="77470" y="542290"/>
                  </a:moveTo>
                  <a:lnTo>
                    <a:pt x="95250" y="514350"/>
                  </a:lnTo>
                  <a:lnTo>
                    <a:pt x="100330" y="501650"/>
                  </a:lnTo>
                  <a:lnTo>
                    <a:pt x="106680" y="490220"/>
                  </a:lnTo>
                  <a:lnTo>
                    <a:pt x="121920" y="452120"/>
                  </a:lnTo>
                  <a:lnTo>
                    <a:pt x="168910" y="334010"/>
                  </a:lnTo>
                  <a:lnTo>
                    <a:pt x="182880" y="295910"/>
                  </a:lnTo>
                  <a:lnTo>
                    <a:pt x="190500" y="276860"/>
                  </a:lnTo>
                  <a:lnTo>
                    <a:pt x="198120" y="256540"/>
                  </a:lnTo>
                  <a:lnTo>
                    <a:pt x="207010" y="234950"/>
                  </a:lnTo>
                  <a:lnTo>
                    <a:pt x="217170" y="214630"/>
                  </a:lnTo>
                  <a:lnTo>
                    <a:pt x="226060" y="194310"/>
                  </a:lnTo>
                  <a:lnTo>
                    <a:pt x="233680" y="172720"/>
                  </a:lnTo>
                  <a:lnTo>
                    <a:pt x="256540" y="113030"/>
                  </a:lnTo>
                  <a:lnTo>
                    <a:pt x="264160" y="93980"/>
                  </a:lnTo>
                  <a:lnTo>
                    <a:pt x="269240" y="77470"/>
                  </a:lnTo>
                  <a:lnTo>
                    <a:pt x="274320" y="60960"/>
                  </a:lnTo>
                  <a:lnTo>
                    <a:pt x="279400" y="45720"/>
                  </a:lnTo>
                  <a:lnTo>
                    <a:pt x="280670" y="31750"/>
                  </a:lnTo>
                  <a:lnTo>
                    <a:pt x="278130" y="19050"/>
                  </a:lnTo>
                  <a:lnTo>
                    <a:pt x="274320" y="7620"/>
                  </a:lnTo>
                  <a:lnTo>
                    <a:pt x="265430" y="2540"/>
                  </a:lnTo>
                  <a:lnTo>
                    <a:pt x="251460" y="0"/>
                  </a:lnTo>
                  <a:lnTo>
                    <a:pt x="236220" y="2540"/>
                  </a:lnTo>
                  <a:lnTo>
                    <a:pt x="219710" y="5080"/>
                  </a:lnTo>
                  <a:lnTo>
                    <a:pt x="203200" y="10160"/>
                  </a:lnTo>
                  <a:lnTo>
                    <a:pt x="185420" y="15240"/>
                  </a:lnTo>
                  <a:lnTo>
                    <a:pt x="168910" y="21590"/>
                  </a:lnTo>
                  <a:lnTo>
                    <a:pt x="151130" y="30480"/>
                  </a:lnTo>
                  <a:lnTo>
                    <a:pt x="133350" y="39370"/>
                  </a:lnTo>
                  <a:lnTo>
                    <a:pt x="116840" y="49530"/>
                  </a:lnTo>
                  <a:lnTo>
                    <a:pt x="64770" y="77470"/>
                  </a:lnTo>
                  <a:lnTo>
                    <a:pt x="34290" y="93980"/>
                  </a:lnTo>
                  <a:lnTo>
                    <a:pt x="21590" y="101600"/>
                  </a:lnTo>
                  <a:lnTo>
                    <a:pt x="11430" y="109220"/>
                  </a:lnTo>
                  <a:lnTo>
                    <a:pt x="2540" y="116840"/>
                  </a:lnTo>
                  <a:lnTo>
                    <a:pt x="0" y="123190"/>
                  </a:lnTo>
                  <a:lnTo>
                    <a:pt x="3810" y="128270"/>
                  </a:lnTo>
                  <a:lnTo>
                    <a:pt x="11430" y="132080"/>
                  </a:lnTo>
                  <a:lnTo>
                    <a:pt x="20320" y="134620"/>
                  </a:lnTo>
                  <a:lnTo>
                    <a:pt x="31750" y="134620"/>
                  </a:lnTo>
                  <a:lnTo>
                    <a:pt x="43180" y="133350"/>
                  </a:lnTo>
                  <a:lnTo>
                    <a:pt x="55880" y="130810"/>
                  </a:lnTo>
                  <a:lnTo>
                    <a:pt x="69850" y="125730"/>
                  </a:lnTo>
                  <a:lnTo>
                    <a:pt x="82550" y="120650"/>
                  </a:lnTo>
                  <a:lnTo>
                    <a:pt x="116840" y="107950"/>
                  </a:lnTo>
                  <a:lnTo>
                    <a:pt x="134620" y="101600"/>
                  </a:lnTo>
                  <a:lnTo>
                    <a:pt x="152400" y="95250"/>
                  </a:lnTo>
                  <a:lnTo>
                    <a:pt x="168910" y="88900"/>
                  </a:lnTo>
                  <a:lnTo>
                    <a:pt x="184150" y="81280"/>
                  </a:lnTo>
                  <a:lnTo>
                    <a:pt x="200660" y="73660"/>
                  </a:lnTo>
                  <a:lnTo>
                    <a:pt x="217170" y="64770"/>
                  </a:lnTo>
                  <a:lnTo>
                    <a:pt x="233680" y="55880"/>
                  </a:lnTo>
                  <a:lnTo>
                    <a:pt x="248920" y="46990"/>
                  </a:lnTo>
                  <a:lnTo>
                    <a:pt x="274320" y="30480"/>
                  </a:lnTo>
                  <a:lnTo>
                    <a:pt x="308610" y="8890"/>
                  </a:lnTo>
                  <a:lnTo>
                    <a:pt x="314960" y="8890"/>
                  </a:lnTo>
                  <a:lnTo>
                    <a:pt x="317500" y="12700"/>
                  </a:lnTo>
                  <a:lnTo>
                    <a:pt x="318770" y="20320"/>
                  </a:lnTo>
                  <a:lnTo>
                    <a:pt x="317500" y="29210"/>
                  </a:lnTo>
                  <a:lnTo>
                    <a:pt x="316230" y="39370"/>
                  </a:lnTo>
                  <a:lnTo>
                    <a:pt x="313690" y="48260"/>
                  </a:lnTo>
                  <a:lnTo>
                    <a:pt x="312420" y="62230"/>
                  </a:lnTo>
                  <a:lnTo>
                    <a:pt x="311150" y="77470"/>
                  </a:lnTo>
                  <a:lnTo>
                    <a:pt x="311150" y="95250"/>
                  </a:lnTo>
                  <a:lnTo>
                    <a:pt x="311150" y="110490"/>
                  </a:lnTo>
                  <a:lnTo>
                    <a:pt x="313690" y="124460"/>
                  </a:lnTo>
                  <a:lnTo>
                    <a:pt x="316230" y="137160"/>
                  </a:lnTo>
                  <a:lnTo>
                    <a:pt x="320040" y="148590"/>
                  </a:lnTo>
                  <a:lnTo>
                    <a:pt x="323850" y="157480"/>
                  </a:lnTo>
                  <a:lnTo>
                    <a:pt x="361950" y="1943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8665210" y="10311130"/>
              <a:ext cx="73661" cy="220981"/>
            </a:xfrm>
            <a:custGeom>
              <a:avLst/>
              <a:gdLst/>
              <a:ahLst/>
              <a:cxnLst/>
              <a:rect l="0" t="0" r="0" b="0"/>
              <a:pathLst>
                <a:path w="73661" h="220981">
                  <a:moveTo>
                    <a:pt x="73660" y="0"/>
                  </a:moveTo>
                  <a:lnTo>
                    <a:pt x="62230" y="16510"/>
                  </a:lnTo>
                  <a:lnTo>
                    <a:pt x="58420" y="24130"/>
                  </a:lnTo>
                  <a:lnTo>
                    <a:pt x="53340" y="34290"/>
                  </a:lnTo>
                  <a:lnTo>
                    <a:pt x="49530" y="43180"/>
                  </a:lnTo>
                  <a:lnTo>
                    <a:pt x="44450" y="53340"/>
                  </a:lnTo>
                  <a:lnTo>
                    <a:pt x="39370" y="63500"/>
                  </a:lnTo>
                  <a:lnTo>
                    <a:pt x="33020" y="73660"/>
                  </a:lnTo>
                  <a:lnTo>
                    <a:pt x="27940" y="85090"/>
                  </a:lnTo>
                  <a:lnTo>
                    <a:pt x="22860" y="97790"/>
                  </a:lnTo>
                  <a:lnTo>
                    <a:pt x="7620" y="146050"/>
                  </a:lnTo>
                  <a:lnTo>
                    <a:pt x="5080" y="157480"/>
                  </a:lnTo>
                  <a:lnTo>
                    <a:pt x="2540" y="170180"/>
                  </a:lnTo>
                  <a:lnTo>
                    <a:pt x="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Freeform 324"/>
            <p:cNvSpPr/>
            <p:nvPr/>
          </p:nvSpPr>
          <p:spPr>
            <a:xfrm>
              <a:off x="8850630" y="10283190"/>
              <a:ext cx="254001" cy="237491"/>
            </a:xfrm>
            <a:custGeom>
              <a:avLst/>
              <a:gdLst/>
              <a:ahLst/>
              <a:cxnLst/>
              <a:rect l="0" t="0" r="0" b="0"/>
              <a:pathLst>
                <a:path w="254001" h="237491">
                  <a:moveTo>
                    <a:pt x="45720" y="27940"/>
                  </a:moveTo>
                  <a:lnTo>
                    <a:pt x="40640" y="55880"/>
                  </a:lnTo>
                  <a:lnTo>
                    <a:pt x="38100" y="67310"/>
                  </a:lnTo>
                  <a:lnTo>
                    <a:pt x="34290" y="78740"/>
                  </a:lnTo>
                  <a:lnTo>
                    <a:pt x="27940" y="100330"/>
                  </a:lnTo>
                  <a:lnTo>
                    <a:pt x="13970" y="143510"/>
                  </a:lnTo>
                  <a:lnTo>
                    <a:pt x="11430" y="153670"/>
                  </a:lnTo>
                  <a:lnTo>
                    <a:pt x="7620" y="165100"/>
                  </a:lnTo>
                  <a:lnTo>
                    <a:pt x="0" y="190500"/>
                  </a:lnTo>
                  <a:lnTo>
                    <a:pt x="1270" y="194310"/>
                  </a:lnTo>
                  <a:lnTo>
                    <a:pt x="6350" y="189230"/>
                  </a:lnTo>
                  <a:lnTo>
                    <a:pt x="38100" y="147320"/>
                  </a:lnTo>
                  <a:lnTo>
                    <a:pt x="46990" y="134620"/>
                  </a:lnTo>
                  <a:lnTo>
                    <a:pt x="54610" y="120650"/>
                  </a:lnTo>
                  <a:lnTo>
                    <a:pt x="62230" y="106680"/>
                  </a:lnTo>
                  <a:lnTo>
                    <a:pt x="71120" y="93980"/>
                  </a:lnTo>
                  <a:lnTo>
                    <a:pt x="80010" y="80010"/>
                  </a:lnTo>
                  <a:lnTo>
                    <a:pt x="90170" y="66040"/>
                  </a:lnTo>
                  <a:lnTo>
                    <a:pt x="100330" y="54610"/>
                  </a:lnTo>
                  <a:lnTo>
                    <a:pt x="110490" y="44450"/>
                  </a:lnTo>
                  <a:lnTo>
                    <a:pt x="120650" y="35560"/>
                  </a:lnTo>
                  <a:lnTo>
                    <a:pt x="130810" y="26670"/>
                  </a:lnTo>
                  <a:lnTo>
                    <a:pt x="140970" y="19050"/>
                  </a:lnTo>
                  <a:lnTo>
                    <a:pt x="151130" y="11430"/>
                  </a:lnTo>
                  <a:lnTo>
                    <a:pt x="163830" y="6350"/>
                  </a:lnTo>
                  <a:lnTo>
                    <a:pt x="179070" y="2540"/>
                  </a:lnTo>
                  <a:lnTo>
                    <a:pt x="194310" y="0"/>
                  </a:lnTo>
                  <a:lnTo>
                    <a:pt x="207010" y="5080"/>
                  </a:lnTo>
                  <a:lnTo>
                    <a:pt x="217170" y="13970"/>
                  </a:lnTo>
                  <a:lnTo>
                    <a:pt x="227330" y="25400"/>
                  </a:lnTo>
                  <a:lnTo>
                    <a:pt x="234950" y="36830"/>
                  </a:lnTo>
                  <a:lnTo>
                    <a:pt x="240030" y="46990"/>
                  </a:lnTo>
                  <a:lnTo>
                    <a:pt x="246380" y="58420"/>
                  </a:lnTo>
                  <a:lnTo>
                    <a:pt x="248920" y="69850"/>
                  </a:lnTo>
                  <a:lnTo>
                    <a:pt x="251460" y="82550"/>
                  </a:lnTo>
                  <a:lnTo>
                    <a:pt x="254000" y="96520"/>
                  </a:lnTo>
                  <a:lnTo>
                    <a:pt x="252730" y="107950"/>
                  </a:lnTo>
                  <a:lnTo>
                    <a:pt x="251460" y="119380"/>
                  </a:lnTo>
                  <a:lnTo>
                    <a:pt x="250190" y="130810"/>
                  </a:lnTo>
                  <a:lnTo>
                    <a:pt x="247650" y="143510"/>
                  </a:lnTo>
                  <a:lnTo>
                    <a:pt x="241300" y="168910"/>
                  </a:lnTo>
                  <a:lnTo>
                    <a:pt x="237490" y="180340"/>
                  </a:lnTo>
                  <a:lnTo>
                    <a:pt x="232410" y="190500"/>
                  </a:lnTo>
                  <a:lnTo>
                    <a:pt x="226060" y="199390"/>
                  </a:lnTo>
                  <a:lnTo>
                    <a:pt x="219710" y="207010"/>
                  </a:lnTo>
                  <a:lnTo>
                    <a:pt x="213360" y="215900"/>
                  </a:lnTo>
                  <a:lnTo>
                    <a:pt x="193040" y="2374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9023350" y="10173970"/>
              <a:ext cx="20321" cy="20321"/>
            </a:xfrm>
            <a:custGeom>
              <a:avLst/>
              <a:gdLst/>
              <a:ahLst/>
              <a:cxnLst/>
              <a:rect l="0" t="0" r="0" b="0"/>
              <a:pathLst>
                <a:path w="20321" h="20321">
                  <a:moveTo>
                    <a:pt x="20320" y="0"/>
                  </a:moveTo>
                  <a:lnTo>
                    <a:pt x="0" y="20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5246370" y="10876280"/>
              <a:ext cx="283211" cy="311151"/>
            </a:xfrm>
            <a:custGeom>
              <a:avLst/>
              <a:gdLst/>
              <a:ahLst/>
              <a:cxnLst/>
              <a:rect l="0" t="0" r="0" b="0"/>
              <a:pathLst>
                <a:path w="283211" h="311151">
                  <a:moveTo>
                    <a:pt x="101600" y="107950"/>
                  </a:moveTo>
                  <a:lnTo>
                    <a:pt x="107950" y="130810"/>
                  </a:lnTo>
                  <a:lnTo>
                    <a:pt x="114300" y="138430"/>
                  </a:lnTo>
                  <a:lnTo>
                    <a:pt x="123190" y="144780"/>
                  </a:lnTo>
                  <a:lnTo>
                    <a:pt x="133350" y="149860"/>
                  </a:lnTo>
                  <a:lnTo>
                    <a:pt x="147320" y="151130"/>
                  </a:lnTo>
                  <a:lnTo>
                    <a:pt x="163830" y="149860"/>
                  </a:lnTo>
                  <a:lnTo>
                    <a:pt x="181610" y="146050"/>
                  </a:lnTo>
                  <a:lnTo>
                    <a:pt x="196850" y="143510"/>
                  </a:lnTo>
                  <a:lnTo>
                    <a:pt x="210820" y="139700"/>
                  </a:lnTo>
                  <a:lnTo>
                    <a:pt x="223520" y="135890"/>
                  </a:lnTo>
                  <a:lnTo>
                    <a:pt x="236220" y="132080"/>
                  </a:lnTo>
                  <a:lnTo>
                    <a:pt x="247650" y="125730"/>
                  </a:lnTo>
                  <a:lnTo>
                    <a:pt x="259080" y="120650"/>
                  </a:lnTo>
                  <a:lnTo>
                    <a:pt x="267970" y="111760"/>
                  </a:lnTo>
                  <a:lnTo>
                    <a:pt x="274320" y="101600"/>
                  </a:lnTo>
                  <a:lnTo>
                    <a:pt x="280670" y="88900"/>
                  </a:lnTo>
                  <a:lnTo>
                    <a:pt x="283210" y="77470"/>
                  </a:lnTo>
                  <a:lnTo>
                    <a:pt x="283210" y="63500"/>
                  </a:lnTo>
                  <a:lnTo>
                    <a:pt x="283210" y="50800"/>
                  </a:lnTo>
                  <a:lnTo>
                    <a:pt x="278130" y="39370"/>
                  </a:lnTo>
                  <a:lnTo>
                    <a:pt x="271780" y="29210"/>
                  </a:lnTo>
                  <a:lnTo>
                    <a:pt x="264160" y="20320"/>
                  </a:lnTo>
                  <a:lnTo>
                    <a:pt x="252730" y="13970"/>
                  </a:lnTo>
                  <a:lnTo>
                    <a:pt x="237490" y="7620"/>
                  </a:lnTo>
                  <a:lnTo>
                    <a:pt x="220980" y="2540"/>
                  </a:lnTo>
                  <a:lnTo>
                    <a:pt x="205740" y="0"/>
                  </a:lnTo>
                  <a:lnTo>
                    <a:pt x="191770" y="0"/>
                  </a:lnTo>
                  <a:lnTo>
                    <a:pt x="179070" y="1270"/>
                  </a:lnTo>
                  <a:lnTo>
                    <a:pt x="166370" y="3810"/>
                  </a:lnTo>
                  <a:lnTo>
                    <a:pt x="153670" y="8890"/>
                  </a:lnTo>
                  <a:lnTo>
                    <a:pt x="139700" y="13970"/>
                  </a:lnTo>
                  <a:lnTo>
                    <a:pt x="125730" y="20320"/>
                  </a:lnTo>
                  <a:lnTo>
                    <a:pt x="111760" y="29210"/>
                  </a:lnTo>
                  <a:lnTo>
                    <a:pt x="97790" y="38100"/>
                  </a:lnTo>
                  <a:lnTo>
                    <a:pt x="85090" y="48260"/>
                  </a:lnTo>
                  <a:lnTo>
                    <a:pt x="73660" y="59690"/>
                  </a:lnTo>
                  <a:lnTo>
                    <a:pt x="62230" y="72390"/>
                  </a:lnTo>
                  <a:lnTo>
                    <a:pt x="50800" y="85090"/>
                  </a:lnTo>
                  <a:lnTo>
                    <a:pt x="39370" y="99060"/>
                  </a:lnTo>
                  <a:lnTo>
                    <a:pt x="29210" y="113030"/>
                  </a:lnTo>
                  <a:lnTo>
                    <a:pt x="20320" y="125730"/>
                  </a:lnTo>
                  <a:lnTo>
                    <a:pt x="13970" y="139700"/>
                  </a:lnTo>
                  <a:lnTo>
                    <a:pt x="7620" y="153670"/>
                  </a:lnTo>
                  <a:lnTo>
                    <a:pt x="3810" y="167640"/>
                  </a:lnTo>
                  <a:lnTo>
                    <a:pt x="1270" y="181610"/>
                  </a:lnTo>
                  <a:lnTo>
                    <a:pt x="0" y="195580"/>
                  </a:lnTo>
                  <a:lnTo>
                    <a:pt x="0" y="208280"/>
                  </a:lnTo>
                  <a:lnTo>
                    <a:pt x="1270" y="220980"/>
                  </a:lnTo>
                  <a:lnTo>
                    <a:pt x="3810" y="232410"/>
                  </a:lnTo>
                  <a:lnTo>
                    <a:pt x="7620" y="243840"/>
                  </a:lnTo>
                  <a:lnTo>
                    <a:pt x="11430" y="255270"/>
                  </a:lnTo>
                  <a:lnTo>
                    <a:pt x="17780" y="265430"/>
                  </a:lnTo>
                  <a:lnTo>
                    <a:pt x="25400" y="275590"/>
                  </a:lnTo>
                  <a:lnTo>
                    <a:pt x="35560" y="283210"/>
                  </a:lnTo>
                  <a:lnTo>
                    <a:pt x="46990" y="292100"/>
                  </a:lnTo>
                  <a:lnTo>
                    <a:pt x="59690" y="298450"/>
                  </a:lnTo>
                  <a:lnTo>
                    <a:pt x="72390" y="303530"/>
                  </a:lnTo>
                  <a:lnTo>
                    <a:pt x="86360" y="308610"/>
                  </a:lnTo>
                  <a:lnTo>
                    <a:pt x="99060" y="311150"/>
                  </a:lnTo>
                  <a:lnTo>
                    <a:pt x="113030" y="311150"/>
                  </a:lnTo>
                  <a:lnTo>
                    <a:pt x="127000" y="309880"/>
                  </a:lnTo>
                  <a:lnTo>
                    <a:pt x="142240" y="307340"/>
                  </a:lnTo>
                  <a:lnTo>
                    <a:pt x="157480" y="302260"/>
                  </a:lnTo>
                  <a:lnTo>
                    <a:pt x="207010" y="2870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5605780" y="10878820"/>
              <a:ext cx="161291" cy="231141"/>
            </a:xfrm>
            <a:custGeom>
              <a:avLst/>
              <a:gdLst/>
              <a:ahLst/>
              <a:cxnLst/>
              <a:rect l="0" t="0" r="0" b="0"/>
              <a:pathLst>
                <a:path w="161291" h="231141">
                  <a:moveTo>
                    <a:pt x="142240" y="0"/>
                  </a:moveTo>
                  <a:lnTo>
                    <a:pt x="137160" y="27940"/>
                  </a:lnTo>
                  <a:lnTo>
                    <a:pt x="135890" y="41910"/>
                  </a:lnTo>
                  <a:lnTo>
                    <a:pt x="134620" y="57150"/>
                  </a:lnTo>
                  <a:lnTo>
                    <a:pt x="133350" y="73660"/>
                  </a:lnTo>
                  <a:lnTo>
                    <a:pt x="132080" y="87630"/>
                  </a:lnTo>
                  <a:lnTo>
                    <a:pt x="129540" y="100330"/>
                  </a:lnTo>
                  <a:lnTo>
                    <a:pt x="127000" y="113030"/>
                  </a:lnTo>
                  <a:lnTo>
                    <a:pt x="128270" y="118110"/>
                  </a:lnTo>
                  <a:lnTo>
                    <a:pt x="133350" y="120650"/>
                  </a:lnTo>
                  <a:lnTo>
                    <a:pt x="139700" y="119380"/>
                  </a:lnTo>
                  <a:lnTo>
                    <a:pt x="146050" y="114300"/>
                  </a:lnTo>
                  <a:lnTo>
                    <a:pt x="151130" y="107950"/>
                  </a:lnTo>
                  <a:lnTo>
                    <a:pt x="154940" y="100330"/>
                  </a:lnTo>
                  <a:lnTo>
                    <a:pt x="157480" y="88900"/>
                  </a:lnTo>
                  <a:lnTo>
                    <a:pt x="160020" y="76200"/>
                  </a:lnTo>
                  <a:lnTo>
                    <a:pt x="161290" y="60960"/>
                  </a:lnTo>
                  <a:lnTo>
                    <a:pt x="160020" y="48260"/>
                  </a:lnTo>
                  <a:lnTo>
                    <a:pt x="156210" y="35560"/>
                  </a:lnTo>
                  <a:lnTo>
                    <a:pt x="152400" y="24130"/>
                  </a:lnTo>
                  <a:lnTo>
                    <a:pt x="144780" y="17780"/>
                  </a:lnTo>
                  <a:lnTo>
                    <a:pt x="134620" y="13970"/>
                  </a:lnTo>
                  <a:lnTo>
                    <a:pt x="123190" y="12700"/>
                  </a:lnTo>
                  <a:lnTo>
                    <a:pt x="111760" y="13970"/>
                  </a:lnTo>
                  <a:lnTo>
                    <a:pt x="101600" y="17780"/>
                  </a:lnTo>
                  <a:lnTo>
                    <a:pt x="90170" y="22860"/>
                  </a:lnTo>
                  <a:lnTo>
                    <a:pt x="80010" y="29210"/>
                  </a:lnTo>
                  <a:lnTo>
                    <a:pt x="69850" y="36830"/>
                  </a:lnTo>
                  <a:lnTo>
                    <a:pt x="58420" y="45720"/>
                  </a:lnTo>
                  <a:lnTo>
                    <a:pt x="49530" y="55880"/>
                  </a:lnTo>
                  <a:lnTo>
                    <a:pt x="40640" y="68580"/>
                  </a:lnTo>
                  <a:lnTo>
                    <a:pt x="10160" y="115570"/>
                  </a:lnTo>
                  <a:lnTo>
                    <a:pt x="5080" y="127000"/>
                  </a:lnTo>
                  <a:lnTo>
                    <a:pt x="1270" y="139700"/>
                  </a:lnTo>
                  <a:lnTo>
                    <a:pt x="0" y="152400"/>
                  </a:lnTo>
                  <a:lnTo>
                    <a:pt x="0" y="166370"/>
                  </a:lnTo>
                  <a:lnTo>
                    <a:pt x="3810" y="180340"/>
                  </a:lnTo>
                  <a:lnTo>
                    <a:pt x="7620" y="194310"/>
                  </a:lnTo>
                  <a:lnTo>
                    <a:pt x="15240" y="205740"/>
                  </a:lnTo>
                  <a:lnTo>
                    <a:pt x="25400" y="215900"/>
                  </a:lnTo>
                  <a:lnTo>
                    <a:pt x="36830" y="224790"/>
                  </a:lnTo>
                  <a:lnTo>
                    <a:pt x="46990" y="229870"/>
                  </a:lnTo>
                  <a:lnTo>
                    <a:pt x="58420" y="231140"/>
                  </a:lnTo>
                  <a:lnTo>
                    <a:pt x="68580" y="231140"/>
                  </a:lnTo>
                  <a:lnTo>
                    <a:pt x="80010" y="231140"/>
                  </a:lnTo>
                  <a:lnTo>
                    <a:pt x="92710" y="228600"/>
                  </a:lnTo>
                  <a:lnTo>
                    <a:pt x="132080" y="220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5882640" y="10905490"/>
              <a:ext cx="175261" cy="218441"/>
            </a:xfrm>
            <a:custGeom>
              <a:avLst/>
              <a:gdLst/>
              <a:ahLst/>
              <a:cxnLst/>
              <a:rect l="0" t="0" r="0" b="0"/>
              <a:pathLst>
                <a:path w="175261" h="218441">
                  <a:moveTo>
                    <a:pt x="66040" y="15240"/>
                  </a:moveTo>
                  <a:lnTo>
                    <a:pt x="54610" y="26670"/>
                  </a:lnTo>
                  <a:lnTo>
                    <a:pt x="49530" y="35560"/>
                  </a:lnTo>
                  <a:lnTo>
                    <a:pt x="43180" y="48260"/>
                  </a:lnTo>
                  <a:lnTo>
                    <a:pt x="36830" y="62230"/>
                  </a:lnTo>
                  <a:lnTo>
                    <a:pt x="30480" y="74930"/>
                  </a:lnTo>
                  <a:lnTo>
                    <a:pt x="22860" y="86360"/>
                  </a:lnTo>
                  <a:lnTo>
                    <a:pt x="16510" y="97790"/>
                  </a:lnTo>
                  <a:lnTo>
                    <a:pt x="10160" y="113030"/>
                  </a:lnTo>
                  <a:lnTo>
                    <a:pt x="6350" y="129540"/>
                  </a:lnTo>
                  <a:lnTo>
                    <a:pt x="1270" y="147320"/>
                  </a:lnTo>
                  <a:lnTo>
                    <a:pt x="0" y="165100"/>
                  </a:lnTo>
                  <a:lnTo>
                    <a:pt x="0" y="180340"/>
                  </a:lnTo>
                  <a:lnTo>
                    <a:pt x="0" y="195580"/>
                  </a:lnTo>
                  <a:lnTo>
                    <a:pt x="6350" y="205740"/>
                  </a:lnTo>
                  <a:lnTo>
                    <a:pt x="13970" y="213360"/>
                  </a:lnTo>
                  <a:lnTo>
                    <a:pt x="24130" y="217170"/>
                  </a:lnTo>
                  <a:lnTo>
                    <a:pt x="38100" y="218440"/>
                  </a:lnTo>
                  <a:lnTo>
                    <a:pt x="54610" y="215900"/>
                  </a:lnTo>
                  <a:lnTo>
                    <a:pt x="72390" y="212090"/>
                  </a:lnTo>
                  <a:lnTo>
                    <a:pt x="87630" y="208280"/>
                  </a:lnTo>
                  <a:lnTo>
                    <a:pt x="101600" y="201930"/>
                  </a:lnTo>
                  <a:lnTo>
                    <a:pt x="114300" y="196850"/>
                  </a:lnTo>
                  <a:lnTo>
                    <a:pt x="124460" y="189230"/>
                  </a:lnTo>
                  <a:lnTo>
                    <a:pt x="134620" y="180340"/>
                  </a:lnTo>
                  <a:lnTo>
                    <a:pt x="143510" y="171450"/>
                  </a:lnTo>
                  <a:lnTo>
                    <a:pt x="149860" y="161290"/>
                  </a:lnTo>
                  <a:lnTo>
                    <a:pt x="156210" y="151130"/>
                  </a:lnTo>
                  <a:lnTo>
                    <a:pt x="161290" y="140970"/>
                  </a:lnTo>
                  <a:lnTo>
                    <a:pt x="165100" y="129540"/>
                  </a:lnTo>
                  <a:lnTo>
                    <a:pt x="170180" y="118110"/>
                  </a:lnTo>
                  <a:lnTo>
                    <a:pt x="173990" y="104140"/>
                  </a:lnTo>
                  <a:lnTo>
                    <a:pt x="175260" y="92710"/>
                  </a:lnTo>
                  <a:lnTo>
                    <a:pt x="175260" y="81280"/>
                  </a:lnTo>
                  <a:lnTo>
                    <a:pt x="173990" y="69850"/>
                  </a:lnTo>
                  <a:lnTo>
                    <a:pt x="168910" y="57150"/>
                  </a:lnTo>
                  <a:lnTo>
                    <a:pt x="162560" y="44450"/>
                  </a:lnTo>
                  <a:lnTo>
                    <a:pt x="154940" y="31750"/>
                  </a:lnTo>
                  <a:lnTo>
                    <a:pt x="146050" y="21590"/>
                  </a:lnTo>
                  <a:lnTo>
                    <a:pt x="137160" y="13970"/>
                  </a:lnTo>
                  <a:lnTo>
                    <a:pt x="127000" y="7620"/>
                  </a:lnTo>
                  <a:lnTo>
                    <a:pt x="115570" y="3810"/>
                  </a:lnTo>
                  <a:lnTo>
                    <a:pt x="101600" y="0"/>
                  </a:lnTo>
                  <a:lnTo>
                    <a:pt x="44450" y="50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Freeform 329"/>
            <p:cNvSpPr/>
            <p:nvPr/>
          </p:nvSpPr>
          <p:spPr>
            <a:xfrm>
              <a:off x="6343650" y="10994390"/>
              <a:ext cx="327661" cy="455931"/>
            </a:xfrm>
            <a:custGeom>
              <a:avLst/>
              <a:gdLst/>
              <a:ahLst/>
              <a:cxnLst/>
              <a:rect l="0" t="0" r="0" b="0"/>
              <a:pathLst>
                <a:path w="327661" h="455931">
                  <a:moveTo>
                    <a:pt x="152400" y="0"/>
                  </a:moveTo>
                  <a:lnTo>
                    <a:pt x="140970" y="17780"/>
                  </a:lnTo>
                  <a:lnTo>
                    <a:pt x="135890" y="30480"/>
                  </a:lnTo>
                  <a:lnTo>
                    <a:pt x="129540" y="46990"/>
                  </a:lnTo>
                  <a:lnTo>
                    <a:pt x="74930" y="212090"/>
                  </a:lnTo>
                  <a:lnTo>
                    <a:pt x="60960" y="259080"/>
                  </a:lnTo>
                  <a:lnTo>
                    <a:pt x="54610" y="280670"/>
                  </a:lnTo>
                  <a:lnTo>
                    <a:pt x="40640" y="320040"/>
                  </a:lnTo>
                  <a:lnTo>
                    <a:pt x="34290" y="339090"/>
                  </a:lnTo>
                  <a:lnTo>
                    <a:pt x="29210" y="356870"/>
                  </a:lnTo>
                  <a:lnTo>
                    <a:pt x="24130" y="374650"/>
                  </a:lnTo>
                  <a:lnTo>
                    <a:pt x="20320" y="391160"/>
                  </a:lnTo>
                  <a:lnTo>
                    <a:pt x="12700" y="417830"/>
                  </a:lnTo>
                  <a:lnTo>
                    <a:pt x="0" y="455930"/>
                  </a:lnTo>
                  <a:lnTo>
                    <a:pt x="3810" y="443230"/>
                  </a:lnTo>
                  <a:lnTo>
                    <a:pt x="19050" y="384810"/>
                  </a:lnTo>
                  <a:lnTo>
                    <a:pt x="22860" y="369570"/>
                  </a:lnTo>
                  <a:lnTo>
                    <a:pt x="29210" y="332740"/>
                  </a:lnTo>
                  <a:lnTo>
                    <a:pt x="34290" y="313690"/>
                  </a:lnTo>
                  <a:lnTo>
                    <a:pt x="39370" y="293370"/>
                  </a:lnTo>
                  <a:lnTo>
                    <a:pt x="45720" y="273050"/>
                  </a:lnTo>
                  <a:lnTo>
                    <a:pt x="50800" y="252730"/>
                  </a:lnTo>
                  <a:lnTo>
                    <a:pt x="55880" y="231140"/>
                  </a:lnTo>
                  <a:lnTo>
                    <a:pt x="59690" y="210820"/>
                  </a:lnTo>
                  <a:lnTo>
                    <a:pt x="64770" y="189230"/>
                  </a:lnTo>
                  <a:lnTo>
                    <a:pt x="71120" y="168910"/>
                  </a:lnTo>
                  <a:lnTo>
                    <a:pt x="77470" y="147320"/>
                  </a:lnTo>
                  <a:lnTo>
                    <a:pt x="83820" y="130810"/>
                  </a:lnTo>
                  <a:lnTo>
                    <a:pt x="90170" y="115570"/>
                  </a:lnTo>
                  <a:lnTo>
                    <a:pt x="96520" y="101600"/>
                  </a:lnTo>
                  <a:lnTo>
                    <a:pt x="104140" y="88900"/>
                  </a:lnTo>
                  <a:lnTo>
                    <a:pt x="110490" y="77470"/>
                  </a:lnTo>
                  <a:lnTo>
                    <a:pt x="118110" y="66040"/>
                  </a:lnTo>
                  <a:lnTo>
                    <a:pt x="125730" y="57150"/>
                  </a:lnTo>
                  <a:lnTo>
                    <a:pt x="134620" y="49530"/>
                  </a:lnTo>
                  <a:lnTo>
                    <a:pt x="143510" y="44450"/>
                  </a:lnTo>
                  <a:lnTo>
                    <a:pt x="153670" y="39370"/>
                  </a:lnTo>
                  <a:lnTo>
                    <a:pt x="163830" y="34290"/>
                  </a:lnTo>
                  <a:lnTo>
                    <a:pt x="173990" y="30480"/>
                  </a:lnTo>
                  <a:lnTo>
                    <a:pt x="189230" y="26670"/>
                  </a:lnTo>
                  <a:lnTo>
                    <a:pt x="207010" y="25400"/>
                  </a:lnTo>
                  <a:lnTo>
                    <a:pt x="227330" y="24130"/>
                  </a:lnTo>
                  <a:lnTo>
                    <a:pt x="245110" y="24130"/>
                  </a:lnTo>
                  <a:lnTo>
                    <a:pt x="259080" y="25400"/>
                  </a:lnTo>
                  <a:lnTo>
                    <a:pt x="273050" y="27940"/>
                  </a:lnTo>
                  <a:lnTo>
                    <a:pt x="287020" y="31750"/>
                  </a:lnTo>
                  <a:lnTo>
                    <a:pt x="300990" y="36830"/>
                  </a:lnTo>
                  <a:lnTo>
                    <a:pt x="313690" y="41910"/>
                  </a:lnTo>
                  <a:lnTo>
                    <a:pt x="322580" y="52070"/>
                  </a:lnTo>
                  <a:lnTo>
                    <a:pt x="326390" y="63500"/>
                  </a:lnTo>
                  <a:lnTo>
                    <a:pt x="327660" y="77470"/>
                  </a:lnTo>
                  <a:lnTo>
                    <a:pt x="326390" y="90170"/>
                  </a:lnTo>
                  <a:lnTo>
                    <a:pt x="323850" y="99060"/>
                  </a:lnTo>
                  <a:lnTo>
                    <a:pt x="318770" y="109220"/>
                  </a:lnTo>
                  <a:lnTo>
                    <a:pt x="312420" y="116840"/>
                  </a:lnTo>
                  <a:lnTo>
                    <a:pt x="304800" y="124460"/>
                  </a:lnTo>
                  <a:lnTo>
                    <a:pt x="295910" y="133350"/>
                  </a:lnTo>
                  <a:lnTo>
                    <a:pt x="287020" y="139700"/>
                  </a:lnTo>
                  <a:lnTo>
                    <a:pt x="276860" y="147320"/>
                  </a:lnTo>
                  <a:lnTo>
                    <a:pt x="266700" y="154940"/>
                  </a:lnTo>
                  <a:lnTo>
                    <a:pt x="255270" y="160020"/>
                  </a:lnTo>
                  <a:lnTo>
                    <a:pt x="243840" y="166370"/>
                  </a:lnTo>
                  <a:lnTo>
                    <a:pt x="231140" y="170180"/>
                  </a:lnTo>
                  <a:lnTo>
                    <a:pt x="215900" y="172720"/>
                  </a:lnTo>
                  <a:lnTo>
                    <a:pt x="200660" y="172720"/>
                  </a:lnTo>
                  <a:lnTo>
                    <a:pt x="152400" y="168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6703060" y="10972800"/>
              <a:ext cx="199391" cy="208281"/>
            </a:xfrm>
            <a:custGeom>
              <a:avLst/>
              <a:gdLst/>
              <a:ahLst/>
              <a:cxnLst/>
              <a:rect l="0" t="0" r="0" b="0"/>
              <a:pathLst>
                <a:path w="199391" h="208281">
                  <a:moveTo>
                    <a:pt x="67310" y="1270"/>
                  </a:moveTo>
                  <a:lnTo>
                    <a:pt x="55880" y="22860"/>
                  </a:lnTo>
                  <a:lnTo>
                    <a:pt x="49530" y="33020"/>
                  </a:lnTo>
                  <a:lnTo>
                    <a:pt x="44450" y="43180"/>
                  </a:lnTo>
                  <a:lnTo>
                    <a:pt x="36830" y="54610"/>
                  </a:lnTo>
                  <a:lnTo>
                    <a:pt x="31750" y="64770"/>
                  </a:lnTo>
                  <a:lnTo>
                    <a:pt x="26670" y="74930"/>
                  </a:lnTo>
                  <a:lnTo>
                    <a:pt x="22860" y="85090"/>
                  </a:lnTo>
                  <a:lnTo>
                    <a:pt x="19050" y="96520"/>
                  </a:lnTo>
                  <a:lnTo>
                    <a:pt x="11430" y="116840"/>
                  </a:lnTo>
                  <a:lnTo>
                    <a:pt x="0" y="148590"/>
                  </a:lnTo>
                  <a:lnTo>
                    <a:pt x="1270" y="158750"/>
                  </a:lnTo>
                  <a:lnTo>
                    <a:pt x="5080" y="170180"/>
                  </a:lnTo>
                  <a:lnTo>
                    <a:pt x="11430" y="180340"/>
                  </a:lnTo>
                  <a:lnTo>
                    <a:pt x="21590" y="187960"/>
                  </a:lnTo>
                  <a:lnTo>
                    <a:pt x="34290" y="194310"/>
                  </a:lnTo>
                  <a:lnTo>
                    <a:pt x="48260" y="200660"/>
                  </a:lnTo>
                  <a:lnTo>
                    <a:pt x="63500" y="204470"/>
                  </a:lnTo>
                  <a:lnTo>
                    <a:pt x="77470" y="207010"/>
                  </a:lnTo>
                  <a:lnTo>
                    <a:pt x="91440" y="208280"/>
                  </a:lnTo>
                  <a:lnTo>
                    <a:pt x="104140" y="207010"/>
                  </a:lnTo>
                  <a:lnTo>
                    <a:pt x="116840" y="204470"/>
                  </a:lnTo>
                  <a:lnTo>
                    <a:pt x="128270" y="199390"/>
                  </a:lnTo>
                  <a:lnTo>
                    <a:pt x="138430" y="193040"/>
                  </a:lnTo>
                  <a:lnTo>
                    <a:pt x="149860" y="185420"/>
                  </a:lnTo>
                  <a:lnTo>
                    <a:pt x="161290" y="176530"/>
                  </a:lnTo>
                  <a:lnTo>
                    <a:pt x="170180" y="165100"/>
                  </a:lnTo>
                  <a:lnTo>
                    <a:pt x="179070" y="151130"/>
                  </a:lnTo>
                  <a:lnTo>
                    <a:pt x="187960" y="135890"/>
                  </a:lnTo>
                  <a:lnTo>
                    <a:pt x="193040" y="121920"/>
                  </a:lnTo>
                  <a:lnTo>
                    <a:pt x="196850" y="106680"/>
                  </a:lnTo>
                  <a:lnTo>
                    <a:pt x="199390" y="92710"/>
                  </a:lnTo>
                  <a:lnTo>
                    <a:pt x="199390" y="80010"/>
                  </a:lnTo>
                  <a:lnTo>
                    <a:pt x="198120" y="67310"/>
                  </a:lnTo>
                  <a:lnTo>
                    <a:pt x="196850" y="55880"/>
                  </a:lnTo>
                  <a:lnTo>
                    <a:pt x="191770" y="45720"/>
                  </a:lnTo>
                  <a:lnTo>
                    <a:pt x="185420" y="36830"/>
                  </a:lnTo>
                  <a:lnTo>
                    <a:pt x="177800" y="27940"/>
                  </a:lnTo>
                  <a:lnTo>
                    <a:pt x="166370" y="20320"/>
                  </a:lnTo>
                  <a:lnTo>
                    <a:pt x="152400" y="12700"/>
                  </a:lnTo>
                  <a:lnTo>
                    <a:pt x="138430" y="5080"/>
                  </a:lnTo>
                  <a:lnTo>
                    <a:pt x="124460" y="1270"/>
                  </a:lnTo>
                  <a:lnTo>
                    <a:pt x="113030" y="0"/>
                  </a:lnTo>
                  <a:lnTo>
                    <a:pt x="77470" y="12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6950710" y="10934700"/>
              <a:ext cx="1019811" cy="226061"/>
            </a:xfrm>
            <a:custGeom>
              <a:avLst/>
              <a:gdLst/>
              <a:ahLst/>
              <a:cxnLst/>
              <a:rect l="0" t="0" r="0" b="0"/>
              <a:pathLst>
                <a:path w="1019811" h="226061">
                  <a:moveTo>
                    <a:pt x="8890" y="39370"/>
                  </a:moveTo>
                  <a:lnTo>
                    <a:pt x="8890" y="72390"/>
                  </a:lnTo>
                  <a:lnTo>
                    <a:pt x="7620" y="86360"/>
                  </a:lnTo>
                  <a:lnTo>
                    <a:pt x="5080" y="99060"/>
                  </a:lnTo>
                  <a:lnTo>
                    <a:pt x="2540" y="110490"/>
                  </a:lnTo>
                  <a:lnTo>
                    <a:pt x="1270" y="124460"/>
                  </a:lnTo>
                  <a:lnTo>
                    <a:pt x="0" y="139700"/>
                  </a:lnTo>
                  <a:lnTo>
                    <a:pt x="0" y="154940"/>
                  </a:lnTo>
                  <a:lnTo>
                    <a:pt x="1270" y="170180"/>
                  </a:lnTo>
                  <a:lnTo>
                    <a:pt x="5080" y="185420"/>
                  </a:lnTo>
                  <a:lnTo>
                    <a:pt x="10160" y="199390"/>
                  </a:lnTo>
                  <a:lnTo>
                    <a:pt x="19050" y="208280"/>
                  </a:lnTo>
                  <a:lnTo>
                    <a:pt x="30480" y="212090"/>
                  </a:lnTo>
                  <a:lnTo>
                    <a:pt x="44450" y="214630"/>
                  </a:lnTo>
                  <a:lnTo>
                    <a:pt x="57150" y="213360"/>
                  </a:lnTo>
                  <a:lnTo>
                    <a:pt x="68580" y="210820"/>
                  </a:lnTo>
                  <a:lnTo>
                    <a:pt x="80010" y="205740"/>
                  </a:lnTo>
                  <a:lnTo>
                    <a:pt x="90170" y="199390"/>
                  </a:lnTo>
                  <a:lnTo>
                    <a:pt x="99060" y="191770"/>
                  </a:lnTo>
                  <a:lnTo>
                    <a:pt x="107950" y="182880"/>
                  </a:lnTo>
                  <a:lnTo>
                    <a:pt x="115570" y="173990"/>
                  </a:lnTo>
                  <a:lnTo>
                    <a:pt x="123190" y="163830"/>
                  </a:lnTo>
                  <a:lnTo>
                    <a:pt x="130810" y="153670"/>
                  </a:lnTo>
                  <a:lnTo>
                    <a:pt x="137160" y="143510"/>
                  </a:lnTo>
                  <a:lnTo>
                    <a:pt x="142240" y="133350"/>
                  </a:lnTo>
                  <a:lnTo>
                    <a:pt x="147320" y="123190"/>
                  </a:lnTo>
                  <a:lnTo>
                    <a:pt x="151130" y="111760"/>
                  </a:lnTo>
                  <a:lnTo>
                    <a:pt x="154940" y="99060"/>
                  </a:lnTo>
                  <a:lnTo>
                    <a:pt x="158750" y="86360"/>
                  </a:lnTo>
                  <a:lnTo>
                    <a:pt x="161290" y="72390"/>
                  </a:lnTo>
                  <a:lnTo>
                    <a:pt x="162560" y="59690"/>
                  </a:lnTo>
                  <a:lnTo>
                    <a:pt x="163830" y="45720"/>
                  </a:lnTo>
                  <a:lnTo>
                    <a:pt x="165100" y="41910"/>
                  </a:lnTo>
                  <a:lnTo>
                    <a:pt x="165100" y="45720"/>
                  </a:lnTo>
                  <a:lnTo>
                    <a:pt x="166370" y="54610"/>
                  </a:lnTo>
                  <a:lnTo>
                    <a:pt x="165100" y="64770"/>
                  </a:lnTo>
                  <a:lnTo>
                    <a:pt x="162560" y="76200"/>
                  </a:lnTo>
                  <a:lnTo>
                    <a:pt x="161290" y="87630"/>
                  </a:lnTo>
                  <a:lnTo>
                    <a:pt x="160020" y="102870"/>
                  </a:lnTo>
                  <a:lnTo>
                    <a:pt x="161290" y="120650"/>
                  </a:lnTo>
                  <a:lnTo>
                    <a:pt x="162560" y="139700"/>
                  </a:lnTo>
                  <a:lnTo>
                    <a:pt x="165100" y="157480"/>
                  </a:lnTo>
                  <a:lnTo>
                    <a:pt x="167640" y="175260"/>
                  </a:lnTo>
                  <a:lnTo>
                    <a:pt x="171450" y="193040"/>
                  </a:lnTo>
                  <a:lnTo>
                    <a:pt x="177800" y="205740"/>
                  </a:lnTo>
                  <a:lnTo>
                    <a:pt x="186690" y="215900"/>
                  </a:lnTo>
                  <a:lnTo>
                    <a:pt x="198120" y="223520"/>
                  </a:lnTo>
                  <a:lnTo>
                    <a:pt x="210820" y="226060"/>
                  </a:lnTo>
                  <a:lnTo>
                    <a:pt x="241300" y="223520"/>
                  </a:lnTo>
                  <a:lnTo>
                    <a:pt x="254000" y="219710"/>
                  </a:lnTo>
                  <a:lnTo>
                    <a:pt x="264160" y="214630"/>
                  </a:lnTo>
                  <a:lnTo>
                    <a:pt x="274320" y="208280"/>
                  </a:lnTo>
                  <a:lnTo>
                    <a:pt x="281940" y="200660"/>
                  </a:lnTo>
                  <a:lnTo>
                    <a:pt x="287020" y="193040"/>
                  </a:lnTo>
                  <a:lnTo>
                    <a:pt x="293370" y="184150"/>
                  </a:lnTo>
                  <a:lnTo>
                    <a:pt x="297180" y="173990"/>
                  </a:lnTo>
                  <a:lnTo>
                    <a:pt x="302260" y="163830"/>
                  </a:lnTo>
                  <a:lnTo>
                    <a:pt x="306070" y="153670"/>
                  </a:lnTo>
                  <a:lnTo>
                    <a:pt x="309880" y="142240"/>
                  </a:lnTo>
                  <a:lnTo>
                    <a:pt x="313690" y="130810"/>
                  </a:lnTo>
                  <a:lnTo>
                    <a:pt x="317500" y="118110"/>
                  </a:lnTo>
                  <a:lnTo>
                    <a:pt x="320040" y="104140"/>
                  </a:lnTo>
                  <a:lnTo>
                    <a:pt x="321310" y="91440"/>
                  </a:lnTo>
                  <a:lnTo>
                    <a:pt x="322580" y="77470"/>
                  </a:lnTo>
                  <a:lnTo>
                    <a:pt x="322580" y="63500"/>
                  </a:lnTo>
                  <a:lnTo>
                    <a:pt x="323850" y="35560"/>
                  </a:lnTo>
                  <a:lnTo>
                    <a:pt x="325120" y="30480"/>
                  </a:lnTo>
                  <a:lnTo>
                    <a:pt x="327660" y="33020"/>
                  </a:lnTo>
                  <a:lnTo>
                    <a:pt x="330200" y="38100"/>
                  </a:lnTo>
                  <a:lnTo>
                    <a:pt x="344170" y="68580"/>
                  </a:lnTo>
                  <a:lnTo>
                    <a:pt x="354330" y="78740"/>
                  </a:lnTo>
                  <a:lnTo>
                    <a:pt x="367030" y="87630"/>
                  </a:lnTo>
                  <a:lnTo>
                    <a:pt x="381000" y="96520"/>
                  </a:lnTo>
                  <a:lnTo>
                    <a:pt x="398780" y="101600"/>
                  </a:lnTo>
                  <a:lnTo>
                    <a:pt x="417830" y="105410"/>
                  </a:lnTo>
                  <a:lnTo>
                    <a:pt x="439420" y="107950"/>
                  </a:lnTo>
                  <a:lnTo>
                    <a:pt x="457200" y="107950"/>
                  </a:lnTo>
                  <a:lnTo>
                    <a:pt x="486410" y="105410"/>
                  </a:lnTo>
                  <a:lnTo>
                    <a:pt x="497840" y="102870"/>
                  </a:lnTo>
                  <a:lnTo>
                    <a:pt x="508000" y="97790"/>
                  </a:lnTo>
                  <a:lnTo>
                    <a:pt x="516890" y="92710"/>
                  </a:lnTo>
                  <a:lnTo>
                    <a:pt x="525780" y="85090"/>
                  </a:lnTo>
                  <a:lnTo>
                    <a:pt x="533400" y="76200"/>
                  </a:lnTo>
                  <a:lnTo>
                    <a:pt x="541020" y="67310"/>
                  </a:lnTo>
                  <a:lnTo>
                    <a:pt x="544830" y="57150"/>
                  </a:lnTo>
                  <a:lnTo>
                    <a:pt x="546100" y="45720"/>
                  </a:lnTo>
                  <a:lnTo>
                    <a:pt x="546100" y="33020"/>
                  </a:lnTo>
                  <a:lnTo>
                    <a:pt x="541020" y="21590"/>
                  </a:lnTo>
                  <a:lnTo>
                    <a:pt x="533400" y="12700"/>
                  </a:lnTo>
                  <a:lnTo>
                    <a:pt x="523240" y="3810"/>
                  </a:lnTo>
                  <a:lnTo>
                    <a:pt x="510540" y="0"/>
                  </a:lnTo>
                  <a:lnTo>
                    <a:pt x="496570" y="0"/>
                  </a:lnTo>
                  <a:lnTo>
                    <a:pt x="481330" y="2540"/>
                  </a:lnTo>
                  <a:lnTo>
                    <a:pt x="467360" y="7620"/>
                  </a:lnTo>
                  <a:lnTo>
                    <a:pt x="454660" y="15240"/>
                  </a:lnTo>
                  <a:lnTo>
                    <a:pt x="443230" y="22860"/>
                  </a:lnTo>
                  <a:lnTo>
                    <a:pt x="433070" y="31750"/>
                  </a:lnTo>
                  <a:lnTo>
                    <a:pt x="424180" y="41910"/>
                  </a:lnTo>
                  <a:lnTo>
                    <a:pt x="415290" y="50800"/>
                  </a:lnTo>
                  <a:lnTo>
                    <a:pt x="408940" y="62230"/>
                  </a:lnTo>
                  <a:lnTo>
                    <a:pt x="402590" y="74930"/>
                  </a:lnTo>
                  <a:lnTo>
                    <a:pt x="397510" y="87630"/>
                  </a:lnTo>
                  <a:lnTo>
                    <a:pt x="394970" y="100330"/>
                  </a:lnTo>
                  <a:lnTo>
                    <a:pt x="394970" y="114300"/>
                  </a:lnTo>
                  <a:lnTo>
                    <a:pt x="396240" y="128270"/>
                  </a:lnTo>
                  <a:lnTo>
                    <a:pt x="397510" y="139700"/>
                  </a:lnTo>
                  <a:lnTo>
                    <a:pt x="400050" y="152400"/>
                  </a:lnTo>
                  <a:lnTo>
                    <a:pt x="402590" y="163830"/>
                  </a:lnTo>
                  <a:lnTo>
                    <a:pt x="407670" y="173990"/>
                  </a:lnTo>
                  <a:lnTo>
                    <a:pt x="412750" y="182880"/>
                  </a:lnTo>
                  <a:lnTo>
                    <a:pt x="417830" y="190500"/>
                  </a:lnTo>
                  <a:lnTo>
                    <a:pt x="424180" y="199390"/>
                  </a:lnTo>
                  <a:lnTo>
                    <a:pt x="430530" y="207010"/>
                  </a:lnTo>
                  <a:lnTo>
                    <a:pt x="438150" y="213360"/>
                  </a:lnTo>
                  <a:lnTo>
                    <a:pt x="449580" y="218440"/>
                  </a:lnTo>
                  <a:lnTo>
                    <a:pt x="480060" y="224790"/>
                  </a:lnTo>
                  <a:lnTo>
                    <a:pt x="495300" y="223520"/>
                  </a:lnTo>
                  <a:lnTo>
                    <a:pt x="508000" y="220980"/>
                  </a:lnTo>
                  <a:lnTo>
                    <a:pt x="520700" y="215900"/>
                  </a:lnTo>
                  <a:lnTo>
                    <a:pt x="532130" y="210820"/>
                  </a:lnTo>
                  <a:lnTo>
                    <a:pt x="543560" y="205740"/>
                  </a:lnTo>
                  <a:lnTo>
                    <a:pt x="554990" y="199390"/>
                  </a:lnTo>
                  <a:lnTo>
                    <a:pt x="566420" y="193040"/>
                  </a:lnTo>
                  <a:lnTo>
                    <a:pt x="586740" y="179070"/>
                  </a:lnTo>
                  <a:lnTo>
                    <a:pt x="596900" y="171450"/>
                  </a:lnTo>
                  <a:lnTo>
                    <a:pt x="605790" y="162560"/>
                  </a:lnTo>
                  <a:lnTo>
                    <a:pt x="613410" y="152400"/>
                  </a:lnTo>
                  <a:lnTo>
                    <a:pt x="621030" y="142240"/>
                  </a:lnTo>
                  <a:lnTo>
                    <a:pt x="628650" y="129540"/>
                  </a:lnTo>
                  <a:lnTo>
                    <a:pt x="636270" y="116840"/>
                  </a:lnTo>
                  <a:lnTo>
                    <a:pt x="642620" y="105410"/>
                  </a:lnTo>
                  <a:lnTo>
                    <a:pt x="647700" y="93980"/>
                  </a:lnTo>
                  <a:lnTo>
                    <a:pt x="651510" y="82550"/>
                  </a:lnTo>
                  <a:lnTo>
                    <a:pt x="656590" y="71120"/>
                  </a:lnTo>
                  <a:lnTo>
                    <a:pt x="664210" y="49530"/>
                  </a:lnTo>
                  <a:lnTo>
                    <a:pt x="666750" y="49530"/>
                  </a:lnTo>
                  <a:lnTo>
                    <a:pt x="668020" y="57150"/>
                  </a:lnTo>
                  <a:lnTo>
                    <a:pt x="669290" y="68580"/>
                  </a:lnTo>
                  <a:lnTo>
                    <a:pt x="669290" y="81280"/>
                  </a:lnTo>
                  <a:lnTo>
                    <a:pt x="668020" y="93980"/>
                  </a:lnTo>
                  <a:lnTo>
                    <a:pt x="665480" y="107950"/>
                  </a:lnTo>
                  <a:lnTo>
                    <a:pt x="662940" y="119380"/>
                  </a:lnTo>
                  <a:lnTo>
                    <a:pt x="660400" y="132080"/>
                  </a:lnTo>
                  <a:lnTo>
                    <a:pt x="656590" y="142240"/>
                  </a:lnTo>
                  <a:lnTo>
                    <a:pt x="650240" y="165100"/>
                  </a:lnTo>
                  <a:lnTo>
                    <a:pt x="636270" y="207010"/>
                  </a:lnTo>
                  <a:lnTo>
                    <a:pt x="635000" y="209550"/>
                  </a:lnTo>
                  <a:lnTo>
                    <a:pt x="636270" y="207010"/>
                  </a:lnTo>
                  <a:lnTo>
                    <a:pt x="637540" y="200660"/>
                  </a:lnTo>
                  <a:lnTo>
                    <a:pt x="640080" y="191770"/>
                  </a:lnTo>
                  <a:lnTo>
                    <a:pt x="645160" y="173990"/>
                  </a:lnTo>
                  <a:lnTo>
                    <a:pt x="648970" y="163830"/>
                  </a:lnTo>
                  <a:lnTo>
                    <a:pt x="654050" y="153670"/>
                  </a:lnTo>
                  <a:lnTo>
                    <a:pt x="660400" y="143510"/>
                  </a:lnTo>
                  <a:lnTo>
                    <a:pt x="666750" y="133350"/>
                  </a:lnTo>
                  <a:lnTo>
                    <a:pt x="679450" y="113030"/>
                  </a:lnTo>
                  <a:lnTo>
                    <a:pt x="687070" y="102870"/>
                  </a:lnTo>
                  <a:lnTo>
                    <a:pt x="695960" y="91440"/>
                  </a:lnTo>
                  <a:lnTo>
                    <a:pt x="706120" y="81280"/>
                  </a:lnTo>
                  <a:lnTo>
                    <a:pt x="715010" y="72390"/>
                  </a:lnTo>
                  <a:lnTo>
                    <a:pt x="725170" y="63500"/>
                  </a:lnTo>
                  <a:lnTo>
                    <a:pt x="735330" y="55880"/>
                  </a:lnTo>
                  <a:lnTo>
                    <a:pt x="746760" y="46990"/>
                  </a:lnTo>
                  <a:lnTo>
                    <a:pt x="759460" y="40640"/>
                  </a:lnTo>
                  <a:lnTo>
                    <a:pt x="772160" y="33020"/>
                  </a:lnTo>
                  <a:lnTo>
                    <a:pt x="787400" y="26670"/>
                  </a:lnTo>
                  <a:lnTo>
                    <a:pt x="802640" y="21590"/>
                  </a:lnTo>
                  <a:lnTo>
                    <a:pt x="834390" y="12700"/>
                  </a:lnTo>
                  <a:lnTo>
                    <a:pt x="863600" y="5080"/>
                  </a:lnTo>
                  <a:lnTo>
                    <a:pt x="878840" y="2540"/>
                  </a:lnTo>
                  <a:lnTo>
                    <a:pt x="895350" y="0"/>
                  </a:lnTo>
                  <a:lnTo>
                    <a:pt x="911860" y="0"/>
                  </a:lnTo>
                  <a:lnTo>
                    <a:pt x="932180" y="0"/>
                  </a:lnTo>
                  <a:lnTo>
                    <a:pt x="952500" y="1270"/>
                  </a:lnTo>
                  <a:lnTo>
                    <a:pt x="1019810" y="76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8064500" y="10952480"/>
              <a:ext cx="232411" cy="21591"/>
            </a:xfrm>
            <a:custGeom>
              <a:avLst/>
              <a:gdLst/>
              <a:ahLst/>
              <a:cxnLst/>
              <a:rect l="0" t="0" r="0" b="0"/>
              <a:pathLst>
                <a:path w="232411" h="21591">
                  <a:moveTo>
                    <a:pt x="232410" y="21590"/>
                  </a:moveTo>
                  <a:lnTo>
                    <a:pt x="204470" y="21590"/>
                  </a:lnTo>
                  <a:lnTo>
                    <a:pt x="191770" y="20320"/>
                  </a:lnTo>
                  <a:lnTo>
                    <a:pt x="180340" y="17780"/>
                  </a:lnTo>
                  <a:lnTo>
                    <a:pt x="170180" y="15240"/>
                  </a:lnTo>
                  <a:lnTo>
                    <a:pt x="157480" y="13970"/>
                  </a:lnTo>
                  <a:lnTo>
                    <a:pt x="144780" y="12700"/>
                  </a:lnTo>
                  <a:lnTo>
                    <a:pt x="132080" y="12700"/>
                  </a:lnTo>
                  <a:lnTo>
                    <a:pt x="118110" y="10160"/>
                  </a:lnTo>
                  <a:lnTo>
                    <a:pt x="105410" y="8890"/>
                  </a:lnTo>
                  <a:lnTo>
                    <a:pt x="91440" y="6350"/>
                  </a:lnTo>
                  <a:lnTo>
                    <a:pt x="77470" y="3810"/>
                  </a:lnTo>
                  <a:lnTo>
                    <a:pt x="63500" y="254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8169910" y="10868660"/>
              <a:ext cx="31751" cy="199391"/>
            </a:xfrm>
            <a:custGeom>
              <a:avLst/>
              <a:gdLst/>
              <a:ahLst/>
              <a:cxnLst/>
              <a:rect l="0" t="0" r="0" b="0"/>
              <a:pathLst>
                <a:path w="31751" h="199391">
                  <a:moveTo>
                    <a:pt x="31750" y="0"/>
                  </a:moveTo>
                  <a:lnTo>
                    <a:pt x="31750" y="22860"/>
                  </a:lnTo>
                  <a:lnTo>
                    <a:pt x="30480" y="33020"/>
                  </a:lnTo>
                  <a:lnTo>
                    <a:pt x="29210" y="45720"/>
                  </a:lnTo>
                  <a:lnTo>
                    <a:pt x="26670" y="58420"/>
                  </a:lnTo>
                  <a:lnTo>
                    <a:pt x="22860" y="71120"/>
                  </a:lnTo>
                  <a:lnTo>
                    <a:pt x="20320" y="82550"/>
                  </a:lnTo>
                  <a:lnTo>
                    <a:pt x="13970" y="104140"/>
                  </a:lnTo>
                  <a:lnTo>
                    <a:pt x="7620" y="125730"/>
                  </a:lnTo>
                  <a:lnTo>
                    <a:pt x="5080" y="137160"/>
                  </a:lnTo>
                  <a:lnTo>
                    <a:pt x="3810" y="149860"/>
                  </a:lnTo>
                  <a:lnTo>
                    <a:pt x="0" y="199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8304530" y="10883900"/>
              <a:ext cx="354331" cy="339091"/>
            </a:xfrm>
            <a:custGeom>
              <a:avLst/>
              <a:gdLst/>
              <a:ahLst/>
              <a:cxnLst/>
              <a:rect l="0" t="0" r="0" b="0"/>
              <a:pathLst>
                <a:path w="354331" h="339091">
                  <a:moveTo>
                    <a:pt x="107950" y="16510"/>
                  </a:moveTo>
                  <a:lnTo>
                    <a:pt x="82550" y="115570"/>
                  </a:lnTo>
                  <a:lnTo>
                    <a:pt x="78740" y="129540"/>
                  </a:lnTo>
                  <a:lnTo>
                    <a:pt x="72390" y="143510"/>
                  </a:lnTo>
                  <a:lnTo>
                    <a:pt x="60960" y="171450"/>
                  </a:lnTo>
                  <a:lnTo>
                    <a:pt x="46990" y="204470"/>
                  </a:lnTo>
                  <a:lnTo>
                    <a:pt x="41910" y="219710"/>
                  </a:lnTo>
                  <a:lnTo>
                    <a:pt x="36830" y="234950"/>
                  </a:lnTo>
                  <a:lnTo>
                    <a:pt x="33020" y="250190"/>
                  </a:lnTo>
                  <a:lnTo>
                    <a:pt x="26670" y="264160"/>
                  </a:lnTo>
                  <a:lnTo>
                    <a:pt x="21590" y="279400"/>
                  </a:lnTo>
                  <a:lnTo>
                    <a:pt x="15240" y="293370"/>
                  </a:lnTo>
                  <a:lnTo>
                    <a:pt x="10160" y="307340"/>
                  </a:lnTo>
                  <a:lnTo>
                    <a:pt x="5080" y="321310"/>
                  </a:lnTo>
                  <a:lnTo>
                    <a:pt x="0" y="335280"/>
                  </a:lnTo>
                  <a:lnTo>
                    <a:pt x="1270" y="339090"/>
                  </a:lnTo>
                  <a:lnTo>
                    <a:pt x="5080" y="335280"/>
                  </a:lnTo>
                  <a:lnTo>
                    <a:pt x="11430" y="327660"/>
                  </a:lnTo>
                  <a:lnTo>
                    <a:pt x="16510" y="316230"/>
                  </a:lnTo>
                  <a:lnTo>
                    <a:pt x="21590" y="302260"/>
                  </a:lnTo>
                  <a:lnTo>
                    <a:pt x="25400" y="288290"/>
                  </a:lnTo>
                  <a:lnTo>
                    <a:pt x="30480" y="273050"/>
                  </a:lnTo>
                  <a:lnTo>
                    <a:pt x="36830" y="259080"/>
                  </a:lnTo>
                  <a:lnTo>
                    <a:pt x="43180" y="245110"/>
                  </a:lnTo>
                  <a:lnTo>
                    <a:pt x="58420" y="210820"/>
                  </a:lnTo>
                  <a:lnTo>
                    <a:pt x="68580" y="191770"/>
                  </a:lnTo>
                  <a:lnTo>
                    <a:pt x="77470" y="172720"/>
                  </a:lnTo>
                  <a:lnTo>
                    <a:pt x="97790" y="137160"/>
                  </a:lnTo>
                  <a:lnTo>
                    <a:pt x="109220" y="119380"/>
                  </a:lnTo>
                  <a:lnTo>
                    <a:pt x="121920" y="104140"/>
                  </a:lnTo>
                  <a:lnTo>
                    <a:pt x="134620" y="88900"/>
                  </a:lnTo>
                  <a:lnTo>
                    <a:pt x="158750" y="59690"/>
                  </a:lnTo>
                  <a:lnTo>
                    <a:pt x="168910" y="45720"/>
                  </a:lnTo>
                  <a:lnTo>
                    <a:pt x="181610" y="33020"/>
                  </a:lnTo>
                  <a:lnTo>
                    <a:pt x="194310" y="22860"/>
                  </a:lnTo>
                  <a:lnTo>
                    <a:pt x="208280" y="13970"/>
                  </a:lnTo>
                  <a:lnTo>
                    <a:pt x="223520" y="7620"/>
                  </a:lnTo>
                  <a:lnTo>
                    <a:pt x="241300" y="3810"/>
                  </a:lnTo>
                  <a:lnTo>
                    <a:pt x="260350" y="1270"/>
                  </a:lnTo>
                  <a:lnTo>
                    <a:pt x="275590" y="0"/>
                  </a:lnTo>
                  <a:lnTo>
                    <a:pt x="289560" y="1270"/>
                  </a:lnTo>
                  <a:lnTo>
                    <a:pt x="303530" y="2540"/>
                  </a:lnTo>
                  <a:lnTo>
                    <a:pt x="314960" y="6350"/>
                  </a:lnTo>
                  <a:lnTo>
                    <a:pt x="326390" y="10160"/>
                  </a:lnTo>
                  <a:lnTo>
                    <a:pt x="337820" y="16510"/>
                  </a:lnTo>
                  <a:lnTo>
                    <a:pt x="345440" y="24130"/>
                  </a:lnTo>
                  <a:lnTo>
                    <a:pt x="350520" y="34290"/>
                  </a:lnTo>
                  <a:lnTo>
                    <a:pt x="354330" y="45720"/>
                  </a:lnTo>
                  <a:lnTo>
                    <a:pt x="351790" y="58420"/>
                  </a:lnTo>
                  <a:lnTo>
                    <a:pt x="345440" y="71120"/>
                  </a:lnTo>
                  <a:lnTo>
                    <a:pt x="336550" y="85090"/>
                  </a:lnTo>
                  <a:lnTo>
                    <a:pt x="326390" y="95250"/>
                  </a:lnTo>
                  <a:lnTo>
                    <a:pt x="316230" y="105410"/>
                  </a:lnTo>
                  <a:lnTo>
                    <a:pt x="307340" y="114300"/>
                  </a:lnTo>
                  <a:lnTo>
                    <a:pt x="295910" y="121920"/>
                  </a:lnTo>
                  <a:lnTo>
                    <a:pt x="283210" y="127000"/>
                  </a:lnTo>
                  <a:lnTo>
                    <a:pt x="270510" y="132080"/>
                  </a:lnTo>
                  <a:lnTo>
                    <a:pt x="255270" y="135890"/>
                  </a:lnTo>
                  <a:lnTo>
                    <a:pt x="240030" y="138430"/>
                  </a:lnTo>
                  <a:lnTo>
                    <a:pt x="224790" y="139700"/>
                  </a:lnTo>
                  <a:lnTo>
                    <a:pt x="208280" y="140970"/>
                  </a:lnTo>
                  <a:lnTo>
                    <a:pt x="194310" y="140970"/>
                  </a:lnTo>
                  <a:lnTo>
                    <a:pt x="179070" y="142240"/>
                  </a:lnTo>
                  <a:lnTo>
                    <a:pt x="165100" y="139700"/>
                  </a:lnTo>
                  <a:lnTo>
                    <a:pt x="149860" y="135890"/>
                  </a:lnTo>
                  <a:lnTo>
                    <a:pt x="118110" y="1104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8724900" y="10932160"/>
              <a:ext cx="173991" cy="181611"/>
            </a:xfrm>
            <a:custGeom>
              <a:avLst/>
              <a:gdLst/>
              <a:ahLst/>
              <a:cxnLst/>
              <a:rect l="0" t="0" r="0" b="0"/>
              <a:pathLst>
                <a:path w="173991" h="181611">
                  <a:moveTo>
                    <a:pt x="55880" y="0"/>
                  </a:moveTo>
                  <a:lnTo>
                    <a:pt x="44450" y="11430"/>
                  </a:lnTo>
                  <a:lnTo>
                    <a:pt x="38100" y="19050"/>
                  </a:lnTo>
                  <a:lnTo>
                    <a:pt x="21590" y="40640"/>
                  </a:lnTo>
                  <a:lnTo>
                    <a:pt x="13970" y="53340"/>
                  </a:lnTo>
                  <a:lnTo>
                    <a:pt x="7620" y="68580"/>
                  </a:lnTo>
                  <a:lnTo>
                    <a:pt x="2540" y="83820"/>
                  </a:lnTo>
                  <a:lnTo>
                    <a:pt x="1270" y="99060"/>
                  </a:lnTo>
                  <a:lnTo>
                    <a:pt x="0" y="114300"/>
                  </a:lnTo>
                  <a:lnTo>
                    <a:pt x="1270" y="128270"/>
                  </a:lnTo>
                  <a:lnTo>
                    <a:pt x="6350" y="140970"/>
                  </a:lnTo>
                  <a:lnTo>
                    <a:pt x="15240" y="151130"/>
                  </a:lnTo>
                  <a:lnTo>
                    <a:pt x="25400" y="160020"/>
                  </a:lnTo>
                  <a:lnTo>
                    <a:pt x="35560" y="167640"/>
                  </a:lnTo>
                  <a:lnTo>
                    <a:pt x="45720" y="173990"/>
                  </a:lnTo>
                  <a:lnTo>
                    <a:pt x="55880" y="179070"/>
                  </a:lnTo>
                  <a:lnTo>
                    <a:pt x="66040" y="181610"/>
                  </a:lnTo>
                  <a:lnTo>
                    <a:pt x="77470" y="181610"/>
                  </a:lnTo>
                  <a:lnTo>
                    <a:pt x="87630" y="180340"/>
                  </a:lnTo>
                  <a:lnTo>
                    <a:pt x="100330" y="177800"/>
                  </a:lnTo>
                  <a:lnTo>
                    <a:pt x="114300" y="172720"/>
                  </a:lnTo>
                  <a:lnTo>
                    <a:pt x="130810" y="167640"/>
                  </a:lnTo>
                  <a:lnTo>
                    <a:pt x="142240" y="161290"/>
                  </a:lnTo>
                  <a:lnTo>
                    <a:pt x="151130" y="152400"/>
                  </a:lnTo>
                  <a:lnTo>
                    <a:pt x="157480" y="143510"/>
                  </a:lnTo>
                  <a:lnTo>
                    <a:pt x="163830" y="132080"/>
                  </a:lnTo>
                  <a:lnTo>
                    <a:pt x="168910" y="118110"/>
                  </a:lnTo>
                  <a:lnTo>
                    <a:pt x="172720" y="102870"/>
                  </a:lnTo>
                  <a:lnTo>
                    <a:pt x="173990" y="90170"/>
                  </a:lnTo>
                  <a:lnTo>
                    <a:pt x="171450" y="77470"/>
                  </a:lnTo>
                  <a:lnTo>
                    <a:pt x="168910" y="66040"/>
                  </a:lnTo>
                  <a:lnTo>
                    <a:pt x="163830" y="54610"/>
                  </a:lnTo>
                  <a:lnTo>
                    <a:pt x="157480" y="45720"/>
                  </a:lnTo>
                  <a:lnTo>
                    <a:pt x="152400" y="38100"/>
                  </a:lnTo>
                  <a:lnTo>
                    <a:pt x="143510" y="30480"/>
                  </a:lnTo>
                  <a:lnTo>
                    <a:pt x="133350" y="25400"/>
                  </a:lnTo>
                  <a:lnTo>
                    <a:pt x="121920" y="20320"/>
                  </a:lnTo>
                  <a:lnTo>
                    <a:pt x="111760" y="20320"/>
                  </a:lnTo>
                  <a:lnTo>
                    <a:pt x="101600" y="24130"/>
                  </a:lnTo>
                  <a:lnTo>
                    <a:pt x="77470" y="41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8822690" y="10883900"/>
              <a:ext cx="373381" cy="392431"/>
            </a:xfrm>
            <a:custGeom>
              <a:avLst/>
              <a:gdLst/>
              <a:ahLst/>
              <a:cxnLst/>
              <a:rect l="0" t="0" r="0" b="0"/>
              <a:pathLst>
                <a:path w="373381" h="392431">
                  <a:moveTo>
                    <a:pt x="0" y="374650"/>
                  </a:moveTo>
                  <a:lnTo>
                    <a:pt x="6350" y="391160"/>
                  </a:lnTo>
                  <a:lnTo>
                    <a:pt x="12700" y="392430"/>
                  </a:lnTo>
                  <a:lnTo>
                    <a:pt x="21590" y="389890"/>
                  </a:lnTo>
                  <a:lnTo>
                    <a:pt x="31750" y="384810"/>
                  </a:lnTo>
                  <a:lnTo>
                    <a:pt x="39370" y="377190"/>
                  </a:lnTo>
                  <a:lnTo>
                    <a:pt x="46990" y="369570"/>
                  </a:lnTo>
                  <a:lnTo>
                    <a:pt x="52070" y="360680"/>
                  </a:lnTo>
                  <a:lnTo>
                    <a:pt x="57150" y="350520"/>
                  </a:lnTo>
                  <a:lnTo>
                    <a:pt x="60960" y="337820"/>
                  </a:lnTo>
                  <a:lnTo>
                    <a:pt x="66040" y="325120"/>
                  </a:lnTo>
                  <a:lnTo>
                    <a:pt x="69850" y="311150"/>
                  </a:lnTo>
                  <a:lnTo>
                    <a:pt x="73660" y="295910"/>
                  </a:lnTo>
                  <a:lnTo>
                    <a:pt x="81280" y="262890"/>
                  </a:lnTo>
                  <a:lnTo>
                    <a:pt x="87630" y="229870"/>
                  </a:lnTo>
                  <a:lnTo>
                    <a:pt x="92710" y="210820"/>
                  </a:lnTo>
                  <a:lnTo>
                    <a:pt x="97790" y="191770"/>
                  </a:lnTo>
                  <a:lnTo>
                    <a:pt x="104140" y="171450"/>
                  </a:lnTo>
                  <a:lnTo>
                    <a:pt x="111760" y="153670"/>
                  </a:lnTo>
                  <a:lnTo>
                    <a:pt x="120650" y="137160"/>
                  </a:lnTo>
                  <a:lnTo>
                    <a:pt x="129540" y="121920"/>
                  </a:lnTo>
                  <a:lnTo>
                    <a:pt x="139700" y="106680"/>
                  </a:lnTo>
                  <a:lnTo>
                    <a:pt x="152400" y="91440"/>
                  </a:lnTo>
                  <a:lnTo>
                    <a:pt x="165100" y="77470"/>
                  </a:lnTo>
                  <a:lnTo>
                    <a:pt x="177800" y="63500"/>
                  </a:lnTo>
                  <a:lnTo>
                    <a:pt x="190500" y="52070"/>
                  </a:lnTo>
                  <a:lnTo>
                    <a:pt x="204470" y="39370"/>
                  </a:lnTo>
                  <a:lnTo>
                    <a:pt x="218440" y="29210"/>
                  </a:lnTo>
                  <a:lnTo>
                    <a:pt x="232410" y="20320"/>
                  </a:lnTo>
                  <a:lnTo>
                    <a:pt x="246380" y="12700"/>
                  </a:lnTo>
                  <a:lnTo>
                    <a:pt x="260350" y="6350"/>
                  </a:lnTo>
                  <a:lnTo>
                    <a:pt x="274320" y="2540"/>
                  </a:lnTo>
                  <a:lnTo>
                    <a:pt x="288290" y="0"/>
                  </a:lnTo>
                  <a:lnTo>
                    <a:pt x="302260" y="0"/>
                  </a:lnTo>
                  <a:lnTo>
                    <a:pt x="316230" y="0"/>
                  </a:lnTo>
                  <a:lnTo>
                    <a:pt x="330200" y="2540"/>
                  </a:lnTo>
                  <a:lnTo>
                    <a:pt x="341630" y="6350"/>
                  </a:lnTo>
                  <a:lnTo>
                    <a:pt x="351790" y="10160"/>
                  </a:lnTo>
                  <a:lnTo>
                    <a:pt x="360680" y="16510"/>
                  </a:lnTo>
                  <a:lnTo>
                    <a:pt x="367030" y="25400"/>
                  </a:lnTo>
                  <a:lnTo>
                    <a:pt x="370840" y="38100"/>
                  </a:lnTo>
                  <a:lnTo>
                    <a:pt x="373380" y="52070"/>
                  </a:lnTo>
                  <a:lnTo>
                    <a:pt x="373380" y="67310"/>
                  </a:lnTo>
                  <a:lnTo>
                    <a:pt x="370840" y="86360"/>
                  </a:lnTo>
                  <a:lnTo>
                    <a:pt x="367030" y="104140"/>
                  </a:lnTo>
                  <a:lnTo>
                    <a:pt x="361950" y="119380"/>
                  </a:lnTo>
                  <a:lnTo>
                    <a:pt x="355600" y="132080"/>
                  </a:lnTo>
                  <a:lnTo>
                    <a:pt x="349250" y="142240"/>
                  </a:lnTo>
                  <a:lnTo>
                    <a:pt x="340360" y="152400"/>
                  </a:lnTo>
                  <a:lnTo>
                    <a:pt x="330200" y="160020"/>
                  </a:lnTo>
                  <a:lnTo>
                    <a:pt x="318770" y="168910"/>
                  </a:lnTo>
                  <a:lnTo>
                    <a:pt x="303530" y="173990"/>
                  </a:lnTo>
                  <a:lnTo>
                    <a:pt x="287020" y="177800"/>
                  </a:lnTo>
                  <a:lnTo>
                    <a:pt x="267970" y="180340"/>
                  </a:lnTo>
                  <a:lnTo>
                    <a:pt x="248920" y="180340"/>
                  </a:lnTo>
                  <a:lnTo>
                    <a:pt x="229870" y="179070"/>
                  </a:lnTo>
                  <a:lnTo>
                    <a:pt x="209550" y="177800"/>
                  </a:lnTo>
                  <a:lnTo>
                    <a:pt x="193040" y="172720"/>
                  </a:lnTo>
                  <a:lnTo>
                    <a:pt x="180340" y="166370"/>
                  </a:lnTo>
                  <a:lnTo>
                    <a:pt x="147320" y="1422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9222740" y="11089640"/>
              <a:ext cx="10161" cy="1"/>
            </a:xfrm>
            <a:custGeom>
              <a:avLst/>
              <a:gdLst/>
              <a:ahLst/>
              <a:cxnLst/>
              <a:rect l="0" t="0" r="0" b="0"/>
              <a:pathLst>
                <a:path w="10161" h="1">
                  <a:moveTo>
                    <a:pt x="1016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0" name="Freeform 339"/>
          <p:cNvSpPr/>
          <p:nvPr/>
        </p:nvSpPr>
        <p:spPr>
          <a:xfrm>
            <a:off x="821690" y="421640"/>
            <a:ext cx="10161" cy="1"/>
          </a:xfrm>
          <a:custGeom>
            <a:avLst/>
            <a:gdLst/>
            <a:ahLst/>
            <a:cxnLst/>
            <a:rect l="0" t="0" r="0" b="0"/>
            <a:pathLst>
              <a:path w="10161" h="1">
                <a:moveTo>
                  <a:pt x="1016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Group 368"/>
          <p:cNvGrpSpPr/>
          <p:nvPr/>
        </p:nvGrpSpPr>
        <p:grpSpPr>
          <a:xfrm>
            <a:off x="844550" y="11328400"/>
            <a:ext cx="4819651" cy="1577341"/>
            <a:chOff x="844550" y="11328400"/>
            <a:chExt cx="4819651" cy="1577341"/>
          </a:xfrm>
        </p:grpSpPr>
        <p:sp>
          <p:nvSpPr>
            <p:cNvPr id="341" name="Freeform 340"/>
            <p:cNvSpPr/>
            <p:nvPr/>
          </p:nvSpPr>
          <p:spPr>
            <a:xfrm>
              <a:off x="1158240" y="11485880"/>
              <a:ext cx="31751" cy="410211"/>
            </a:xfrm>
            <a:custGeom>
              <a:avLst/>
              <a:gdLst/>
              <a:ahLst/>
              <a:cxnLst/>
              <a:rect l="0" t="0" r="0" b="0"/>
              <a:pathLst>
                <a:path w="31751" h="410211">
                  <a:moveTo>
                    <a:pt x="31750" y="0"/>
                  </a:moveTo>
                  <a:lnTo>
                    <a:pt x="25400" y="16510"/>
                  </a:lnTo>
                  <a:lnTo>
                    <a:pt x="22860" y="27940"/>
                  </a:lnTo>
                  <a:lnTo>
                    <a:pt x="16510" y="54610"/>
                  </a:lnTo>
                  <a:lnTo>
                    <a:pt x="15240" y="69850"/>
                  </a:lnTo>
                  <a:lnTo>
                    <a:pt x="12700" y="83820"/>
                  </a:lnTo>
                  <a:lnTo>
                    <a:pt x="12700" y="97790"/>
                  </a:lnTo>
                  <a:lnTo>
                    <a:pt x="11430" y="113030"/>
                  </a:lnTo>
                  <a:lnTo>
                    <a:pt x="11430" y="146050"/>
                  </a:lnTo>
                  <a:lnTo>
                    <a:pt x="10160" y="191770"/>
                  </a:lnTo>
                  <a:lnTo>
                    <a:pt x="8890" y="205740"/>
                  </a:lnTo>
                  <a:lnTo>
                    <a:pt x="7620" y="220980"/>
                  </a:lnTo>
                  <a:lnTo>
                    <a:pt x="5080" y="234950"/>
                  </a:lnTo>
                  <a:lnTo>
                    <a:pt x="3810" y="248920"/>
                  </a:lnTo>
                  <a:lnTo>
                    <a:pt x="2540" y="262890"/>
                  </a:lnTo>
                  <a:lnTo>
                    <a:pt x="1270" y="276860"/>
                  </a:lnTo>
                  <a:lnTo>
                    <a:pt x="0" y="304800"/>
                  </a:lnTo>
                  <a:lnTo>
                    <a:pt x="0" y="4102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Freeform 341"/>
            <p:cNvSpPr/>
            <p:nvPr/>
          </p:nvSpPr>
          <p:spPr>
            <a:xfrm>
              <a:off x="1117600" y="11423650"/>
              <a:ext cx="292101" cy="430531"/>
            </a:xfrm>
            <a:custGeom>
              <a:avLst/>
              <a:gdLst/>
              <a:ahLst/>
              <a:cxnLst/>
              <a:rect l="0" t="0" r="0" b="0"/>
              <a:pathLst>
                <a:path w="292101" h="430531">
                  <a:moveTo>
                    <a:pt x="8890" y="314960"/>
                  </a:moveTo>
                  <a:lnTo>
                    <a:pt x="8890" y="292100"/>
                  </a:lnTo>
                  <a:lnTo>
                    <a:pt x="7620" y="279400"/>
                  </a:lnTo>
                  <a:lnTo>
                    <a:pt x="6350" y="262890"/>
                  </a:lnTo>
                  <a:lnTo>
                    <a:pt x="3810" y="245110"/>
                  </a:lnTo>
                  <a:lnTo>
                    <a:pt x="1270" y="228600"/>
                  </a:lnTo>
                  <a:lnTo>
                    <a:pt x="0" y="213360"/>
                  </a:lnTo>
                  <a:lnTo>
                    <a:pt x="0" y="198120"/>
                  </a:lnTo>
                  <a:lnTo>
                    <a:pt x="0" y="182880"/>
                  </a:lnTo>
                  <a:lnTo>
                    <a:pt x="2540" y="168910"/>
                  </a:lnTo>
                  <a:lnTo>
                    <a:pt x="3810" y="153670"/>
                  </a:lnTo>
                  <a:lnTo>
                    <a:pt x="7620" y="140970"/>
                  </a:lnTo>
                  <a:lnTo>
                    <a:pt x="10160" y="128270"/>
                  </a:lnTo>
                  <a:lnTo>
                    <a:pt x="12700" y="116840"/>
                  </a:lnTo>
                  <a:lnTo>
                    <a:pt x="17780" y="105410"/>
                  </a:lnTo>
                  <a:lnTo>
                    <a:pt x="22860" y="95250"/>
                  </a:lnTo>
                  <a:lnTo>
                    <a:pt x="29210" y="83820"/>
                  </a:lnTo>
                  <a:lnTo>
                    <a:pt x="36830" y="74930"/>
                  </a:lnTo>
                  <a:lnTo>
                    <a:pt x="44450" y="66040"/>
                  </a:lnTo>
                  <a:lnTo>
                    <a:pt x="53340" y="57150"/>
                  </a:lnTo>
                  <a:lnTo>
                    <a:pt x="64770" y="49530"/>
                  </a:lnTo>
                  <a:lnTo>
                    <a:pt x="76200" y="41910"/>
                  </a:lnTo>
                  <a:lnTo>
                    <a:pt x="88900" y="34290"/>
                  </a:lnTo>
                  <a:lnTo>
                    <a:pt x="101600" y="27940"/>
                  </a:lnTo>
                  <a:lnTo>
                    <a:pt x="129540" y="13970"/>
                  </a:lnTo>
                  <a:lnTo>
                    <a:pt x="143510" y="8890"/>
                  </a:lnTo>
                  <a:lnTo>
                    <a:pt x="156210" y="5080"/>
                  </a:lnTo>
                  <a:lnTo>
                    <a:pt x="170180" y="3810"/>
                  </a:lnTo>
                  <a:lnTo>
                    <a:pt x="186690" y="2540"/>
                  </a:lnTo>
                  <a:lnTo>
                    <a:pt x="204470" y="1270"/>
                  </a:lnTo>
                  <a:lnTo>
                    <a:pt x="223520" y="0"/>
                  </a:lnTo>
                  <a:lnTo>
                    <a:pt x="240030" y="1270"/>
                  </a:lnTo>
                  <a:lnTo>
                    <a:pt x="254000" y="2540"/>
                  </a:lnTo>
                  <a:lnTo>
                    <a:pt x="266700" y="5080"/>
                  </a:lnTo>
                  <a:lnTo>
                    <a:pt x="276860" y="11430"/>
                  </a:lnTo>
                  <a:lnTo>
                    <a:pt x="284480" y="20320"/>
                  </a:lnTo>
                  <a:lnTo>
                    <a:pt x="290830" y="30480"/>
                  </a:lnTo>
                  <a:lnTo>
                    <a:pt x="292100" y="41910"/>
                  </a:lnTo>
                  <a:lnTo>
                    <a:pt x="288290" y="54610"/>
                  </a:lnTo>
                  <a:lnTo>
                    <a:pt x="283210" y="67310"/>
                  </a:lnTo>
                  <a:lnTo>
                    <a:pt x="276860" y="78740"/>
                  </a:lnTo>
                  <a:lnTo>
                    <a:pt x="270510" y="88900"/>
                  </a:lnTo>
                  <a:lnTo>
                    <a:pt x="264160" y="97790"/>
                  </a:lnTo>
                  <a:lnTo>
                    <a:pt x="256540" y="105410"/>
                  </a:lnTo>
                  <a:lnTo>
                    <a:pt x="247650" y="113030"/>
                  </a:lnTo>
                  <a:lnTo>
                    <a:pt x="238760" y="120650"/>
                  </a:lnTo>
                  <a:lnTo>
                    <a:pt x="227330" y="128270"/>
                  </a:lnTo>
                  <a:lnTo>
                    <a:pt x="215900" y="135890"/>
                  </a:lnTo>
                  <a:lnTo>
                    <a:pt x="203200" y="142240"/>
                  </a:lnTo>
                  <a:lnTo>
                    <a:pt x="190500" y="149860"/>
                  </a:lnTo>
                  <a:lnTo>
                    <a:pt x="167640" y="163830"/>
                  </a:lnTo>
                  <a:lnTo>
                    <a:pt x="156210" y="170180"/>
                  </a:lnTo>
                  <a:lnTo>
                    <a:pt x="143510" y="175260"/>
                  </a:lnTo>
                  <a:lnTo>
                    <a:pt x="129540" y="179070"/>
                  </a:lnTo>
                  <a:lnTo>
                    <a:pt x="116840" y="182880"/>
                  </a:lnTo>
                  <a:lnTo>
                    <a:pt x="102870" y="184150"/>
                  </a:lnTo>
                  <a:lnTo>
                    <a:pt x="88900" y="185420"/>
                  </a:lnTo>
                  <a:lnTo>
                    <a:pt x="74930" y="187960"/>
                  </a:lnTo>
                  <a:lnTo>
                    <a:pt x="60960" y="190500"/>
                  </a:lnTo>
                  <a:lnTo>
                    <a:pt x="46990" y="193040"/>
                  </a:lnTo>
                  <a:lnTo>
                    <a:pt x="45720" y="198120"/>
                  </a:lnTo>
                  <a:lnTo>
                    <a:pt x="50800" y="203200"/>
                  </a:lnTo>
                  <a:lnTo>
                    <a:pt x="60960" y="208280"/>
                  </a:lnTo>
                  <a:lnTo>
                    <a:pt x="73660" y="215900"/>
                  </a:lnTo>
                  <a:lnTo>
                    <a:pt x="85090" y="224790"/>
                  </a:lnTo>
                  <a:lnTo>
                    <a:pt x="99060" y="233680"/>
                  </a:lnTo>
                  <a:lnTo>
                    <a:pt x="110490" y="242570"/>
                  </a:lnTo>
                  <a:lnTo>
                    <a:pt x="121920" y="252730"/>
                  </a:lnTo>
                  <a:lnTo>
                    <a:pt x="133350" y="262890"/>
                  </a:lnTo>
                  <a:lnTo>
                    <a:pt x="146050" y="273050"/>
                  </a:lnTo>
                  <a:lnTo>
                    <a:pt x="171450" y="294640"/>
                  </a:lnTo>
                  <a:lnTo>
                    <a:pt x="182880" y="306070"/>
                  </a:lnTo>
                  <a:lnTo>
                    <a:pt x="193040" y="318770"/>
                  </a:lnTo>
                  <a:lnTo>
                    <a:pt x="226060" y="365760"/>
                  </a:lnTo>
                  <a:lnTo>
                    <a:pt x="232410" y="378460"/>
                  </a:lnTo>
                  <a:lnTo>
                    <a:pt x="240030" y="391160"/>
                  </a:lnTo>
                  <a:lnTo>
                    <a:pt x="283210" y="4305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Freeform 342"/>
            <p:cNvSpPr/>
            <p:nvPr/>
          </p:nvSpPr>
          <p:spPr>
            <a:xfrm>
              <a:off x="1371600" y="11578590"/>
              <a:ext cx="270511" cy="233681"/>
            </a:xfrm>
            <a:custGeom>
              <a:avLst/>
              <a:gdLst/>
              <a:ahLst/>
              <a:cxnLst/>
              <a:rect l="0" t="0" r="0" b="0"/>
              <a:pathLst>
                <a:path w="270511" h="233681">
                  <a:moveTo>
                    <a:pt x="154940" y="44450"/>
                  </a:moveTo>
                  <a:lnTo>
                    <a:pt x="149860" y="21590"/>
                  </a:lnTo>
                  <a:lnTo>
                    <a:pt x="144780" y="13970"/>
                  </a:lnTo>
                  <a:lnTo>
                    <a:pt x="137160" y="7620"/>
                  </a:lnTo>
                  <a:lnTo>
                    <a:pt x="129540" y="2540"/>
                  </a:lnTo>
                  <a:lnTo>
                    <a:pt x="119380" y="0"/>
                  </a:lnTo>
                  <a:lnTo>
                    <a:pt x="107950" y="0"/>
                  </a:lnTo>
                  <a:lnTo>
                    <a:pt x="95250" y="0"/>
                  </a:lnTo>
                  <a:lnTo>
                    <a:pt x="83820" y="3810"/>
                  </a:lnTo>
                  <a:lnTo>
                    <a:pt x="72390" y="7620"/>
                  </a:lnTo>
                  <a:lnTo>
                    <a:pt x="60960" y="12700"/>
                  </a:lnTo>
                  <a:lnTo>
                    <a:pt x="52070" y="20320"/>
                  </a:lnTo>
                  <a:lnTo>
                    <a:pt x="43180" y="27940"/>
                  </a:lnTo>
                  <a:lnTo>
                    <a:pt x="34290" y="36830"/>
                  </a:lnTo>
                  <a:lnTo>
                    <a:pt x="27940" y="46990"/>
                  </a:lnTo>
                  <a:lnTo>
                    <a:pt x="22860" y="59690"/>
                  </a:lnTo>
                  <a:lnTo>
                    <a:pt x="17780" y="72390"/>
                  </a:lnTo>
                  <a:lnTo>
                    <a:pt x="8890" y="95250"/>
                  </a:lnTo>
                  <a:lnTo>
                    <a:pt x="5080" y="106680"/>
                  </a:lnTo>
                  <a:lnTo>
                    <a:pt x="2540" y="118110"/>
                  </a:lnTo>
                  <a:lnTo>
                    <a:pt x="0" y="130810"/>
                  </a:lnTo>
                  <a:lnTo>
                    <a:pt x="0" y="144780"/>
                  </a:lnTo>
                  <a:lnTo>
                    <a:pt x="0" y="156210"/>
                  </a:lnTo>
                  <a:lnTo>
                    <a:pt x="1270" y="167640"/>
                  </a:lnTo>
                  <a:lnTo>
                    <a:pt x="3810" y="179070"/>
                  </a:lnTo>
                  <a:lnTo>
                    <a:pt x="8890" y="189230"/>
                  </a:lnTo>
                  <a:lnTo>
                    <a:pt x="15240" y="198120"/>
                  </a:lnTo>
                  <a:lnTo>
                    <a:pt x="22860" y="207010"/>
                  </a:lnTo>
                  <a:lnTo>
                    <a:pt x="34290" y="210820"/>
                  </a:lnTo>
                  <a:lnTo>
                    <a:pt x="48260" y="212090"/>
                  </a:lnTo>
                  <a:lnTo>
                    <a:pt x="62230" y="212090"/>
                  </a:lnTo>
                  <a:lnTo>
                    <a:pt x="74930" y="210820"/>
                  </a:lnTo>
                  <a:lnTo>
                    <a:pt x="85090" y="207010"/>
                  </a:lnTo>
                  <a:lnTo>
                    <a:pt x="93980" y="201930"/>
                  </a:lnTo>
                  <a:lnTo>
                    <a:pt x="104140" y="194310"/>
                  </a:lnTo>
                  <a:lnTo>
                    <a:pt x="114300" y="186690"/>
                  </a:lnTo>
                  <a:lnTo>
                    <a:pt x="124460" y="177800"/>
                  </a:lnTo>
                  <a:lnTo>
                    <a:pt x="133350" y="168910"/>
                  </a:lnTo>
                  <a:lnTo>
                    <a:pt x="142240" y="158750"/>
                  </a:lnTo>
                  <a:lnTo>
                    <a:pt x="149860" y="148590"/>
                  </a:lnTo>
                  <a:lnTo>
                    <a:pt x="156210" y="134620"/>
                  </a:lnTo>
                  <a:lnTo>
                    <a:pt x="161290" y="118110"/>
                  </a:lnTo>
                  <a:lnTo>
                    <a:pt x="166370" y="100330"/>
                  </a:lnTo>
                  <a:lnTo>
                    <a:pt x="168910" y="85090"/>
                  </a:lnTo>
                  <a:lnTo>
                    <a:pt x="168910" y="71120"/>
                  </a:lnTo>
                  <a:lnTo>
                    <a:pt x="167640" y="58420"/>
                  </a:lnTo>
                  <a:lnTo>
                    <a:pt x="166370" y="55880"/>
                  </a:lnTo>
                  <a:lnTo>
                    <a:pt x="166370" y="57150"/>
                  </a:lnTo>
                  <a:lnTo>
                    <a:pt x="166370" y="63500"/>
                  </a:lnTo>
                  <a:lnTo>
                    <a:pt x="166370" y="105410"/>
                  </a:lnTo>
                  <a:lnTo>
                    <a:pt x="166370" y="123190"/>
                  </a:lnTo>
                  <a:lnTo>
                    <a:pt x="168910" y="143510"/>
                  </a:lnTo>
                  <a:lnTo>
                    <a:pt x="171450" y="162560"/>
                  </a:lnTo>
                  <a:lnTo>
                    <a:pt x="175260" y="179070"/>
                  </a:lnTo>
                  <a:lnTo>
                    <a:pt x="180340" y="194310"/>
                  </a:lnTo>
                  <a:lnTo>
                    <a:pt x="185420" y="207010"/>
                  </a:lnTo>
                  <a:lnTo>
                    <a:pt x="193040" y="217170"/>
                  </a:lnTo>
                  <a:lnTo>
                    <a:pt x="201930" y="224790"/>
                  </a:lnTo>
                  <a:lnTo>
                    <a:pt x="210820" y="231140"/>
                  </a:lnTo>
                  <a:lnTo>
                    <a:pt x="218440" y="233680"/>
                  </a:lnTo>
                  <a:lnTo>
                    <a:pt x="227330" y="232410"/>
                  </a:lnTo>
                  <a:lnTo>
                    <a:pt x="270510" y="2120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Freeform 343"/>
            <p:cNvSpPr/>
            <p:nvPr/>
          </p:nvSpPr>
          <p:spPr>
            <a:xfrm>
              <a:off x="1715770" y="11581130"/>
              <a:ext cx="1" cy="157481"/>
            </a:xfrm>
            <a:custGeom>
              <a:avLst/>
              <a:gdLst/>
              <a:ahLst/>
              <a:cxnLst/>
              <a:rect l="0" t="0" r="0" b="0"/>
              <a:pathLst>
                <a:path w="1" h="157481">
                  <a:moveTo>
                    <a:pt x="0" y="0"/>
                  </a:moveTo>
                  <a:lnTo>
                    <a:pt x="0" y="157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Freeform 344"/>
            <p:cNvSpPr/>
            <p:nvPr/>
          </p:nvSpPr>
          <p:spPr>
            <a:xfrm>
              <a:off x="1779270" y="11454130"/>
              <a:ext cx="10161" cy="10161"/>
            </a:xfrm>
            <a:custGeom>
              <a:avLst/>
              <a:gdLst/>
              <a:ahLst/>
              <a:cxnLst/>
              <a:rect l="0" t="0" r="0" b="0"/>
              <a:pathLst>
                <a:path w="10161" h="10161">
                  <a:moveTo>
                    <a:pt x="10160" y="1016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Freeform 345"/>
            <p:cNvSpPr/>
            <p:nvPr/>
          </p:nvSpPr>
          <p:spPr>
            <a:xfrm>
              <a:off x="1894840" y="11328400"/>
              <a:ext cx="21591" cy="400051"/>
            </a:xfrm>
            <a:custGeom>
              <a:avLst/>
              <a:gdLst/>
              <a:ahLst/>
              <a:cxnLst/>
              <a:rect l="0" t="0" r="0" b="0"/>
              <a:pathLst>
                <a:path w="21591" h="400051">
                  <a:moveTo>
                    <a:pt x="21590" y="0"/>
                  </a:moveTo>
                  <a:lnTo>
                    <a:pt x="15240" y="21590"/>
                  </a:lnTo>
                  <a:lnTo>
                    <a:pt x="13970" y="38100"/>
                  </a:lnTo>
                  <a:lnTo>
                    <a:pt x="12700" y="58420"/>
                  </a:lnTo>
                  <a:lnTo>
                    <a:pt x="11430" y="118110"/>
                  </a:lnTo>
                  <a:lnTo>
                    <a:pt x="11430" y="186690"/>
                  </a:lnTo>
                  <a:lnTo>
                    <a:pt x="10160" y="201930"/>
                  </a:lnTo>
                  <a:lnTo>
                    <a:pt x="7620" y="218440"/>
                  </a:lnTo>
                  <a:lnTo>
                    <a:pt x="5080" y="232410"/>
                  </a:lnTo>
                  <a:lnTo>
                    <a:pt x="3810" y="247650"/>
                  </a:lnTo>
                  <a:lnTo>
                    <a:pt x="2540" y="261620"/>
                  </a:lnTo>
                  <a:lnTo>
                    <a:pt x="1270" y="276860"/>
                  </a:lnTo>
                  <a:lnTo>
                    <a:pt x="1270" y="304800"/>
                  </a:lnTo>
                  <a:lnTo>
                    <a:pt x="0" y="400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Freeform 346"/>
            <p:cNvSpPr/>
            <p:nvPr/>
          </p:nvSpPr>
          <p:spPr>
            <a:xfrm>
              <a:off x="2032000" y="11559540"/>
              <a:ext cx="210821" cy="193041"/>
            </a:xfrm>
            <a:custGeom>
              <a:avLst/>
              <a:gdLst/>
              <a:ahLst/>
              <a:cxnLst/>
              <a:rect l="0" t="0" r="0" b="0"/>
              <a:pathLst>
                <a:path w="210821" h="193041">
                  <a:moveTo>
                    <a:pt x="21590" y="0"/>
                  </a:moveTo>
                  <a:lnTo>
                    <a:pt x="15240" y="27940"/>
                  </a:lnTo>
                  <a:lnTo>
                    <a:pt x="6350" y="78740"/>
                  </a:lnTo>
                  <a:lnTo>
                    <a:pt x="3810" y="97790"/>
                  </a:lnTo>
                  <a:lnTo>
                    <a:pt x="2540" y="118110"/>
                  </a:lnTo>
                  <a:lnTo>
                    <a:pt x="1270" y="156210"/>
                  </a:lnTo>
                  <a:lnTo>
                    <a:pt x="0" y="189230"/>
                  </a:lnTo>
                  <a:lnTo>
                    <a:pt x="0" y="193040"/>
                  </a:lnTo>
                  <a:lnTo>
                    <a:pt x="0" y="187960"/>
                  </a:lnTo>
                  <a:lnTo>
                    <a:pt x="0" y="177800"/>
                  </a:lnTo>
                  <a:lnTo>
                    <a:pt x="1270" y="165100"/>
                  </a:lnTo>
                  <a:lnTo>
                    <a:pt x="3810" y="148590"/>
                  </a:lnTo>
                  <a:lnTo>
                    <a:pt x="5080" y="130810"/>
                  </a:lnTo>
                  <a:lnTo>
                    <a:pt x="10160" y="114300"/>
                  </a:lnTo>
                  <a:lnTo>
                    <a:pt x="13970" y="97790"/>
                  </a:lnTo>
                  <a:lnTo>
                    <a:pt x="20320" y="82550"/>
                  </a:lnTo>
                  <a:lnTo>
                    <a:pt x="26670" y="71120"/>
                  </a:lnTo>
                  <a:lnTo>
                    <a:pt x="33020" y="59690"/>
                  </a:lnTo>
                  <a:lnTo>
                    <a:pt x="39370" y="50800"/>
                  </a:lnTo>
                  <a:lnTo>
                    <a:pt x="48260" y="43180"/>
                  </a:lnTo>
                  <a:lnTo>
                    <a:pt x="59690" y="36830"/>
                  </a:lnTo>
                  <a:lnTo>
                    <a:pt x="71120" y="31750"/>
                  </a:lnTo>
                  <a:lnTo>
                    <a:pt x="85090" y="27940"/>
                  </a:lnTo>
                  <a:lnTo>
                    <a:pt x="100330" y="25400"/>
                  </a:lnTo>
                  <a:lnTo>
                    <a:pt x="115570" y="24130"/>
                  </a:lnTo>
                  <a:lnTo>
                    <a:pt x="133350" y="22860"/>
                  </a:lnTo>
                  <a:lnTo>
                    <a:pt x="21082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Freeform 347"/>
            <p:cNvSpPr/>
            <p:nvPr/>
          </p:nvSpPr>
          <p:spPr>
            <a:xfrm>
              <a:off x="2228850" y="11591290"/>
              <a:ext cx="189231" cy="204471"/>
            </a:xfrm>
            <a:custGeom>
              <a:avLst/>
              <a:gdLst/>
              <a:ahLst/>
              <a:cxnLst/>
              <a:rect l="0" t="0" r="0" b="0"/>
              <a:pathLst>
                <a:path w="189231" h="204471">
                  <a:moveTo>
                    <a:pt x="129540" y="0"/>
                  </a:moveTo>
                  <a:lnTo>
                    <a:pt x="113030" y="5080"/>
                  </a:lnTo>
                  <a:lnTo>
                    <a:pt x="102870" y="8890"/>
                  </a:lnTo>
                  <a:lnTo>
                    <a:pt x="91440" y="13970"/>
                  </a:lnTo>
                  <a:lnTo>
                    <a:pt x="80010" y="20320"/>
                  </a:lnTo>
                  <a:lnTo>
                    <a:pt x="67310" y="27940"/>
                  </a:lnTo>
                  <a:lnTo>
                    <a:pt x="54610" y="35560"/>
                  </a:lnTo>
                  <a:lnTo>
                    <a:pt x="40640" y="44450"/>
                  </a:lnTo>
                  <a:lnTo>
                    <a:pt x="30480" y="54610"/>
                  </a:lnTo>
                  <a:lnTo>
                    <a:pt x="22860" y="64770"/>
                  </a:lnTo>
                  <a:lnTo>
                    <a:pt x="16510" y="74930"/>
                  </a:lnTo>
                  <a:lnTo>
                    <a:pt x="10160" y="87630"/>
                  </a:lnTo>
                  <a:lnTo>
                    <a:pt x="6350" y="101600"/>
                  </a:lnTo>
                  <a:lnTo>
                    <a:pt x="1270" y="116840"/>
                  </a:lnTo>
                  <a:lnTo>
                    <a:pt x="0" y="130810"/>
                  </a:lnTo>
                  <a:lnTo>
                    <a:pt x="0" y="143510"/>
                  </a:lnTo>
                  <a:lnTo>
                    <a:pt x="1270" y="154940"/>
                  </a:lnTo>
                  <a:lnTo>
                    <a:pt x="5080" y="166370"/>
                  </a:lnTo>
                  <a:lnTo>
                    <a:pt x="11430" y="177800"/>
                  </a:lnTo>
                  <a:lnTo>
                    <a:pt x="19050" y="189230"/>
                  </a:lnTo>
                  <a:lnTo>
                    <a:pt x="31750" y="195580"/>
                  </a:lnTo>
                  <a:lnTo>
                    <a:pt x="46990" y="200660"/>
                  </a:lnTo>
                  <a:lnTo>
                    <a:pt x="63500" y="204470"/>
                  </a:lnTo>
                  <a:lnTo>
                    <a:pt x="78740" y="203200"/>
                  </a:lnTo>
                  <a:lnTo>
                    <a:pt x="92710" y="201930"/>
                  </a:lnTo>
                  <a:lnTo>
                    <a:pt x="104140" y="196850"/>
                  </a:lnTo>
                  <a:lnTo>
                    <a:pt x="115570" y="191770"/>
                  </a:lnTo>
                  <a:lnTo>
                    <a:pt x="124460" y="186690"/>
                  </a:lnTo>
                  <a:lnTo>
                    <a:pt x="142240" y="173990"/>
                  </a:lnTo>
                  <a:lnTo>
                    <a:pt x="162560" y="161290"/>
                  </a:lnTo>
                  <a:lnTo>
                    <a:pt x="170180" y="152400"/>
                  </a:lnTo>
                  <a:lnTo>
                    <a:pt x="176530" y="143510"/>
                  </a:lnTo>
                  <a:lnTo>
                    <a:pt x="181610" y="134620"/>
                  </a:lnTo>
                  <a:lnTo>
                    <a:pt x="185420" y="120650"/>
                  </a:lnTo>
                  <a:lnTo>
                    <a:pt x="187960" y="105410"/>
                  </a:lnTo>
                  <a:lnTo>
                    <a:pt x="189230" y="87630"/>
                  </a:lnTo>
                  <a:lnTo>
                    <a:pt x="186690" y="71120"/>
                  </a:lnTo>
                  <a:lnTo>
                    <a:pt x="181610" y="55880"/>
                  </a:lnTo>
                  <a:lnTo>
                    <a:pt x="175260" y="40640"/>
                  </a:lnTo>
                  <a:lnTo>
                    <a:pt x="165100" y="29210"/>
                  </a:lnTo>
                  <a:lnTo>
                    <a:pt x="154940" y="20320"/>
                  </a:lnTo>
                  <a:lnTo>
                    <a:pt x="142240" y="13970"/>
                  </a:lnTo>
                  <a:lnTo>
                    <a:pt x="130810" y="11430"/>
                  </a:lnTo>
                  <a:lnTo>
                    <a:pt x="120650" y="12700"/>
                  </a:lnTo>
                  <a:lnTo>
                    <a:pt x="87630" y="419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Freeform 348"/>
            <p:cNvSpPr/>
            <p:nvPr/>
          </p:nvSpPr>
          <p:spPr>
            <a:xfrm>
              <a:off x="2489200" y="11563350"/>
              <a:ext cx="290831" cy="248921"/>
            </a:xfrm>
            <a:custGeom>
              <a:avLst/>
              <a:gdLst/>
              <a:ahLst/>
              <a:cxnLst/>
              <a:rect l="0" t="0" r="0" b="0"/>
              <a:pathLst>
                <a:path w="290831" h="248921">
                  <a:moveTo>
                    <a:pt x="173990" y="49530"/>
                  </a:moveTo>
                  <a:lnTo>
                    <a:pt x="173990" y="26670"/>
                  </a:lnTo>
                  <a:lnTo>
                    <a:pt x="171450" y="19050"/>
                  </a:lnTo>
                  <a:lnTo>
                    <a:pt x="165100" y="12700"/>
                  </a:lnTo>
                  <a:lnTo>
                    <a:pt x="157480" y="7620"/>
                  </a:lnTo>
                  <a:lnTo>
                    <a:pt x="146050" y="3810"/>
                  </a:lnTo>
                  <a:lnTo>
                    <a:pt x="130810" y="1270"/>
                  </a:lnTo>
                  <a:lnTo>
                    <a:pt x="114300" y="0"/>
                  </a:lnTo>
                  <a:lnTo>
                    <a:pt x="99060" y="1270"/>
                  </a:lnTo>
                  <a:lnTo>
                    <a:pt x="85090" y="3810"/>
                  </a:lnTo>
                  <a:lnTo>
                    <a:pt x="73660" y="8890"/>
                  </a:lnTo>
                  <a:lnTo>
                    <a:pt x="60960" y="15240"/>
                  </a:lnTo>
                  <a:lnTo>
                    <a:pt x="49530" y="22860"/>
                  </a:lnTo>
                  <a:lnTo>
                    <a:pt x="39370" y="31750"/>
                  </a:lnTo>
                  <a:lnTo>
                    <a:pt x="29210" y="40640"/>
                  </a:lnTo>
                  <a:lnTo>
                    <a:pt x="20320" y="50800"/>
                  </a:lnTo>
                  <a:lnTo>
                    <a:pt x="11430" y="60960"/>
                  </a:lnTo>
                  <a:lnTo>
                    <a:pt x="6350" y="74930"/>
                  </a:lnTo>
                  <a:lnTo>
                    <a:pt x="2540" y="93980"/>
                  </a:lnTo>
                  <a:lnTo>
                    <a:pt x="0" y="114300"/>
                  </a:lnTo>
                  <a:lnTo>
                    <a:pt x="1270" y="133350"/>
                  </a:lnTo>
                  <a:lnTo>
                    <a:pt x="3810" y="152400"/>
                  </a:lnTo>
                  <a:lnTo>
                    <a:pt x="7620" y="170180"/>
                  </a:lnTo>
                  <a:lnTo>
                    <a:pt x="13970" y="184150"/>
                  </a:lnTo>
                  <a:lnTo>
                    <a:pt x="21590" y="193040"/>
                  </a:lnTo>
                  <a:lnTo>
                    <a:pt x="30480" y="201930"/>
                  </a:lnTo>
                  <a:lnTo>
                    <a:pt x="41910" y="205740"/>
                  </a:lnTo>
                  <a:lnTo>
                    <a:pt x="55880" y="207010"/>
                  </a:lnTo>
                  <a:lnTo>
                    <a:pt x="71120" y="207010"/>
                  </a:lnTo>
                  <a:lnTo>
                    <a:pt x="83820" y="204470"/>
                  </a:lnTo>
                  <a:lnTo>
                    <a:pt x="93980" y="200660"/>
                  </a:lnTo>
                  <a:lnTo>
                    <a:pt x="102870" y="195580"/>
                  </a:lnTo>
                  <a:lnTo>
                    <a:pt x="111760" y="190500"/>
                  </a:lnTo>
                  <a:lnTo>
                    <a:pt x="119380" y="184150"/>
                  </a:lnTo>
                  <a:lnTo>
                    <a:pt x="127000" y="177800"/>
                  </a:lnTo>
                  <a:lnTo>
                    <a:pt x="133350" y="170180"/>
                  </a:lnTo>
                  <a:lnTo>
                    <a:pt x="139700" y="161290"/>
                  </a:lnTo>
                  <a:lnTo>
                    <a:pt x="143510" y="152400"/>
                  </a:lnTo>
                  <a:lnTo>
                    <a:pt x="148590" y="142240"/>
                  </a:lnTo>
                  <a:lnTo>
                    <a:pt x="152400" y="132080"/>
                  </a:lnTo>
                  <a:lnTo>
                    <a:pt x="156210" y="121920"/>
                  </a:lnTo>
                  <a:lnTo>
                    <a:pt x="160020" y="109220"/>
                  </a:lnTo>
                  <a:lnTo>
                    <a:pt x="163830" y="95250"/>
                  </a:lnTo>
                  <a:lnTo>
                    <a:pt x="167640" y="80010"/>
                  </a:lnTo>
                  <a:lnTo>
                    <a:pt x="170180" y="76200"/>
                  </a:lnTo>
                  <a:lnTo>
                    <a:pt x="171450" y="81280"/>
                  </a:lnTo>
                  <a:lnTo>
                    <a:pt x="172720" y="91440"/>
                  </a:lnTo>
                  <a:lnTo>
                    <a:pt x="176530" y="121920"/>
                  </a:lnTo>
                  <a:lnTo>
                    <a:pt x="179070" y="139700"/>
                  </a:lnTo>
                  <a:lnTo>
                    <a:pt x="182880" y="154940"/>
                  </a:lnTo>
                  <a:lnTo>
                    <a:pt x="185420" y="168910"/>
                  </a:lnTo>
                  <a:lnTo>
                    <a:pt x="189230" y="181610"/>
                  </a:lnTo>
                  <a:lnTo>
                    <a:pt x="194310" y="194310"/>
                  </a:lnTo>
                  <a:lnTo>
                    <a:pt x="201930" y="208280"/>
                  </a:lnTo>
                  <a:lnTo>
                    <a:pt x="210820" y="222250"/>
                  </a:lnTo>
                  <a:lnTo>
                    <a:pt x="220980" y="232410"/>
                  </a:lnTo>
                  <a:lnTo>
                    <a:pt x="232410" y="240030"/>
                  </a:lnTo>
                  <a:lnTo>
                    <a:pt x="290830" y="2489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Freeform 349"/>
            <p:cNvSpPr/>
            <p:nvPr/>
          </p:nvSpPr>
          <p:spPr>
            <a:xfrm>
              <a:off x="2754630" y="11412220"/>
              <a:ext cx="214631" cy="386081"/>
            </a:xfrm>
            <a:custGeom>
              <a:avLst/>
              <a:gdLst/>
              <a:ahLst/>
              <a:cxnLst/>
              <a:rect l="0" t="0" r="0" b="0"/>
              <a:pathLst>
                <a:path w="214631" h="386081">
                  <a:moveTo>
                    <a:pt x="151130" y="0"/>
                  </a:moveTo>
                  <a:lnTo>
                    <a:pt x="156210" y="16510"/>
                  </a:lnTo>
                  <a:lnTo>
                    <a:pt x="158750" y="26670"/>
                  </a:lnTo>
                  <a:lnTo>
                    <a:pt x="160020" y="38100"/>
                  </a:lnTo>
                  <a:lnTo>
                    <a:pt x="160020" y="49530"/>
                  </a:lnTo>
                  <a:lnTo>
                    <a:pt x="161290" y="74930"/>
                  </a:lnTo>
                  <a:lnTo>
                    <a:pt x="161290" y="88900"/>
                  </a:lnTo>
                  <a:lnTo>
                    <a:pt x="162560" y="105410"/>
                  </a:lnTo>
                  <a:lnTo>
                    <a:pt x="165100" y="123190"/>
                  </a:lnTo>
                  <a:lnTo>
                    <a:pt x="167640" y="140970"/>
                  </a:lnTo>
                  <a:lnTo>
                    <a:pt x="168910" y="160020"/>
                  </a:lnTo>
                  <a:lnTo>
                    <a:pt x="170180" y="177800"/>
                  </a:lnTo>
                  <a:lnTo>
                    <a:pt x="170180" y="195580"/>
                  </a:lnTo>
                  <a:lnTo>
                    <a:pt x="172720" y="213360"/>
                  </a:lnTo>
                  <a:lnTo>
                    <a:pt x="175260" y="231140"/>
                  </a:lnTo>
                  <a:lnTo>
                    <a:pt x="177800" y="248920"/>
                  </a:lnTo>
                  <a:lnTo>
                    <a:pt x="179070" y="265430"/>
                  </a:lnTo>
                  <a:lnTo>
                    <a:pt x="180340" y="280670"/>
                  </a:lnTo>
                  <a:lnTo>
                    <a:pt x="181610" y="295910"/>
                  </a:lnTo>
                  <a:lnTo>
                    <a:pt x="182880" y="309880"/>
                  </a:lnTo>
                  <a:lnTo>
                    <a:pt x="185420" y="322580"/>
                  </a:lnTo>
                  <a:lnTo>
                    <a:pt x="187960" y="334010"/>
                  </a:lnTo>
                  <a:lnTo>
                    <a:pt x="190500" y="345440"/>
                  </a:lnTo>
                  <a:lnTo>
                    <a:pt x="194310" y="356870"/>
                  </a:lnTo>
                  <a:lnTo>
                    <a:pt x="196850" y="368300"/>
                  </a:lnTo>
                  <a:lnTo>
                    <a:pt x="196850" y="370840"/>
                  </a:lnTo>
                  <a:lnTo>
                    <a:pt x="194310" y="367030"/>
                  </a:lnTo>
                  <a:lnTo>
                    <a:pt x="190500" y="360680"/>
                  </a:lnTo>
                  <a:lnTo>
                    <a:pt x="186690" y="351790"/>
                  </a:lnTo>
                  <a:lnTo>
                    <a:pt x="182880" y="340360"/>
                  </a:lnTo>
                  <a:lnTo>
                    <a:pt x="179070" y="328930"/>
                  </a:lnTo>
                  <a:lnTo>
                    <a:pt x="175260" y="317500"/>
                  </a:lnTo>
                  <a:lnTo>
                    <a:pt x="168910" y="306070"/>
                  </a:lnTo>
                  <a:lnTo>
                    <a:pt x="163830" y="295910"/>
                  </a:lnTo>
                  <a:lnTo>
                    <a:pt x="157480" y="283210"/>
                  </a:lnTo>
                  <a:lnTo>
                    <a:pt x="153670" y="270510"/>
                  </a:lnTo>
                  <a:lnTo>
                    <a:pt x="148590" y="257810"/>
                  </a:lnTo>
                  <a:lnTo>
                    <a:pt x="143510" y="245110"/>
                  </a:lnTo>
                  <a:lnTo>
                    <a:pt x="138430" y="233680"/>
                  </a:lnTo>
                  <a:lnTo>
                    <a:pt x="132080" y="222250"/>
                  </a:lnTo>
                  <a:lnTo>
                    <a:pt x="123190" y="213360"/>
                  </a:lnTo>
                  <a:lnTo>
                    <a:pt x="113030" y="204470"/>
                  </a:lnTo>
                  <a:lnTo>
                    <a:pt x="101600" y="195580"/>
                  </a:lnTo>
                  <a:lnTo>
                    <a:pt x="90170" y="191770"/>
                  </a:lnTo>
                  <a:lnTo>
                    <a:pt x="78740" y="193040"/>
                  </a:lnTo>
                  <a:lnTo>
                    <a:pt x="67310" y="195580"/>
                  </a:lnTo>
                  <a:lnTo>
                    <a:pt x="57150" y="200660"/>
                  </a:lnTo>
                  <a:lnTo>
                    <a:pt x="45720" y="207010"/>
                  </a:lnTo>
                  <a:lnTo>
                    <a:pt x="35560" y="215900"/>
                  </a:lnTo>
                  <a:lnTo>
                    <a:pt x="27940" y="224790"/>
                  </a:lnTo>
                  <a:lnTo>
                    <a:pt x="20320" y="233680"/>
                  </a:lnTo>
                  <a:lnTo>
                    <a:pt x="15240" y="243840"/>
                  </a:lnTo>
                  <a:lnTo>
                    <a:pt x="10160" y="254000"/>
                  </a:lnTo>
                  <a:lnTo>
                    <a:pt x="5080" y="264160"/>
                  </a:lnTo>
                  <a:lnTo>
                    <a:pt x="1270" y="274320"/>
                  </a:lnTo>
                  <a:lnTo>
                    <a:pt x="0" y="288290"/>
                  </a:lnTo>
                  <a:lnTo>
                    <a:pt x="0" y="304800"/>
                  </a:lnTo>
                  <a:lnTo>
                    <a:pt x="1270" y="322580"/>
                  </a:lnTo>
                  <a:lnTo>
                    <a:pt x="5080" y="336550"/>
                  </a:lnTo>
                  <a:lnTo>
                    <a:pt x="12700" y="347980"/>
                  </a:lnTo>
                  <a:lnTo>
                    <a:pt x="20320" y="358140"/>
                  </a:lnTo>
                  <a:lnTo>
                    <a:pt x="27940" y="367030"/>
                  </a:lnTo>
                  <a:lnTo>
                    <a:pt x="38100" y="373380"/>
                  </a:lnTo>
                  <a:lnTo>
                    <a:pt x="46990" y="378460"/>
                  </a:lnTo>
                  <a:lnTo>
                    <a:pt x="58420" y="382270"/>
                  </a:lnTo>
                  <a:lnTo>
                    <a:pt x="71120" y="384810"/>
                  </a:lnTo>
                  <a:lnTo>
                    <a:pt x="83820" y="386080"/>
                  </a:lnTo>
                  <a:lnTo>
                    <a:pt x="97790" y="386080"/>
                  </a:lnTo>
                  <a:lnTo>
                    <a:pt x="113030" y="384810"/>
                  </a:lnTo>
                  <a:lnTo>
                    <a:pt x="129540" y="383540"/>
                  </a:lnTo>
                  <a:lnTo>
                    <a:pt x="146050" y="379730"/>
                  </a:lnTo>
                  <a:lnTo>
                    <a:pt x="162560" y="374650"/>
                  </a:lnTo>
                  <a:lnTo>
                    <a:pt x="214630" y="3581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Freeform 350"/>
            <p:cNvSpPr/>
            <p:nvPr/>
          </p:nvSpPr>
          <p:spPr>
            <a:xfrm>
              <a:off x="3001010" y="11527790"/>
              <a:ext cx="179071" cy="210821"/>
            </a:xfrm>
            <a:custGeom>
              <a:avLst/>
              <a:gdLst/>
              <a:ahLst/>
              <a:cxnLst/>
              <a:rect l="0" t="0" r="0" b="0"/>
              <a:pathLst>
                <a:path w="179071" h="210821">
                  <a:moveTo>
                    <a:pt x="179070" y="0"/>
                  </a:moveTo>
                  <a:lnTo>
                    <a:pt x="144780" y="0"/>
                  </a:lnTo>
                  <a:lnTo>
                    <a:pt x="129540" y="1270"/>
                  </a:lnTo>
                  <a:lnTo>
                    <a:pt x="113030" y="3810"/>
                  </a:lnTo>
                  <a:lnTo>
                    <a:pt x="96520" y="6350"/>
                  </a:lnTo>
                  <a:lnTo>
                    <a:pt x="81280" y="11430"/>
                  </a:lnTo>
                  <a:lnTo>
                    <a:pt x="68580" y="17780"/>
                  </a:lnTo>
                  <a:lnTo>
                    <a:pt x="55880" y="26670"/>
                  </a:lnTo>
                  <a:lnTo>
                    <a:pt x="48260" y="36830"/>
                  </a:lnTo>
                  <a:lnTo>
                    <a:pt x="41910" y="46990"/>
                  </a:lnTo>
                  <a:lnTo>
                    <a:pt x="38100" y="59690"/>
                  </a:lnTo>
                  <a:lnTo>
                    <a:pt x="39370" y="72390"/>
                  </a:lnTo>
                  <a:lnTo>
                    <a:pt x="43180" y="86360"/>
                  </a:lnTo>
                  <a:lnTo>
                    <a:pt x="49530" y="99060"/>
                  </a:lnTo>
                  <a:lnTo>
                    <a:pt x="58420" y="110490"/>
                  </a:lnTo>
                  <a:lnTo>
                    <a:pt x="66040" y="120650"/>
                  </a:lnTo>
                  <a:lnTo>
                    <a:pt x="76200" y="129540"/>
                  </a:lnTo>
                  <a:lnTo>
                    <a:pt x="85090" y="137160"/>
                  </a:lnTo>
                  <a:lnTo>
                    <a:pt x="95250" y="142240"/>
                  </a:lnTo>
                  <a:lnTo>
                    <a:pt x="105410" y="147320"/>
                  </a:lnTo>
                  <a:lnTo>
                    <a:pt x="115570" y="153670"/>
                  </a:lnTo>
                  <a:lnTo>
                    <a:pt x="125730" y="160020"/>
                  </a:lnTo>
                  <a:lnTo>
                    <a:pt x="137160" y="166370"/>
                  </a:lnTo>
                  <a:lnTo>
                    <a:pt x="147320" y="171450"/>
                  </a:lnTo>
                  <a:lnTo>
                    <a:pt x="157480" y="176530"/>
                  </a:lnTo>
                  <a:lnTo>
                    <a:pt x="167640" y="181610"/>
                  </a:lnTo>
                  <a:lnTo>
                    <a:pt x="172720" y="186690"/>
                  </a:lnTo>
                  <a:lnTo>
                    <a:pt x="173990" y="191770"/>
                  </a:lnTo>
                  <a:lnTo>
                    <a:pt x="171450" y="198120"/>
                  </a:lnTo>
                  <a:lnTo>
                    <a:pt x="166370" y="201930"/>
                  </a:lnTo>
                  <a:lnTo>
                    <a:pt x="157480" y="205740"/>
                  </a:lnTo>
                  <a:lnTo>
                    <a:pt x="147320" y="207010"/>
                  </a:lnTo>
                  <a:lnTo>
                    <a:pt x="134620" y="208280"/>
                  </a:lnTo>
                  <a:lnTo>
                    <a:pt x="119380" y="209550"/>
                  </a:lnTo>
                  <a:lnTo>
                    <a:pt x="104140" y="209550"/>
                  </a:lnTo>
                  <a:lnTo>
                    <a:pt x="0" y="210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Freeform 351"/>
            <p:cNvSpPr/>
            <p:nvPr/>
          </p:nvSpPr>
          <p:spPr>
            <a:xfrm>
              <a:off x="1000760" y="12012930"/>
              <a:ext cx="2484121" cy="104141"/>
            </a:xfrm>
            <a:custGeom>
              <a:avLst/>
              <a:gdLst/>
              <a:ahLst/>
              <a:cxnLst/>
              <a:rect l="0" t="0" r="0" b="0"/>
              <a:pathLst>
                <a:path w="2484121" h="104141">
                  <a:moveTo>
                    <a:pt x="0" y="0"/>
                  </a:moveTo>
                  <a:lnTo>
                    <a:pt x="21590" y="5080"/>
                  </a:lnTo>
                  <a:lnTo>
                    <a:pt x="45720" y="7620"/>
                  </a:lnTo>
                  <a:lnTo>
                    <a:pt x="71120" y="10160"/>
                  </a:lnTo>
                  <a:lnTo>
                    <a:pt x="85090" y="12700"/>
                  </a:lnTo>
                  <a:lnTo>
                    <a:pt x="114300" y="17780"/>
                  </a:lnTo>
                  <a:lnTo>
                    <a:pt x="151130" y="24130"/>
                  </a:lnTo>
                  <a:lnTo>
                    <a:pt x="168910" y="27940"/>
                  </a:lnTo>
                  <a:lnTo>
                    <a:pt x="200660" y="34290"/>
                  </a:lnTo>
                  <a:lnTo>
                    <a:pt x="214630" y="36830"/>
                  </a:lnTo>
                  <a:lnTo>
                    <a:pt x="243840" y="39370"/>
                  </a:lnTo>
                  <a:lnTo>
                    <a:pt x="259080" y="41910"/>
                  </a:lnTo>
                  <a:lnTo>
                    <a:pt x="273050" y="43180"/>
                  </a:lnTo>
                  <a:lnTo>
                    <a:pt x="287020" y="46990"/>
                  </a:lnTo>
                  <a:lnTo>
                    <a:pt x="318770" y="49530"/>
                  </a:lnTo>
                  <a:lnTo>
                    <a:pt x="386080" y="52070"/>
                  </a:lnTo>
                  <a:lnTo>
                    <a:pt x="403860" y="53340"/>
                  </a:lnTo>
                  <a:lnTo>
                    <a:pt x="420370" y="54610"/>
                  </a:lnTo>
                  <a:lnTo>
                    <a:pt x="438150" y="57150"/>
                  </a:lnTo>
                  <a:lnTo>
                    <a:pt x="476250" y="60960"/>
                  </a:lnTo>
                  <a:lnTo>
                    <a:pt x="552450" y="62230"/>
                  </a:lnTo>
                  <a:lnTo>
                    <a:pt x="570230" y="63500"/>
                  </a:lnTo>
                  <a:lnTo>
                    <a:pt x="588010" y="66040"/>
                  </a:lnTo>
                  <a:lnTo>
                    <a:pt x="605790" y="68580"/>
                  </a:lnTo>
                  <a:lnTo>
                    <a:pt x="641350" y="71120"/>
                  </a:lnTo>
                  <a:lnTo>
                    <a:pt x="717550" y="72390"/>
                  </a:lnTo>
                  <a:lnTo>
                    <a:pt x="1083310" y="73660"/>
                  </a:lnTo>
                  <a:lnTo>
                    <a:pt x="1122680" y="76200"/>
                  </a:lnTo>
                  <a:lnTo>
                    <a:pt x="1141730" y="78740"/>
                  </a:lnTo>
                  <a:lnTo>
                    <a:pt x="1181100" y="81280"/>
                  </a:lnTo>
                  <a:lnTo>
                    <a:pt x="1257300" y="83820"/>
                  </a:lnTo>
                  <a:lnTo>
                    <a:pt x="1275080" y="85090"/>
                  </a:lnTo>
                  <a:lnTo>
                    <a:pt x="1290320" y="86360"/>
                  </a:lnTo>
                  <a:lnTo>
                    <a:pt x="1305560" y="88900"/>
                  </a:lnTo>
                  <a:lnTo>
                    <a:pt x="1338580" y="91440"/>
                  </a:lnTo>
                  <a:lnTo>
                    <a:pt x="1407160" y="93980"/>
                  </a:lnTo>
                  <a:lnTo>
                    <a:pt x="1426210" y="95250"/>
                  </a:lnTo>
                  <a:lnTo>
                    <a:pt x="1445260" y="96520"/>
                  </a:lnTo>
                  <a:lnTo>
                    <a:pt x="1465580" y="99060"/>
                  </a:lnTo>
                  <a:lnTo>
                    <a:pt x="1502410" y="102870"/>
                  </a:lnTo>
                  <a:lnTo>
                    <a:pt x="1574800" y="104140"/>
                  </a:lnTo>
                  <a:lnTo>
                    <a:pt x="2000250" y="104140"/>
                  </a:lnTo>
                  <a:lnTo>
                    <a:pt x="2035810" y="101600"/>
                  </a:lnTo>
                  <a:lnTo>
                    <a:pt x="2056130" y="99060"/>
                  </a:lnTo>
                  <a:lnTo>
                    <a:pt x="2092960" y="96520"/>
                  </a:lnTo>
                  <a:lnTo>
                    <a:pt x="2128520" y="93980"/>
                  </a:lnTo>
                  <a:lnTo>
                    <a:pt x="2146300" y="91440"/>
                  </a:lnTo>
                  <a:lnTo>
                    <a:pt x="2164080" y="88900"/>
                  </a:lnTo>
                  <a:lnTo>
                    <a:pt x="2199640" y="86360"/>
                  </a:lnTo>
                  <a:lnTo>
                    <a:pt x="2233930" y="83820"/>
                  </a:lnTo>
                  <a:lnTo>
                    <a:pt x="2249170" y="81280"/>
                  </a:lnTo>
                  <a:lnTo>
                    <a:pt x="2264410" y="78740"/>
                  </a:lnTo>
                  <a:lnTo>
                    <a:pt x="2293620" y="74930"/>
                  </a:lnTo>
                  <a:lnTo>
                    <a:pt x="2363470" y="72390"/>
                  </a:lnTo>
                  <a:lnTo>
                    <a:pt x="2376170" y="69850"/>
                  </a:lnTo>
                  <a:lnTo>
                    <a:pt x="2387600" y="67310"/>
                  </a:lnTo>
                  <a:lnTo>
                    <a:pt x="2415540" y="64770"/>
                  </a:lnTo>
                  <a:lnTo>
                    <a:pt x="2446020" y="62230"/>
                  </a:lnTo>
                  <a:lnTo>
                    <a:pt x="2458720" y="59690"/>
                  </a:lnTo>
                  <a:lnTo>
                    <a:pt x="2484120" y="62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1663700" y="11812270"/>
              <a:ext cx="20321" cy="473711"/>
            </a:xfrm>
            <a:custGeom>
              <a:avLst/>
              <a:gdLst/>
              <a:ahLst/>
              <a:cxnLst/>
              <a:rect l="0" t="0" r="0" b="0"/>
              <a:pathLst>
                <a:path w="20321" h="473711">
                  <a:moveTo>
                    <a:pt x="20320" y="0"/>
                  </a:moveTo>
                  <a:lnTo>
                    <a:pt x="10160" y="16510"/>
                  </a:lnTo>
                  <a:lnTo>
                    <a:pt x="6350" y="26670"/>
                  </a:lnTo>
                  <a:lnTo>
                    <a:pt x="3810" y="38100"/>
                  </a:lnTo>
                  <a:lnTo>
                    <a:pt x="2540" y="49530"/>
                  </a:lnTo>
                  <a:lnTo>
                    <a:pt x="1270" y="64770"/>
                  </a:lnTo>
                  <a:lnTo>
                    <a:pt x="1270" y="81280"/>
                  </a:lnTo>
                  <a:lnTo>
                    <a:pt x="0" y="139700"/>
                  </a:lnTo>
                  <a:lnTo>
                    <a:pt x="0" y="4737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Freeform 353"/>
            <p:cNvSpPr/>
            <p:nvPr/>
          </p:nvSpPr>
          <p:spPr>
            <a:xfrm>
              <a:off x="1568450" y="12117070"/>
              <a:ext cx="210821" cy="187961"/>
            </a:xfrm>
            <a:custGeom>
              <a:avLst/>
              <a:gdLst/>
              <a:ahLst/>
              <a:cxnLst/>
              <a:rect l="0" t="0" r="0" b="0"/>
              <a:pathLst>
                <a:path w="210821" h="187961">
                  <a:moveTo>
                    <a:pt x="0" y="0"/>
                  </a:moveTo>
                  <a:lnTo>
                    <a:pt x="0" y="27940"/>
                  </a:lnTo>
                  <a:lnTo>
                    <a:pt x="1270" y="43180"/>
                  </a:lnTo>
                  <a:lnTo>
                    <a:pt x="3810" y="60960"/>
                  </a:lnTo>
                  <a:lnTo>
                    <a:pt x="6350" y="80010"/>
                  </a:lnTo>
                  <a:lnTo>
                    <a:pt x="8890" y="97790"/>
                  </a:lnTo>
                  <a:lnTo>
                    <a:pt x="15240" y="133350"/>
                  </a:lnTo>
                  <a:lnTo>
                    <a:pt x="17780" y="148590"/>
                  </a:lnTo>
                  <a:lnTo>
                    <a:pt x="21590" y="162560"/>
                  </a:lnTo>
                  <a:lnTo>
                    <a:pt x="25400" y="175260"/>
                  </a:lnTo>
                  <a:lnTo>
                    <a:pt x="30480" y="182880"/>
                  </a:lnTo>
                  <a:lnTo>
                    <a:pt x="38100" y="186690"/>
                  </a:lnTo>
                  <a:lnTo>
                    <a:pt x="46990" y="187960"/>
                  </a:lnTo>
                  <a:lnTo>
                    <a:pt x="54610" y="185420"/>
                  </a:lnTo>
                  <a:lnTo>
                    <a:pt x="62230" y="179070"/>
                  </a:lnTo>
                  <a:lnTo>
                    <a:pt x="69850" y="172720"/>
                  </a:lnTo>
                  <a:lnTo>
                    <a:pt x="77470" y="163830"/>
                  </a:lnTo>
                  <a:lnTo>
                    <a:pt x="83820" y="154940"/>
                  </a:lnTo>
                  <a:lnTo>
                    <a:pt x="91440" y="146050"/>
                  </a:lnTo>
                  <a:lnTo>
                    <a:pt x="99060" y="135890"/>
                  </a:lnTo>
                  <a:lnTo>
                    <a:pt x="109220" y="125730"/>
                  </a:lnTo>
                  <a:lnTo>
                    <a:pt x="118110" y="115570"/>
                  </a:lnTo>
                  <a:lnTo>
                    <a:pt x="128270" y="104140"/>
                  </a:lnTo>
                  <a:lnTo>
                    <a:pt x="138430" y="91440"/>
                  </a:lnTo>
                  <a:lnTo>
                    <a:pt x="148590" y="78740"/>
                  </a:lnTo>
                  <a:lnTo>
                    <a:pt x="157480" y="67310"/>
                  </a:lnTo>
                  <a:lnTo>
                    <a:pt x="173990" y="44450"/>
                  </a:lnTo>
                  <a:lnTo>
                    <a:pt x="181610" y="34290"/>
                  </a:lnTo>
                  <a:lnTo>
                    <a:pt x="189230" y="25400"/>
                  </a:lnTo>
                  <a:lnTo>
                    <a:pt x="2108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Freeform 354"/>
            <p:cNvSpPr/>
            <p:nvPr/>
          </p:nvSpPr>
          <p:spPr>
            <a:xfrm>
              <a:off x="844550" y="12443460"/>
              <a:ext cx="292101" cy="308611"/>
            </a:xfrm>
            <a:custGeom>
              <a:avLst/>
              <a:gdLst/>
              <a:ahLst/>
              <a:cxnLst/>
              <a:rect l="0" t="0" r="0" b="0"/>
              <a:pathLst>
                <a:path w="292101" h="308611">
                  <a:moveTo>
                    <a:pt x="176530" y="0"/>
                  </a:moveTo>
                  <a:lnTo>
                    <a:pt x="148590" y="6350"/>
                  </a:lnTo>
                  <a:lnTo>
                    <a:pt x="134620" y="11430"/>
                  </a:lnTo>
                  <a:lnTo>
                    <a:pt x="119380" y="17780"/>
                  </a:lnTo>
                  <a:lnTo>
                    <a:pt x="102870" y="26670"/>
                  </a:lnTo>
                  <a:lnTo>
                    <a:pt x="90170" y="35560"/>
                  </a:lnTo>
                  <a:lnTo>
                    <a:pt x="80010" y="44450"/>
                  </a:lnTo>
                  <a:lnTo>
                    <a:pt x="69850" y="54610"/>
                  </a:lnTo>
                  <a:lnTo>
                    <a:pt x="60960" y="66040"/>
                  </a:lnTo>
                  <a:lnTo>
                    <a:pt x="53340" y="77470"/>
                  </a:lnTo>
                  <a:lnTo>
                    <a:pt x="44450" y="90170"/>
                  </a:lnTo>
                  <a:lnTo>
                    <a:pt x="36830" y="104140"/>
                  </a:lnTo>
                  <a:lnTo>
                    <a:pt x="22860" y="130810"/>
                  </a:lnTo>
                  <a:lnTo>
                    <a:pt x="16510" y="146050"/>
                  </a:lnTo>
                  <a:lnTo>
                    <a:pt x="11430" y="162560"/>
                  </a:lnTo>
                  <a:lnTo>
                    <a:pt x="6350" y="177800"/>
                  </a:lnTo>
                  <a:lnTo>
                    <a:pt x="3810" y="194310"/>
                  </a:lnTo>
                  <a:lnTo>
                    <a:pt x="1270" y="209550"/>
                  </a:lnTo>
                  <a:lnTo>
                    <a:pt x="0" y="223520"/>
                  </a:lnTo>
                  <a:lnTo>
                    <a:pt x="1270" y="237490"/>
                  </a:lnTo>
                  <a:lnTo>
                    <a:pt x="2540" y="248920"/>
                  </a:lnTo>
                  <a:lnTo>
                    <a:pt x="3810" y="261620"/>
                  </a:lnTo>
                  <a:lnTo>
                    <a:pt x="7620" y="271780"/>
                  </a:lnTo>
                  <a:lnTo>
                    <a:pt x="12700" y="280670"/>
                  </a:lnTo>
                  <a:lnTo>
                    <a:pt x="17780" y="289560"/>
                  </a:lnTo>
                  <a:lnTo>
                    <a:pt x="25400" y="295910"/>
                  </a:lnTo>
                  <a:lnTo>
                    <a:pt x="34290" y="300990"/>
                  </a:lnTo>
                  <a:lnTo>
                    <a:pt x="43180" y="306070"/>
                  </a:lnTo>
                  <a:lnTo>
                    <a:pt x="52070" y="308610"/>
                  </a:lnTo>
                  <a:lnTo>
                    <a:pt x="62230" y="308610"/>
                  </a:lnTo>
                  <a:lnTo>
                    <a:pt x="72390" y="307340"/>
                  </a:lnTo>
                  <a:lnTo>
                    <a:pt x="85090" y="304800"/>
                  </a:lnTo>
                  <a:lnTo>
                    <a:pt x="99060" y="300990"/>
                  </a:lnTo>
                  <a:lnTo>
                    <a:pt x="114300" y="295910"/>
                  </a:lnTo>
                  <a:lnTo>
                    <a:pt x="129540" y="288290"/>
                  </a:lnTo>
                  <a:lnTo>
                    <a:pt x="143510" y="280670"/>
                  </a:lnTo>
                  <a:lnTo>
                    <a:pt x="158750" y="271780"/>
                  </a:lnTo>
                  <a:lnTo>
                    <a:pt x="173990" y="260350"/>
                  </a:lnTo>
                  <a:lnTo>
                    <a:pt x="190500" y="248920"/>
                  </a:lnTo>
                  <a:lnTo>
                    <a:pt x="207010" y="236220"/>
                  </a:lnTo>
                  <a:lnTo>
                    <a:pt x="223520" y="222250"/>
                  </a:lnTo>
                  <a:lnTo>
                    <a:pt x="241300" y="207010"/>
                  </a:lnTo>
                  <a:lnTo>
                    <a:pt x="292100" y="158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reeform 355"/>
            <p:cNvSpPr/>
            <p:nvPr/>
          </p:nvSpPr>
          <p:spPr>
            <a:xfrm>
              <a:off x="1200150" y="12317730"/>
              <a:ext cx="210821" cy="410211"/>
            </a:xfrm>
            <a:custGeom>
              <a:avLst/>
              <a:gdLst/>
              <a:ahLst/>
              <a:cxnLst/>
              <a:rect l="0" t="0" r="0" b="0"/>
              <a:pathLst>
                <a:path w="210821" h="410211">
                  <a:moveTo>
                    <a:pt x="21590" y="0"/>
                  </a:moveTo>
                  <a:lnTo>
                    <a:pt x="15240" y="22860"/>
                  </a:lnTo>
                  <a:lnTo>
                    <a:pt x="13970" y="38100"/>
                  </a:lnTo>
                  <a:lnTo>
                    <a:pt x="12700" y="58420"/>
                  </a:lnTo>
                  <a:lnTo>
                    <a:pt x="11430" y="101600"/>
                  </a:lnTo>
                  <a:lnTo>
                    <a:pt x="11430" y="140970"/>
                  </a:lnTo>
                  <a:lnTo>
                    <a:pt x="10160" y="160020"/>
                  </a:lnTo>
                  <a:lnTo>
                    <a:pt x="7620" y="180340"/>
                  </a:lnTo>
                  <a:lnTo>
                    <a:pt x="5080" y="200660"/>
                  </a:lnTo>
                  <a:lnTo>
                    <a:pt x="3810" y="220980"/>
                  </a:lnTo>
                  <a:lnTo>
                    <a:pt x="2540" y="240030"/>
                  </a:lnTo>
                  <a:lnTo>
                    <a:pt x="1270" y="274320"/>
                  </a:lnTo>
                  <a:lnTo>
                    <a:pt x="0" y="322580"/>
                  </a:lnTo>
                  <a:lnTo>
                    <a:pt x="0" y="355600"/>
                  </a:lnTo>
                  <a:lnTo>
                    <a:pt x="1270" y="363220"/>
                  </a:lnTo>
                  <a:lnTo>
                    <a:pt x="3810" y="365760"/>
                  </a:lnTo>
                  <a:lnTo>
                    <a:pt x="6350" y="363220"/>
                  </a:lnTo>
                  <a:lnTo>
                    <a:pt x="11430" y="350520"/>
                  </a:lnTo>
                  <a:lnTo>
                    <a:pt x="15240" y="342900"/>
                  </a:lnTo>
                  <a:lnTo>
                    <a:pt x="17780" y="332740"/>
                  </a:lnTo>
                  <a:lnTo>
                    <a:pt x="21590" y="321310"/>
                  </a:lnTo>
                  <a:lnTo>
                    <a:pt x="25400" y="308610"/>
                  </a:lnTo>
                  <a:lnTo>
                    <a:pt x="29210" y="297180"/>
                  </a:lnTo>
                  <a:lnTo>
                    <a:pt x="34290" y="285750"/>
                  </a:lnTo>
                  <a:lnTo>
                    <a:pt x="40640" y="274320"/>
                  </a:lnTo>
                  <a:lnTo>
                    <a:pt x="46990" y="264160"/>
                  </a:lnTo>
                  <a:lnTo>
                    <a:pt x="60960" y="242570"/>
                  </a:lnTo>
                  <a:lnTo>
                    <a:pt x="67310" y="232410"/>
                  </a:lnTo>
                  <a:lnTo>
                    <a:pt x="73660" y="224790"/>
                  </a:lnTo>
                  <a:lnTo>
                    <a:pt x="81280" y="215900"/>
                  </a:lnTo>
                  <a:lnTo>
                    <a:pt x="88900" y="209550"/>
                  </a:lnTo>
                  <a:lnTo>
                    <a:pt x="97790" y="204470"/>
                  </a:lnTo>
                  <a:lnTo>
                    <a:pt x="107950" y="199390"/>
                  </a:lnTo>
                  <a:lnTo>
                    <a:pt x="118110" y="198120"/>
                  </a:lnTo>
                  <a:lnTo>
                    <a:pt x="130810" y="200660"/>
                  </a:lnTo>
                  <a:lnTo>
                    <a:pt x="143510" y="203200"/>
                  </a:lnTo>
                  <a:lnTo>
                    <a:pt x="153670" y="208280"/>
                  </a:lnTo>
                  <a:lnTo>
                    <a:pt x="163830" y="213360"/>
                  </a:lnTo>
                  <a:lnTo>
                    <a:pt x="172720" y="219710"/>
                  </a:lnTo>
                  <a:lnTo>
                    <a:pt x="179070" y="228600"/>
                  </a:lnTo>
                  <a:lnTo>
                    <a:pt x="185420" y="238760"/>
                  </a:lnTo>
                  <a:lnTo>
                    <a:pt x="190500" y="250190"/>
                  </a:lnTo>
                  <a:lnTo>
                    <a:pt x="194310" y="261620"/>
                  </a:lnTo>
                  <a:lnTo>
                    <a:pt x="203200" y="283210"/>
                  </a:lnTo>
                  <a:lnTo>
                    <a:pt x="205740" y="295910"/>
                  </a:lnTo>
                  <a:lnTo>
                    <a:pt x="207010" y="308610"/>
                  </a:lnTo>
                  <a:lnTo>
                    <a:pt x="208280" y="321310"/>
                  </a:lnTo>
                  <a:lnTo>
                    <a:pt x="209550" y="335280"/>
                  </a:lnTo>
                  <a:lnTo>
                    <a:pt x="209550" y="351790"/>
                  </a:lnTo>
                  <a:lnTo>
                    <a:pt x="210820" y="4102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Freeform 356"/>
            <p:cNvSpPr/>
            <p:nvPr/>
          </p:nvSpPr>
          <p:spPr>
            <a:xfrm>
              <a:off x="1474470" y="12505690"/>
              <a:ext cx="1336041" cy="400051"/>
            </a:xfrm>
            <a:custGeom>
              <a:avLst/>
              <a:gdLst/>
              <a:ahLst/>
              <a:cxnLst/>
              <a:rect l="0" t="0" r="0" b="0"/>
              <a:pathLst>
                <a:path w="1336041" h="400051">
                  <a:moveTo>
                    <a:pt x="0" y="74930"/>
                  </a:moveTo>
                  <a:lnTo>
                    <a:pt x="16510" y="69850"/>
                  </a:lnTo>
                  <a:lnTo>
                    <a:pt x="49530" y="66040"/>
                  </a:lnTo>
                  <a:lnTo>
                    <a:pt x="77470" y="71120"/>
                  </a:lnTo>
                  <a:lnTo>
                    <a:pt x="110490" y="80010"/>
                  </a:lnTo>
                  <a:lnTo>
                    <a:pt x="144780" y="82550"/>
                  </a:lnTo>
                  <a:lnTo>
                    <a:pt x="179070" y="78740"/>
                  </a:lnTo>
                  <a:lnTo>
                    <a:pt x="196850" y="73660"/>
                  </a:lnTo>
                  <a:lnTo>
                    <a:pt x="210820" y="67310"/>
                  </a:lnTo>
                  <a:lnTo>
                    <a:pt x="222250" y="59690"/>
                  </a:lnTo>
                  <a:lnTo>
                    <a:pt x="232410" y="50800"/>
                  </a:lnTo>
                  <a:lnTo>
                    <a:pt x="236220" y="40640"/>
                  </a:lnTo>
                  <a:lnTo>
                    <a:pt x="237490" y="31750"/>
                  </a:lnTo>
                  <a:lnTo>
                    <a:pt x="234950" y="21590"/>
                  </a:lnTo>
                  <a:lnTo>
                    <a:pt x="228600" y="13970"/>
                  </a:lnTo>
                  <a:lnTo>
                    <a:pt x="220980" y="7620"/>
                  </a:lnTo>
                  <a:lnTo>
                    <a:pt x="209550" y="1270"/>
                  </a:lnTo>
                  <a:lnTo>
                    <a:pt x="199390" y="0"/>
                  </a:lnTo>
                  <a:lnTo>
                    <a:pt x="179070" y="0"/>
                  </a:lnTo>
                  <a:lnTo>
                    <a:pt x="157480" y="6350"/>
                  </a:lnTo>
                  <a:lnTo>
                    <a:pt x="147320" y="12700"/>
                  </a:lnTo>
                  <a:lnTo>
                    <a:pt x="137160" y="19050"/>
                  </a:lnTo>
                  <a:lnTo>
                    <a:pt x="129540" y="27940"/>
                  </a:lnTo>
                  <a:lnTo>
                    <a:pt x="120650" y="36830"/>
                  </a:lnTo>
                  <a:lnTo>
                    <a:pt x="113030" y="45720"/>
                  </a:lnTo>
                  <a:lnTo>
                    <a:pt x="105410" y="55880"/>
                  </a:lnTo>
                  <a:lnTo>
                    <a:pt x="97790" y="66040"/>
                  </a:lnTo>
                  <a:lnTo>
                    <a:pt x="92710" y="76200"/>
                  </a:lnTo>
                  <a:lnTo>
                    <a:pt x="87630" y="86360"/>
                  </a:lnTo>
                  <a:lnTo>
                    <a:pt x="82550" y="96520"/>
                  </a:lnTo>
                  <a:lnTo>
                    <a:pt x="80010" y="109220"/>
                  </a:lnTo>
                  <a:lnTo>
                    <a:pt x="80010" y="123190"/>
                  </a:lnTo>
                  <a:lnTo>
                    <a:pt x="81280" y="139700"/>
                  </a:lnTo>
                  <a:lnTo>
                    <a:pt x="86360" y="152400"/>
                  </a:lnTo>
                  <a:lnTo>
                    <a:pt x="95250" y="165100"/>
                  </a:lnTo>
                  <a:lnTo>
                    <a:pt x="105410" y="177800"/>
                  </a:lnTo>
                  <a:lnTo>
                    <a:pt x="119380" y="185420"/>
                  </a:lnTo>
                  <a:lnTo>
                    <a:pt x="153670" y="194310"/>
                  </a:lnTo>
                  <a:lnTo>
                    <a:pt x="182880" y="195580"/>
                  </a:lnTo>
                  <a:lnTo>
                    <a:pt x="222250" y="189230"/>
                  </a:lnTo>
                  <a:lnTo>
                    <a:pt x="234950" y="186690"/>
                  </a:lnTo>
                  <a:lnTo>
                    <a:pt x="248920" y="180340"/>
                  </a:lnTo>
                  <a:lnTo>
                    <a:pt x="262890" y="173990"/>
                  </a:lnTo>
                  <a:lnTo>
                    <a:pt x="276860" y="165100"/>
                  </a:lnTo>
                  <a:lnTo>
                    <a:pt x="302260" y="149860"/>
                  </a:lnTo>
                  <a:lnTo>
                    <a:pt x="346710" y="120650"/>
                  </a:lnTo>
                  <a:lnTo>
                    <a:pt x="356870" y="113030"/>
                  </a:lnTo>
                  <a:lnTo>
                    <a:pt x="368300" y="104140"/>
                  </a:lnTo>
                  <a:lnTo>
                    <a:pt x="378460" y="93980"/>
                  </a:lnTo>
                  <a:lnTo>
                    <a:pt x="387350" y="83820"/>
                  </a:lnTo>
                  <a:lnTo>
                    <a:pt x="396240" y="71120"/>
                  </a:lnTo>
                  <a:lnTo>
                    <a:pt x="403860" y="58420"/>
                  </a:lnTo>
                  <a:lnTo>
                    <a:pt x="406400" y="48260"/>
                  </a:lnTo>
                  <a:lnTo>
                    <a:pt x="403860" y="38100"/>
                  </a:lnTo>
                  <a:lnTo>
                    <a:pt x="398780" y="29210"/>
                  </a:lnTo>
                  <a:lnTo>
                    <a:pt x="391160" y="25400"/>
                  </a:lnTo>
                  <a:lnTo>
                    <a:pt x="381000" y="25400"/>
                  </a:lnTo>
                  <a:lnTo>
                    <a:pt x="369570" y="27940"/>
                  </a:lnTo>
                  <a:lnTo>
                    <a:pt x="350520" y="36830"/>
                  </a:lnTo>
                  <a:lnTo>
                    <a:pt x="342900" y="43180"/>
                  </a:lnTo>
                  <a:lnTo>
                    <a:pt x="334010" y="49530"/>
                  </a:lnTo>
                  <a:lnTo>
                    <a:pt x="323850" y="58420"/>
                  </a:lnTo>
                  <a:lnTo>
                    <a:pt x="313690" y="67310"/>
                  </a:lnTo>
                  <a:lnTo>
                    <a:pt x="306070" y="78740"/>
                  </a:lnTo>
                  <a:lnTo>
                    <a:pt x="299720" y="90170"/>
                  </a:lnTo>
                  <a:lnTo>
                    <a:pt x="294640" y="102870"/>
                  </a:lnTo>
                  <a:lnTo>
                    <a:pt x="290830" y="115570"/>
                  </a:lnTo>
                  <a:lnTo>
                    <a:pt x="288290" y="129540"/>
                  </a:lnTo>
                  <a:lnTo>
                    <a:pt x="287020" y="142240"/>
                  </a:lnTo>
                  <a:lnTo>
                    <a:pt x="287020" y="158750"/>
                  </a:lnTo>
                  <a:lnTo>
                    <a:pt x="288290" y="176530"/>
                  </a:lnTo>
                  <a:lnTo>
                    <a:pt x="290830" y="195580"/>
                  </a:lnTo>
                  <a:lnTo>
                    <a:pt x="293370" y="210820"/>
                  </a:lnTo>
                  <a:lnTo>
                    <a:pt x="298450" y="222250"/>
                  </a:lnTo>
                  <a:lnTo>
                    <a:pt x="304800" y="233680"/>
                  </a:lnTo>
                  <a:lnTo>
                    <a:pt x="312420" y="240030"/>
                  </a:lnTo>
                  <a:lnTo>
                    <a:pt x="322580" y="245110"/>
                  </a:lnTo>
                  <a:lnTo>
                    <a:pt x="334010" y="247650"/>
                  </a:lnTo>
                  <a:lnTo>
                    <a:pt x="356870" y="248920"/>
                  </a:lnTo>
                  <a:lnTo>
                    <a:pt x="367030" y="246380"/>
                  </a:lnTo>
                  <a:lnTo>
                    <a:pt x="377190" y="242570"/>
                  </a:lnTo>
                  <a:lnTo>
                    <a:pt x="386080" y="236220"/>
                  </a:lnTo>
                  <a:lnTo>
                    <a:pt x="416560" y="205740"/>
                  </a:lnTo>
                  <a:lnTo>
                    <a:pt x="424180" y="196850"/>
                  </a:lnTo>
                  <a:lnTo>
                    <a:pt x="430530" y="187960"/>
                  </a:lnTo>
                  <a:lnTo>
                    <a:pt x="438150" y="179070"/>
                  </a:lnTo>
                  <a:lnTo>
                    <a:pt x="443230" y="165100"/>
                  </a:lnTo>
                  <a:lnTo>
                    <a:pt x="445770" y="148590"/>
                  </a:lnTo>
                  <a:lnTo>
                    <a:pt x="448310" y="132080"/>
                  </a:lnTo>
                  <a:lnTo>
                    <a:pt x="448310" y="115570"/>
                  </a:lnTo>
                  <a:lnTo>
                    <a:pt x="447040" y="99060"/>
                  </a:lnTo>
                  <a:lnTo>
                    <a:pt x="445770" y="83820"/>
                  </a:lnTo>
                  <a:lnTo>
                    <a:pt x="443230" y="78740"/>
                  </a:lnTo>
                  <a:lnTo>
                    <a:pt x="440690" y="80010"/>
                  </a:lnTo>
                  <a:lnTo>
                    <a:pt x="436880" y="85090"/>
                  </a:lnTo>
                  <a:lnTo>
                    <a:pt x="436880" y="96520"/>
                  </a:lnTo>
                  <a:lnTo>
                    <a:pt x="436880" y="110490"/>
                  </a:lnTo>
                  <a:lnTo>
                    <a:pt x="438150" y="127000"/>
                  </a:lnTo>
                  <a:lnTo>
                    <a:pt x="441960" y="143510"/>
                  </a:lnTo>
                  <a:lnTo>
                    <a:pt x="447040" y="160020"/>
                  </a:lnTo>
                  <a:lnTo>
                    <a:pt x="452120" y="177800"/>
                  </a:lnTo>
                  <a:lnTo>
                    <a:pt x="458470" y="191770"/>
                  </a:lnTo>
                  <a:lnTo>
                    <a:pt x="467360" y="203200"/>
                  </a:lnTo>
                  <a:lnTo>
                    <a:pt x="476250" y="213360"/>
                  </a:lnTo>
                  <a:lnTo>
                    <a:pt x="486410" y="218440"/>
                  </a:lnTo>
                  <a:lnTo>
                    <a:pt x="495300" y="220980"/>
                  </a:lnTo>
                  <a:lnTo>
                    <a:pt x="505460" y="220980"/>
                  </a:lnTo>
                  <a:lnTo>
                    <a:pt x="514350" y="219710"/>
                  </a:lnTo>
                  <a:lnTo>
                    <a:pt x="530860" y="210820"/>
                  </a:lnTo>
                  <a:lnTo>
                    <a:pt x="538480" y="203200"/>
                  </a:lnTo>
                  <a:lnTo>
                    <a:pt x="546100" y="193040"/>
                  </a:lnTo>
                  <a:lnTo>
                    <a:pt x="553720" y="181610"/>
                  </a:lnTo>
                  <a:lnTo>
                    <a:pt x="558800" y="170180"/>
                  </a:lnTo>
                  <a:lnTo>
                    <a:pt x="561340" y="157480"/>
                  </a:lnTo>
                  <a:lnTo>
                    <a:pt x="563880" y="143510"/>
                  </a:lnTo>
                  <a:lnTo>
                    <a:pt x="565150" y="139700"/>
                  </a:lnTo>
                  <a:lnTo>
                    <a:pt x="566420" y="140970"/>
                  </a:lnTo>
                  <a:lnTo>
                    <a:pt x="566420" y="147320"/>
                  </a:lnTo>
                  <a:lnTo>
                    <a:pt x="567690" y="161290"/>
                  </a:lnTo>
                  <a:lnTo>
                    <a:pt x="567690" y="287020"/>
                  </a:lnTo>
                  <a:lnTo>
                    <a:pt x="567690" y="393700"/>
                  </a:lnTo>
                  <a:lnTo>
                    <a:pt x="568960" y="400050"/>
                  </a:lnTo>
                  <a:lnTo>
                    <a:pt x="571500" y="400050"/>
                  </a:lnTo>
                  <a:lnTo>
                    <a:pt x="574040" y="397510"/>
                  </a:lnTo>
                  <a:lnTo>
                    <a:pt x="575310" y="391160"/>
                  </a:lnTo>
                  <a:lnTo>
                    <a:pt x="576580" y="381000"/>
                  </a:lnTo>
                  <a:lnTo>
                    <a:pt x="576580" y="370840"/>
                  </a:lnTo>
                  <a:lnTo>
                    <a:pt x="577850" y="358140"/>
                  </a:lnTo>
                  <a:lnTo>
                    <a:pt x="577850" y="332740"/>
                  </a:lnTo>
                  <a:lnTo>
                    <a:pt x="579120" y="167640"/>
                  </a:lnTo>
                  <a:lnTo>
                    <a:pt x="579120" y="149860"/>
                  </a:lnTo>
                  <a:lnTo>
                    <a:pt x="581660" y="133350"/>
                  </a:lnTo>
                  <a:lnTo>
                    <a:pt x="584200" y="116840"/>
                  </a:lnTo>
                  <a:lnTo>
                    <a:pt x="588010" y="102870"/>
                  </a:lnTo>
                  <a:lnTo>
                    <a:pt x="593090" y="90170"/>
                  </a:lnTo>
                  <a:lnTo>
                    <a:pt x="599440" y="78740"/>
                  </a:lnTo>
                  <a:lnTo>
                    <a:pt x="605790" y="68580"/>
                  </a:lnTo>
                  <a:lnTo>
                    <a:pt x="614680" y="58420"/>
                  </a:lnTo>
                  <a:lnTo>
                    <a:pt x="623570" y="49530"/>
                  </a:lnTo>
                  <a:lnTo>
                    <a:pt x="633730" y="43180"/>
                  </a:lnTo>
                  <a:lnTo>
                    <a:pt x="652780" y="33020"/>
                  </a:lnTo>
                  <a:lnTo>
                    <a:pt x="683260" y="30480"/>
                  </a:lnTo>
                  <a:lnTo>
                    <a:pt x="716280" y="34290"/>
                  </a:lnTo>
                  <a:lnTo>
                    <a:pt x="742950" y="43180"/>
                  </a:lnTo>
                  <a:lnTo>
                    <a:pt x="751840" y="50800"/>
                  </a:lnTo>
                  <a:lnTo>
                    <a:pt x="759460" y="58420"/>
                  </a:lnTo>
                  <a:lnTo>
                    <a:pt x="765810" y="67310"/>
                  </a:lnTo>
                  <a:lnTo>
                    <a:pt x="770890" y="78740"/>
                  </a:lnTo>
                  <a:lnTo>
                    <a:pt x="775970" y="90170"/>
                  </a:lnTo>
                  <a:lnTo>
                    <a:pt x="781050" y="102870"/>
                  </a:lnTo>
                  <a:lnTo>
                    <a:pt x="781050" y="115570"/>
                  </a:lnTo>
                  <a:lnTo>
                    <a:pt x="778510" y="129540"/>
                  </a:lnTo>
                  <a:lnTo>
                    <a:pt x="775970" y="142240"/>
                  </a:lnTo>
                  <a:lnTo>
                    <a:pt x="770890" y="153670"/>
                  </a:lnTo>
                  <a:lnTo>
                    <a:pt x="764540" y="163830"/>
                  </a:lnTo>
                  <a:lnTo>
                    <a:pt x="759460" y="172720"/>
                  </a:lnTo>
                  <a:lnTo>
                    <a:pt x="750570" y="179070"/>
                  </a:lnTo>
                  <a:lnTo>
                    <a:pt x="727710" y="185420"/>
                  </a:lnTo>
                  <a:lnTo>
                    <a:pt x="706120" y="185420"/>
                  </a:lnTo>
                  <a:lnTo>
                    <a:pt x="683260" y="180340"/>
                  </a:lnTo>
                  <a:lnTo>
                    <a:pt x="657860" y="170180"/>
                  </a:lnTo>
                  <a:lnTo>
                    <a:pt x="636270" y="157480"/>
                  </a:lnTo>
                  <a:lnTo>
                    <a:pt x="624840" y="149860"/>
                  </a:lnTo>
                  <a:lnTo>
                    <a:pt x="638810" y="157480"/>
                  </a:lnTo>
                  <a:lnTo>
                    <a:pt x="655320" y="168910"/>
                  </a:lnTo>
                  <a:lnTo>
                    <a:pt x="668020" y="175260"/>
                  </a:lnTo>
                  <a:lnTo>
                    <a:pt x="680720" y="181610"/>
                  </a:lnTo>
                  <a:lnTo>
                    <a:pt x="711200" y="194310"/>
                  </a:lnTo>
                  <a:lnTo>
                    <a:pt x="739140" y="203200"/>
                  </a:lnTo>
                  <a:lnTo>
                    <a:pt x="764540" y="204470"/>
                  </a:lnTo>
                  <a:lnTo>
                    <a:pt x="801370" y="199390"/>
                  </a:lnTo>
                  <a:lnTo>
                    <a:pt x="829310" y="193040"/>
                  </a:lnTo>
                  <a:lnTo>
                    <a:pt x="855980" y="181610"/>
                  </a:lnTo>
                  <a:lnTo>
                    <a:pt x="868680" y="175260"/>
                  </a:lnTo>
                  <a:lnTo>
                    <a:pt x="881380" y="168910"/>
                  </a:lnTo>
                  <a:lnTo>
                    <a:pt x="892810" y="162560"/>
                  </a:lnTo>
                  <a:lnTo>
                    <a:pt x="902970" y="153670"/>
                  </a:lnTo>
                  <a:lnTo>
                    <a:pt x="911860" y="146050"/>
                  </a:lnTo>
                  <a:lnTo>
                    <a:pt x="919480" y="135890"/>
                  </a:lnTo>
                  <a:lnTo>
                    <a:pt x="928370" y="124460"/>
                  </a:lnTo>
                  <a:lnTo>
                    <a:pt x="935990" y="110490"/>
                  </a:lnTo>
                  <a:lnTo>
                    <a:pt x="942340" y="95250"/>
                  </a:lnTo>
                  <a:lnTo>
                    <a:pt x="946150" y="81280"/>
                  </a:lnTo>
                  <a:lnTo>
                    <a:pt x="947420" y="68580"/>
                  </a:lnTo>
                  <a:lnTo>
                    <a:pt x="947420" y="57150"/>
                  </a:lnTo>
                  <a:lnTo>
                    <a:pt x="943610" y="46990"/>
                  </a:lnTo>
                  <a:lnTo>
                    <a:pt x="938530" y="36830"/>
                  </a:lnTo>
                  <a:lnTo>
                    <a:pt x="930910" y="29210"/>
                  </a:lnTo>
                  <a:lnTo>
                    <a:pt x="920750" y="24130"/>
                  </a:lnTo>
                  <a:lnTo>
                    <a:pt x="909320" y="22860"/>
                  </a:lnTo>
                  <a:lnTo>
                    <a:pt x="897890" y="22860"/>
                  </a:lnTo>
                  <a:lnTo>
                    <a:pt x="887730" y="26670"/>
                  </a:lnTo>
                  <a:lnTo>
                    <a:pt x="877570" y="31750"/>
                  </a:lnTo>
                  <a:lnTo>
                    <a:pt x="869950" y="39370"/>
                  </a:lnTo>
                  <a:lnTo>
                    <a:pt x="862330" y="48260"/>
                  </a:lnTo>
                  <a:lnTo>
                    <a:pt x="857250" y="57150"/>
                  </a:lnTo>
                  <a:lnTo>
                    <a:pt x="852170" y="66040"/>
                  </a:lnTo>
                  <a:lnTo>
                    <a:pt x="848360" y="77470"/>
                  </a:lnTo>
                  <a:lnTo>
                    <a:pt x="845820" y="90170"/>
                  </a:lnTo>
                  <a:lnTo>
                    <a:pt x="844550" y="102870"/>
                  </a:lnTo>
                  <a:lnTo>
                    <a:pt x="843280" y="115570"/>
                  </a:lnTo>
                  <a:lnTo>
                    <a:pt x="843280" y="129540"/>
                  </a:lnTo>
                  <a:lnTo>
                    <a:pt x="843280" y="142240"/>
                  </a:lnTo>
                  <a:lnTo>
                    <a:pt x="844550" y="154940"/>
                  </a:lnTo>
                  <a:lnTo>
                    <a:pt x="848360" y="167640"/>
                  </a:lnTo>
                  <a:lnTo>
                    <a:pt x="853440" y="179070"/>
                  </a:lnTo>
                  <a:lnTo>
                    <a:pt x="858520" y="189230"/>
                  </a:lnTo>
                  <a:lnTo>
                    <a:pt x="864870" y="198120"/>
                  </a:lnTo>
                  <a:lnTo>
                    <a:pt x="871220" y="205740"/>
                  </a:lnTo>
                  <a:lnTo>
                    <a:pt x="878840" y="213360"/>
                  </a:lnTo>
                  <a:lnTo>
                    <a:pt x="887730" y="220980"/>
                  </a:lnTo>
                  <a:lnTo>
                    <a:pt x="896620" y="228600"/>
                  </a:lnTo>
                  <a:lnTo>
                    <a:pt x="909320" y="233680"/>
                  </a:lnTo>
                  <a:lnTo>
                    <a:pt x="938530" y="238760"/>
                  </a:lnTo>
                  <a:lnTo>
                    <a:pt x="953770" y="237490"/>
                  </a:lnTo>
                  <a:lnTo>
                    <a:pt x="986790" y="226060"/>
                  </a:lnTo>
                  <a:lnTo>
                    <a:pt x="1000760" y="218440"/>
                  </a:lnTo>
                  <a:lnTo>
                    <a:pt x="1012190" y="212090"/>
                  </a:lnTo>
                  <a:lnTo>
                    <a:pt x="1022350" y="204470"/>
                  </a:lnTo>
                  <a:lnTo>
                    <a:pt x="1031240" y="196850"/>
                  </a:lnTo>
                  <a:lnTo>
                    <a:pt x="1038860" y="187960"/>
                  </a:lnTo>
                  <a:lnTo>
                    <a:pt x="1047750" y="177800"/>
                  </a:lnTo>
                  <a:lnTo>
                    <a:pt x="1054100" y="167640"/>
                  </a:lnTo>
                  <a:lnTo>
                    <a:pt x="1059180" y="154940"/>
                  </a:lnTo>
                  <a:lnTo>
                    <a:pt x="1064260" y="142240"/>
                  </a:lnTo>
                  <a:lnTo>
                    <a:pt x="1069340" y="130810"/>
                  </a:lnTo>
                  <a:lnTo>
                    <a:pt x="1075690" y="119380"/>
                  </a:lnTo>
                  <a:lnTo>
                    <a:pt x="1082040" y="107950"/>
                  </a:lnTo>
                  <a:lnTo>
                    <a:pt x="1087120" y="96520"/>
                  </a:lnTo>
                  <a:lnTo>
                    <a:pt x="1092200" y="82550"/>
                  </a:lnTo>
                  <a:lnTo>
                    <a:pt x="1096010" y="69850"/>
                  </a:lnTo>
                  <a:lnTo>
                    <a:pt x="1101090" y="58420"/>
                  </a:lnTo>
                  <a:lnTo>
                    <a:pt x="1107440" y="49530"/>
                  </a:lnTo>
                  <a:lnTo>
                    <a:pt x="1113790" y="40640"/>
                  </a:lnTo>
                  <a:lnTo>
                    <a:pt x="1120140" y="38100"/>
                  </a:lnTo>
                  <a:lnTo>
                    <a:pt x="1126490" y="39370"/>
                  </a:lnTo>
                  <a:lnTo>
                    <a:pt x="1134110" y="44450"/>
                  </a:lnTo>
                  <a:lnTo>
                    <a:pt x="1139190" y="50800"/>
                  </a:lnTo>
                  <a:lnTo>
                    <a:pt x="1144270" y="59690"/>
                  </a:lnTo>
                  <a:lnTo>
                    <a:pt x="1148080" y="68580"/>
                  </a:lnTo>
                  <a:lnTo>
                    <a:pt x="1151890" y="78740"/>
                  </a:lnTo>
                  <a:lnTo>
                    <a:pt x="1153160" y="90170"/>
                  </a:lnTo>
                  <a:lnTo>
                    <a:pt x="1154430" y="102870"/>
                  </a:lnTo>
                  <a:lnTo>
                    <a:pt x="1156970" y="114300"/>
                  </a:lnTo>
                  <a:lnTo>
                    <a:pt x="1159510" y="125730"/>
                  </a:lnTo>
                  <a:lnTo>
                    <a:pt x="1162050" y="137160"/>
                  </a:lnTo>
                  <a:lnTo>
                    <a:pt x="1167130" y="149860"/>
                  </a:lnTo>
                  <a:lnTo>
                    <a:pt x="1172210" y="162560"/>
                  </a:lnTo>
                  <a:lnTo>
                    <a:pt x="1177290" y="175260"/>
                  </a:lnTo>
                  <a:lnTo>
                    <a:pt x="1186180" y="185420"/>
                  </a:lnTo>
                  <a:lnTo>
                    <a:pt x="1196340" y="193040"/>
                  </a:lnTo>
                  <a:lnTo>
                    <a:pt x="1207770" y="199390"/>
                  </a:lnTo>
                  <a:lnTo>
                    <a:pt x="1223010" y="200660"/>
                  </a:lnTo>
                  <a:lnTo>
                    <a:pt x="1258570" y="196850"/>
                  </a:lnTo>
                  <a:lnTo>
                    <a:pt x="1290320" y="187960"/>
                  </a:lnTo>
                  <a:lnTo>
                    <a:pt x="1336040" y="1701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Freeform 357"/>
            <p:cNvSpPr/>
            <p:nvPr/>
          </p:nvSpPr>
          <p:spPr>
            <a:xfrm>
              <a:off x="2990850" y="12369800"/>
              <a:ext cx="52071" cy="347981"/>
            </a:xfrm>
            <a:custGeom>
              <a:avLst/>
              <a:gdLst/>
              <a:ahLst/>
              <a:cxnLst/>
              <a:rect l="0" t="0" r="0" b="0"/>
              <a:pathLst>
                <a:path w="52071" h="347981">
                  <a:moveTo>
                    <a:pt x="52070" y="0"/>
                  </a:moveTo>
                  <a:lnTo>
                    <a:pt x="29210" y="17780"/>
                  </a:lnTo>
                  <a:lnTo>
                    <a:pt x="21590" y="30480"/>
                  </a:lnTo>
                  <a:lnTo>
                    <a:pt x="15240" y="46990"/>
                  </a:lnTo>
                  <a:lnTo>
                    <a:pt x="10160" y="67310"/>
                  </a:lnTo>
                  <a:lnTo>
                    <a:pt x="6350" y="85090"/>
                  </a:lnTo>
                  <a:lnTo>
                    <a:pt x="3810" y="104140"/>
                  </a:lnTo>
                  <a:lnTo>
                    <a:pt x="2540" y="121920"/>
                  </a:lnTo>
                  <a:lnTo>
                    <a:pt x="1270" y="140970"/>
                  </a:lnTo>
                  <a:lnTo>
                    <a:pt x="0" y="181610"/>
                  </a:lnTo>
                  <a:lnTo>
                    <a:pt x="1270" y="199390"/>
                  </a:lnTo>
                  <a:lnTo>
                    <a:pt x="2540" y="215900"/>
                  </a:lnTo>
                  <a:lnTo>
                    <a:pt x="5080" y="232410"/>
                  </a:lnTo>
                  <a:lnTo>
                    <a:pt x="6350" y="247650"/>
                  </a:lnTo>
                  <a:lnTo>
                    <a:pt x="7620" y="261620"/>
                  </a:lnTo>
                  <a:lnTo>
                    <a:pt x="8890" y="276860"/>
                  </a:lnTo>
                  <a:lnTo>
                    <a:pt x="10160" y="290830"/>
                  </a:lnTo>
                  <a:lnTo>
                    <a:pt x="12700" y="304800"/>
                  </a:lnTo>
                  <a:lnTo>
                    <a:pt x="20320" y="3479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Freeform 358"/>
            <p:cNvSpPr/>
            <p:nvPr/>
          </p:nvSpPr>
          <p:spPr>
            <a:xfrm>
              <a:off x="2937510" y="12506960"/>
              <a:ext cx="307341" cy="196851"/>
            </a:xfrm>
            <a:custGeom>
              <a:avLst/>
              <a:gdLst/>
              <a:ahLst/>
              <a:cxnLst/>
              <a:rect l="0" t="0" r="0" b="0"/>
              <a:pathLst>
                <a:path w="307341" h="196851">
                  <a:moveTo>
                    <a:pt x="0" y="0"/>
                  </a:moveTo>
                  <a:lnTo>
                    <a:pt x="123190" y="0"/>
                  </a:lnTo>
                  <a:lnTo>
                    <a:pt x="138430" y="2540"/>
                  </a:lnTo>
                  <a:lnTo>
                    <a:pt x="152400" y="6350"/>
                  </a:lnTo>
                  <a:lnTo>
                    <a:pt x="165100" y="11430"/>
                  </a:lnTo>
                  <a:lnTo>
                    <a:pt x="172720" y="19050"/>
                  </a:lnTo>
                  <a:lnTo>
                    <a:pt x="177800" y="29210"/>
                  </a:lnTo>
                  <a:lnTo>
                    <a:pt x="181610" y="40640"/>
                  </a:lnTo>
                  <a:lnTo>
                    <a:pt x="184150" y="54610"/>
                  </a:lnTo>
                  <a:lnTo>
                    <a:pt x="186690" y="68580"/>
                  </a:lnTo>
                  <a:lnTo>
                    <a:pt x="186690" y="85090"/>
                  </a:lnTo>
                  <a:lnTo>
                    <a:pt x="186690" y="99060"/>
                  </a:lnTo>
                  <a:lnTo>
                    <a:pt x="185420" y="111760"/>
                  </a:lnTo>
                  <a:lnTo>
                    <a:pt x="182880" y="123190"/>
                  </a:lnTo>
                  <a:lnTo>
                    <a:pt x="182880" y="135890"/>
                  </a:lnTo>
                  <a:lnTo>
                    <a:pt x="184150" y="149860"/>
                  </a:lnTo>
                  <a:lnTo>
                    <a:pt x="185420" y="162560"/>
                  </a:lnTo>
                  <a:lnTo>
                    <a:pt x="190500" y="173990"/>
                  </a:lnTo>
                  <a:lnTo>
                    <a:pt x="196850" y="184150"/>
                  </a:lnTo>
                  <a:lnTo>
                    <a:pt x="205740" y="193040"/>
                  </a:lnTo>
                  <a:lnTo>
                    <a:pt x="214630" y="196850"/>
                  </a:lnTo>
                  <a:lnTo>
                    <a:pt x="226060" y="196850"/>
                  </a:lnTo>
                  <a:lnTo>
                    <a:pt x="238760" y="194310"/>
                  </a:lnTo>
                  <a:lnTo>
                    <a:pt x="251460" y="189230"/>
                  </a:lnTo>
                  <a:lnTo>
                    <a:pt x="264160" y="182880"/>
                  </a:lnTo>
                  <a:lnTo>
                    <a:pt x="278130" y="173990"/>
                  </a:lnTo>
                  <a:lnTo>
                    <a:pt x="288290" y="165100"/>
                  </a:lnTo>
                  <a:lnTo>
                    <a:pt x="295910" y="156210"/>
                  </a:lnTo>
                  <a:lnTo>
                    <a:pt x="302260" y="146050"/>
                  </a:lnTo>
                  <a:lnTo>
                    <a:pt x="306070" y="133350"/>
                  </a:lnTo>
                  <a:lnTo>
                    <a:pt x="307340" y="119380"/>
                  </a:lnTo>
                  <a:lnTo>
                    <a:pt x="306070" y="104140"/>
                  </a:lnTo>
                  <a:lnTo>
                    <a:pt x="302260" y="90170"/>
                  </a:lnTo>
                  <a:lnTo>
                    <a:pt x="295910" y="74930"/>
                  </a:lnTo>
                  <a:lnTo>
                    <a:pt x="288290" y="60960"/>
                  </a:lnTo>
                  <a:lnTo>
                    <a:pt x="281940" y="48260"/>
                  </a:lnTo>
                  <a:lnTo>
                    <a:pt x="274320" y="38100"/>
                  </a:lnTo>
                  <a:lnTo>
                    <a:pt x="266700" y="29210"/>
                  </a:lnTo>
                  <a:lnTo>
                    <a:pt x="259080" y="21590"/>
                  </a:lnTo>
                  <a:lnTo>
                    <a:pt x="250190" y="15240"/>
                  </a:lnTo>
                  <a:lnTo>
                    <a:pt x="21082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Freeform 359"/>
            <p:cNvSpPr/>
            <p:nvPr/>
          </p:nvSpPr>
          <p:spPr>
            <a:xfrm>
              <a:off x="3442970" y="12285980"/>
              <a:ext cx="190501" cy="381001"/>
            </a:xfrm>
            <a:custGeom>
              <a:avLst/>
              <a:gdLst/>
              <a:ahLst/>
              <a:cxnLst/>
              <a:rect l="0" t="0" r="0" b="0"/>
              <a:pathLst>
                <a:path w="190501" h="381001">
                  <a:moveTo>
                    <a:pt x="0" y="0"/>
                  </a:moveTo>
                  <a:lnTo>
                    <a:pt x="5080" y="27940"/>
                  </a:lnTo>
                  <a:lnTo>
                    <a:pt x="7620" y="40640"/>
                  </a:lnTo>
                  <a:lnTo>
                    <a:pt x="7620" y="54610"/>
                  </a:lnTo>
                  <a:lnTo>
                    <a:pt x="8890" y="67310"/>
                  </a:lnTo>
                  <a:lnTo>
                    <a:pt x="10160" y="82550"/>
                  </a:lnTo>
                  <a:lnTo>
                    <a:pt x="12700" y="99060"/>
                  </a:lnTo>
                  <a:lnTo>
                    <a:pt x="15240" y="114300"/>
                  </a:lnTo>
                  <a:lnTo>
                    <a:pt x="17780" y="132080"/>
                  </a:lnTo>
                  <a:lnTo>
                    <a:pt x="19050" y="148590"/>
                  </a:lnTo>
                  <a:lnTo>
                    <a:pt x="19050" y="166370"/>
                  </a:lnTo>
                  <a:lnTo>
                    <a:pt x="20320" y="203200"/>
                  </a:lnTo>
                  <a:lnTo>
                    <a:pt x="20320" y="223520"/>
                  </a:lnTo>
                  <a:lnTo>
                    <a:pt x="21590" y="242570"/>
                  </a:lnTo>
                  <a:lnTo>
                    <a:pt x="24130" y="261620"/>
                  </a:lnTo>
                  <a:lnTo>
                    <a:pt x="26670" y="279400"/>
                  </a:lnTo>
                  <a:lnTo>
                    <a:pt x="27940" y="295910"/>
                  </a:lnTo>
                  <a:lnTo>
                    <a:pt x="29210" y="312420"/>
                  </a:lnTo>
                  <a:lnTo>
                    <a:pt x="30480" y="327660"/>
                  </a:lnTo>
                  <a:lnTo>
                    <a:pt x="30480" y="356870"/>
                  </a:lnTo>
                  <a:lnTo>
                    <a:pt x="30480" y="370840"/>
                  </a:lnTo>
                  <a:lnTo>
                    <a:pt x="30480" y="374650"/>
                  </a:lnTo>
                  <a:lnTo>
                    <a:pt x="27940" y="372110"/>
                  </a:lnTo>
                  <a:lnTo>
                    <a:pt x="25400" y="363220"/>
                  </a:lnTo>
                  <a:lnTo>
                    <a:pt x="25400" y="353060"/>
                  </a:lnTo>
                  <a:lnTo>
                    <a:pt x="26670" y="341630"/>
                  </a:lnTo>
                  <a:lnTo>
                    <a:pt x="27940" y="330200"/>
                  </a:lnTo>
                  <a:lnTo>
                    <a:pt x="30480" y="317500"/>
                  </a:lnTo>
                  <a:lnTo>
                    <a:pt x="33020" y="303530"/>
                  </a:lnTo>
                  <a:lnTo>
                    <a:pt x="35560" y="290830"/>
                  </a:lnTo>
                  <a:lnTo>
                    <a:pt x="40640" y="276860"/>
                  </a:lnTo>
                  <a:lnTo>
                    <a:pt x="45720" y="262890"/>
                  </a:lnTo>
                  <a:lnTo>
                    <a:pt x="50800" y="248920"/>
                  </a:lnTo>
                  <a:lnTo>
                    <a:pt x="58420" y="236220"/>
                  </a:lnTo>
                  <a:lnTo>
                    <a:pt x="67310" y="224790"/>
                  </a:lnTo>
                  <a:lnTo>
                    <a:pt x="76200" y="212090"/>
                  </a:lnTo>
                  <a:lnTo>
                    <a:pt x="85090" y="203200"/>
                  </a:lnTo>
                  <a:lnTo>
                    <a:pt x="92710" y="193040"/>
                  </a:lnTo>
                  <a:lnTo>
                    <a:pt x="100330" y="185420"/>
                  </a:lnTo>
                  <a:lnTo>
                    <a:pt x="110490" y="180340"/>
                  </a:lnTo>
                  <a:lnTo>
                    <a:pt x="121920" y="176530"/>
                  </a:lnTo>
                  <a:lnTo>
                    <a:pt x="133350" y="173990"/>
                  </a:lnTo>
                  <a:lnTo>
                    <a:pt x="143510" y="173990"/>
                  </a:lnTo>
                  <a:lnTo>
                    <a:pt x="153670" y="176530"/>
                  </a:lnTo>
                  <a:lnTo>
                    <a:pt x="161290" y="181610"/>
                  </a:lnTo>
                  <a:lnTo>
                    <a:pt x="170180" y="190500"/>
                  </a:lnTo>
                  <a:lnTo>
                    <a:pt x="177800" y="201930"/>
                  </a:lnTo>
                  <a:lnTo>
                    <a:pt x="185420" y="214630"/>
                  </a:lnTo>
                  <a:lnTo>
                    <a:pt x="189230" y="231140"/>
                  </a:lnTo>
                  <a:lnTo>
                    <a:pt x="190500" y="248920"/>
                  </a:lnTo>
                  <a:lnTo>
                    <a:pt x="190500" y="267970"/>
                  </a:lnTo>
                  <a:lnTo>
                    <a:pt x="187960" y="283210"/>
                  </a:lnTo>
                  <a:lnTo>
                    <a:pt x="186690" y="298450"/>
                  </a:lnTo>
                  <a:lnTo>
                    <a:pt x="184150" y="311150"/>
                  </a:lnTo>
                  <a:lnTo>
                    <a:pt x="180340" y="322580"/>
                  </a:lnTo>
                  <a:lnTo>
                    <a:pt x="175260" y="331470"/>
                  </a:lnTo>
                  <a:lnTo>
                    <a:pt x="168910" y="340360"/>
                  </a:lnTo>
                  <a:lnTo>
                    <a:pt x="161290" y="349250"/>
                  </a:lnTo>
                  <a:lnTo>
                    <a:pt x="153670" y="356870"/>
                  </a:lnTo>
                  <a:lnTo>
                    <a:pt x="144780" y="364490"/>
                  </a:lnTo>
                  <a:lnTo>
                    <a:pt x="132080" y="370840"/>
                  </a:lnTo>
                  <a:lnTo>
                    <a:pt x="118110" y="375920"/>
                  </a:lnTo>
                  <a:lnTo>
                    <a:pt x="104140" y="379730"/>
                  </a:lnTo>
                  <a:lnTo>
                    <a:pt x="88900" y="381000"/>
                  </a:lnTo>
                  <a:lnTo>
                    <a:pt x="74930" y="379730"/>
                  </a:lnTo>
                  <a:lnTo>
                    <a:pt x="31750" y="3683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Freeform 360"/>
            <p:cNvSpPr/>
            <p:nvPr/>
          </p:nvSpPr>
          <p:spPr>
            <a:xfrm>
              <a:off x="3727450" y="12327890"/>
              <a:ext cx="10161" cy="316231"/>
            </a:xfrm>
            <a:custGeom>
              <a:avLst/>
              <a:gdLst/>
              <a:ahLst/>
              <a:cxnLst/>
              <a:rect l="0" t="0" r="0" b="0"/>
              <a:pathLst>
                <a:path w="10161" h="316231">
                  <a:moveTo>
                    <a:pt x="0" y="0"/>
                  </a:moveTo>
                  <a:lnTo>
                    <a:pt x="5080" y="16510"/>
                  </a:lnTo>
                  <a:lnTo>
                    <a:pt x="6350" y="26670"/>
                  </a:lnTo>
                  <a:lnTo>
                    <a:pt x="7620" y="38100"/>
                  </a:lnTo>
                  <a:lnTo>
                    <a:pt x="8890" y="49530"/>
                  </a:lnTo>
                  <a:lnTo>
                    <a:pt x="8890" y="76200"/>
                  </a:lnTo>
                  <a:lnTo>
                    <a:pt x="10160" y="135890"/>
                  </a:lnTo>
                  <a:lnTo>
                    <a:pt x="8890" y="151130"/>
                  </a:lnTo>
                  <a:lnTo>
                    <a:pt x="7620" y="166370"/>
                  </a:lnTo>
                  <a:lnTo>
                    <a:pt x="5080" y="181610"/>
                  </a:lnTo>
                  <a:lnTo>
                    <a:pt x="2540" y="195580"/>
                  </a:lnTo>
                  <a:lnTo>
                    <a:pt x="1270" y="210820"/>
                  </a:lnTo>
                  <a:lnTo>
                    <a:pt x="1270" y="224790"/>
                  </a:lnTo>
                  <a:lnTo>
                    <a:pt x="0" y="256540"/>
                  </a:lnTo>
                  <a:lnTo>
                    <a:pt x="10160" y="316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Freeform 361"/>
            <p:cNvSpPr/>
            <p:nvPr/>
          </p:nvSpPr>
          <p:spPr>
            <a:xfrm>
              <a:off x="3742690" y="12381230"/>
              <a:ext cx="180341" cy="288291"/>
            </a:xfrm>
            <a:custGeom>
              <a:avLst/>
              <a:gdLst/>
              <a:ahLst/>
              <a:cxnLst/>
              <a:rect l="0" t="0" r="0" b="0"/>
              <a:pathLst>
                <a:path w="180341" h="288291">
                  <a:moveTo>
                    <a:pt x="5080" y="0"/>
                  </a:moveTo>
                  <a:lnTo>
                    <a:pt x="5080" y="87630"/>
                  </a:lnTo>
                  <a:lnTo>
                    <a:pt x="3810" y="104140"/>
                  </a:lnTo>
                  <a:lnTo>
                    <a:pt x="2540" y="118110"/>
                  </a:lnTo>
                  <a:lnTo>
                    <a:pt x="0" y="130810"/>
                  </a:lnTo>
                  <a:lnTo>
                    <a:pt x="0" y="147320"/>
                  </a:lnTo>
                  <a:lnTo>
                    <a:pt x="0" y="165100"/>
                  </a:lnTo>
                  <a:lnTo>
                    <a:pt x="2540" y="182880"/>
                  </a:lnTo>
                  <a:lnTo>
                    <a:pt x="5080" y="201930"/>
                  </a:lnTo>
                  <a:lnTo>
                    <a:pt x="10160" y="219710"/>
                  </a:lnTo>
                  <a:lnTo>
                    <a:pt x="15240" y="237490"/>
                  </a:lnTo>
                  <a:lnTo>
                    <a:pt x="22860" y="251460"/>
                  </a:lnTo>
                  <a:lnTo>
                    <a:pt x="30480" y="264160"/>
                  </a:lnTo>
                  <a:lnTo>
                    <a:pt x="40640" y="274320"/>
                  </a:lnTo>
                  <a:lnTo>
                    <a:pt x="50800" y="280670"/>
                  </a:lnTo>
                  <a:lnTo>
                    <a:pt x="62230" y="285750"/>
                  </a:lnTo>
                  <a:lnTo>
                    <a:pt x="74930" y="288290"/>
                  </a:lnTo>
                  <a:lnTo>
                    <a:pt x="87630" y="287020"/>
                  </a:lnTo>
                  <a:lnTo>
                    <a:pt x="101600" y="281940"/>
                  </a:lnTo>
                  <a:lnTo>
                    <a:pt x="115570" y="275590"/>
                  </a:lnTo>
                  <a:lnTo>
                    <a:pt x="127000" y="269240"/>
                  </a:lnTo>
                  <a:lnTo>
                    <a:pt x="135890" y="262890"/>
                  </a:lnTo>
                  <a:lnTo>
                    <a:pt x="146050" y="255270"/>
                  </a:lnTo>
                  <a:lnTo>
                    <a:pt x="153670" y="247650"/>
                  </a:lnTo>
                  <a:lnTo>
                    <a:pt x="161290" y="238760"/>
                  </a:lnTo>
                  <a:lnTo>
                    <a:pt x="168910" y="228600"/>
                  </a:lnTo>
                  <a:lnTo>
                    <a:pt x="173990" y="214630"/>
                  </a:lnTo>
                  <a:lnTo>
                    <a:pt x="177800" y="196850"/>
                  </a:lnTo>
                  <a:lnTo>
                    <a:pt x="180340" y="176530"/>
                  </a:lnTo>
                  <a:lnTo>
                    <a:pt x="180340" y="154940"/>
                  </a:lnTo>
                  <a:lnTo>
                    <a:pt x="179070" y="132080"/>
                  </a:lnTo>
                  <a:lnTo>
                    <a:pt x="177800" y="109220"/>
                  </a:lnTo>
                  <a:lnTo>
                    <a:pt x="173990" y="91440"/>
                  </a:lnTo>
                  <a:lnTo>
                    <a:pt x="168910" y="77470"/>
                  </a:lnTo>
                  <a:lnTo>
                    <a:pt x="163830" y="64770"/>
                  </a:lnTo>
                  <a:lnTo>
                    <a:pt x="158750" y="54610"/>
                  </a:lnTo>
                  <a:lnTo>
                    <a:pt x="154940" y="43180"/>
                  </a:lnTo>
                  <a:lnTo>
                    <a:pt x="1524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Freeform 362"/>
            <p:cNvSpPr/>
            <p:nvPr/>
          </p:nvSpPr>
          <p:spPr>
            <a:xfrm>
              <a:off x="4000500" y="12443460"/>
              <a:ext cx="11431" cy="210821"/>
            </a:xfrm>
            <a:custGeom>
              <a:avLst/>
              <a:gdLst/>
              <a:ahLst/>
              <a:cxnLst/>
              <a:rect l="0" t="0" r="0" b="0"/>
              <a:pathLst>
                <a:path w="11431" h="210821">
                  <a:moveTo>
                    <a:pt x="11430" y="0"/>
                  </a:moveTo>
                  <a:lnTo>
                    <a:pt x="5080" y="17780"/>
                  </a:lnTo>
                  <a:lnTo>
                    <a:pt x="3810" y="29210"/>
                  </a:lnTo>
                  <a:lnTo>
                    <a:pt x="2540" y="44450"/>
                  </a:lnTo>
                  <a:lnTo>
                    <a:pt x="1270" y="60960"/>
                  </a:lnTo>
                  <a:lnTo>
                    <a:pt x="1270" y="95250"/>
                  </a:lnTo>
                  <a:lnTo>
                    <a:pt x="0" y="210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Freeform 363"/>
            <p:cNvSpPr/>
            <p:nvPr/>
          </p:nvSpPr>
          <p:spPr>
            <a:xfrm>
              <a:off x="4064000" y="12285980"/>
              <a:ext cx="10161" cy="1"/>
            </a:xfrm>
            <a:custGeom>
              <a:avLst/>
              <a:gdLst/>
              <a:ahLst/>
              <a:cxnLst/>
              <a:rect l="0" t="0" r="0" b="0"/>
              <a:pathLst>
                <a:path w="10161" h="1">
                  <a:moveTo>
                    <a:pt x="10160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4163060" y="12296140"/>
              <a:ext cx="26671" cy="337821"/>
            </a:xfrm>
            <a:custGeom>
              <a:avLst/>
              <a:gdLst/>
              <a:ahLst/>
              <a:cxnLst/>
              <a:rect l="0" t="0" r="0" b="0"/>
              <a:pathLst>
                <a:path w="26671" h="337821">
                  <a:moveTo>
                    <a:pt x="26670" y="0"/>
                  </a:moveTo>
                  <a:lnTo>
                    <a:pt x="21590" y="22860"/>
                  </a:lnTo>
                  <a:lnTo>
                    <a:pt x="20320" y="36830"/>
                  </a:lnTo>
                  <a:lnTo>
                    <a:pt x="19050" y="52070"/>
                  </a:lnTo>
                  <a:lnTo>
                    <a:pt x="17780" y="69850"/>
                  </a:lnTo>
                  <a:lnTo>
                    <a:pt x="16510" y="87630"/>
                  </a:lnTo>
                  <a:lnTo>
                    <a:pt x="13970" y="105410"/>
                  </a:lnTo>
                  <a:lnTo>
                    <a:pt x="11430" y="123190"/>
                  </a:lnTo>
                  <a:lnTo>
                    <a:pt x="10160" y="139700"/>
                  </a:lnTo>
                  <a:lnTo>
                    <a:pt x="8890" y="154940"/>
                  </a:lnTo>
                  <a:lnTo>
                    <a:pt x="7620" y="170180"/>
                  </a:lnTo>
                  <a:lnTo>
                    <a:pt x="6350" y="199390"/>
                  </a:lnTo>
                  <a:lnTo>
                    <a:pt x="6350" y="213360"/>
                  </a:lnTo>
                  <a:lnTo>
                    <a:pt x="5080" y="227330"/>
                  </a:lnTo>
                  <a:lnTo>
                    <a:pt x="3810" y="238760"/>
                  </a:lnTo>
                  <a:lnTo>
                    <a:pt x="1270" y="251460"/>
                  </a:lnTo>
                  <a:lnTo>
                    <a:pt x="0" y="261620"/>
                  </a:lnTo>
                  <a:lnTo>
                    <a:pt x="1270" y="273050"/>
                  </a:lnTo>
                  <a:lnTo>
                    <a:pt x="2540" y="284480"/>
                  </a:lnTo>
                  <a:lnTo>
                    <a:pt x="5080" y="294640"/>
                  </a:lnTo>
                  <a:lnTo>
                    <a:pt x="7620" y="306070"/>
                  </a:lnTo>
                  <a:lnTo>
                    <a:pt x="16510" y="337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Freeform 365"/>
            <p:cNvSpPr/>
            <p:nvPr/>
          </p:nvSpPr>
          <p:spPr>
            <a:xfrm>
              <a:off x="4260850" y="12233910"/>
              <a:ext cx="203201" cy="435611"/>
            </a:xfrm>
            <a:custGeom>
              <a:avLst/>
              <a:gdLst/>
              <a:ahLst/>
              <a:cxnLst/>
              <a:rect l="0" t="0" r="0" b="0"/>
              <a:pathLst>
                <a:path w="203201" h="435611">
                  <a:moveTo>
                    <a:pt x="181610" y="0"/>
                  </a:moveTo>
                  <a:lnTo>
                    <a:pt x="181610" y="21590"/>
                  </a:lnTo>
                  <a:lnTo>
                    <a:pt x="182880" y="31750"/>
                  </a:lnTo>
                  <a:lnTo>
                    <a:pt x="185420" y="41910"/>
                  </a:lnTo>
                  <a:lnTo>
                    <a:pt x="187960" y="52070"/>
                  </a:lnTo>
                  <a:lnTo>
                    <a:pt x="189230" y="68580"/>
                  </a:lnTo>
                  <a:lnTo>
                    <a:pt x="190500" y="88900"/>
                  </a:lnTo>
                  <a:lnTo>
                    <a:pt x="191770" y="111760"/>
                  </a:lnTo>
                  <a:lnTo>
                    <a:pt x="193040" y="133350"/>
                  </a:lnTo>
                  <a:lnTo>
                    <a:pt x="195580" y="152400"/>
                  </a:lnTo>
                  <a:lnTo>
                    <a:pt x="198120" y="171450"/>
                  </a:lnTo>
                  <a:lnTo>
                    <a:pt x="199390" y="189230"/>
                  </a:lnTo>
                  <a:lnTo>
                    <a:pt x="200660" y="205740"/>
                  </a:lnTo>
                  <a:lnTo>
                    <a:pt x="201930" y="220980"/>
                  </a:lnTo>
                  <a:lnTo>
                    <a:pt x="201930" y="251460"/>
                  </a:lnTo>
                  <a:lnTo>
                    <a:pt x="203200" y="320040"/>
                  </a:lnTo>
                  <a:lnTo>
                    <a:pt x="203200" y="314960"/>
                  </a:lnTo>
                  <a:lnTo>
                    <a:pt x="201930" y="304800"/>
                  </a:lnTo>
                  <a:lnTo>
                    <a:pt x="198120" y="274320"/>
                  </a:lnTo>
                  <a:lnTo>
                    <a:pt x="193040" y="260350"/>
                  </a:lnTo>
                  <a:lnTo>
                    <a:pt x="189230" y="246380"/>
                  </a:lnTo>
                  <a:lnTo>
                    <a:pt x="182880" y="234950"/>
                  </a:lnTo>
                  <a:lnTo>
                    <a:pt x="173990" y="223520"/>
                  </a:lnTo>
                  <a:lnTo>
                    <a:pt x="161290" y="214630"/>
                  </a:lnTo>
                  <a:lnTo>
                    <a:pt x="147320" y="205740"/>
                  </a:lnTo>
                  <a:lnTo>
                    <a:pt x="133350" y="201930"/>
                  </a:lnTo>
                  <a:lnTo>
                    <a:pt x="119380" y="199390"/>
                  </a:lnTo>
                  <a:lnTo>
                    <a:pt x="105410" y="199390"/>
                  </a:lnTo>
                  <a:lnTo>
                    <a:pt x="92710" y="203200"/>
                  </a:lnTo>
                  <a:lnTo>
                    <a:pt x="80010" y="209550"/>
                  </a:lnTo>
                  <a:lnTo>
                    <a:pt x="68580" y="215900"/>
                  </a:lnTo>
                  <a:lnTo>
                    <a:pt x="58420" y="224790"/>
                  </a:lnTo>
                  <a:lnTo>
                    <a:pt x="49530" y="233680"/>
                  </a:lnTo>
                  <a:lnTo>
                    <a:pt x="40640" y="243840"/>
                  </a:lnTo>
                  <a:lnTo>
                    <a:pt x="33020" y="255270"/>
                  </a:lnTo>
                  <a:lnTo>
                    <a:pt x="25400" y="266700"/>
                  </a:lnTo>
                  <a:lnTo>
                    <a:pt x="17780" y="279400"/>
                  </a:lnTo>
                  <a:lnTo>
                    <a:pt x="11430" y="292100"/>
                  </a:lnTo>
                  <a:lnTo>
                    <a:pt x="6350" y="306070"/>
                  </a:lnTo>
                  <a:lnTo>
                    <a:pt x="2540" y="320040"/>
                  </a:lnTo>
                  <a:lnTo>
                    <a:pt x="0" y="334010"/>
                  </a:lnTo>
                  <a:lnTo>
                    <a:pt x="0" y="350520"/>
                  </a:lnTo>
                  <a:lnTo>
                    <a:pt x="1270" y="367030"/>
                  </a:lnTo>
                  <a:lnTo>
                    <a:pt x="3810" y="379730"/>
                  </a:lnTo>
                  <a:lnTo>
                    <a:pt x="8890" y="391160"/>
                  </a:lnTo>
                  <a:lnTo>
                    <a:pt x="13970" y="401320"/>
                  </a:lnTo>
                  <a:lnTo>
                    <a:pt x="20320" y="408940"/>
                  </a:lnTo>
                  <a:lnTo>
                    <a:pt x="29210" y="415290"/>
                  </a:lnTo>
                  <a:lnTo>
                    <a:pt x="38100" y="420370"/>
                  </a:lnTo>
                  <a:lnTo>
                    <a:pt x="46990" y="425450"/>
                  </a:lnTo>
                  <a:lnTo>
                    <a:pt x="57150" y="429260"/>
                  </a:lnTo>
                  <a:lnTo>
                    <a:pt x="67310" y="433070"/>
                  </a:lnTo>
                  <a:lnTo>
                    <a:pt x="80010" y="435610"/>
                  </a:lnTo>
                  <a:lnTo>
                    <a:pt x="93980" y="435610"/>
                  </a:lnTo>
                  <a:lnTo>
                    <a:pt x="109220" y="434340"/>
                  </a:lnTo>
                  <a:lnTo>
                    <a:pt x="123190" y="431800"/>
                  </a:lnTo>
                  <a:lnTo>
                    <a:pt x="135890" y="429260"/>
                  </a:lnTo>
                  <a:lnTo>
                    <a:pt x="147320" y="426720"/>
                  </a:lnTo>
                  <a:lnTo>
                    <a:pt x="158750" y="420370"/>
                  </a:lnTo>
                  <a:lnTo>
                    <a:pt x="170180" y="410210"/>
                  </a:lnTo>
                  <a:lnTo>
                    <a:pt x="203200" y="3784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Freeform 366"/>
            <p:cNvSpPr/>
            <p:nvPr/>
          </p:nvSpPr>
          <p:spPr>
            <a:xfrm>
              <a:off x="4738370" y="12307570"/>
              <a:ext cx="925831" cy="41911"/>
            </a:xfrm>
            <a:custGeom>
              <a:avLst/>
              <a:gdLst/>
              <a:ahLst/>
              <a:cxnLst/>
              <a:rect l="0" t="0" r="0" b="0"/>
              <a:pathLst>
                <a:path w="925831" h="41911">
                  <a:moveTo>
                    <a:pt x="0" y="10160"/>
                  </a:moveTo>
                  <a:lnTo>
                    <a:pt x="76200" y="21590"/>
                  </a:lnTo>
                  <a:lnTo>
                    <a:pt x="96520" y="25400"/>
                  </a:lnTo>
                  <a:lnTo>
                    <a:pt x="119380" y="26670"/>
                  </a:lnTo>
                  <a:lnTo>
                    <a:pt x="143510" y="27940"/>
                  </a:lnTo>
                  <a:lnTo>
                    <a:pt x="168910" y="29210"/>
                  </a:lnTo>
                  <a:lnTo>
                    <a:pt x="228600" y="33020"/>
                  </a:lnTo>
                  <a:lnTo>
                    <a:pt x="261620" y="36830"/>
                  </a:lnTo>
                  <a:lnTo>
                    <a:pt x="295910" y="38100"/>
                  </a:lnTo>
                  <a:lnTo>
                    <a:pt x="368300" y="40640"/>
                  </a:lnTo>
                  <a:lnTo>
                    <a:pt x="657860" y="41910"/>
                  </a:lnTo>
                  <a:lnTo>
                    <a:pt x="690880" y="41910"/>
                  </a:lnTo>
                  <a:lnTo>
                    <a:pt x="721360" y="40640"/>
                  </a:lnTo>
                  <a:lnTo>
                    <a:pt x="749300" y="38100"/>
                  </a:lnTo>
                  <a:lnTo>
                    <a:pt x="777240" y="35560"/>
                  </a:lnTo>
                  <a:lnTo>
                    <a:pt x="801370" y="34290"/>
                  </a:lnTo>
                  <a:lnTo>
                    <a:pt x="825500" y="33020"/>
                  </a:lnTo>
                  <a:lnTo>
                    <a:pt x="848360" y="33020"/>
                  </a:lnTo>
                  <a:lnTo>
                    <a:pt x="867410" y="30480"/>
                  </a:lnTo>
                  <a:lnTo>
                    <a:pt x="883920" y="29210"/>
                  </a:lnTo>
                  <a:lnTo>
                    <a:pt x="9258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Freeform 367"/>
            <p:cNvSpPr/>
            <p:nvPr/>
          </p:nvSpPr>
          <p:spPr>
            <a:xfrm>
              <a:off x="5274310" y="12190730"/>
              <a:ext cx="322581" cy="306071"/>
            </a:xfrm>
            <a:custGeom>
              <a:avLst/>
              <a:gdLst/>
              <a:ahLst/>
              <a:cxnLst/>
              <a:rect l="0" t="0" r="0" b="0"/>
              <a:pathLst>
                <a:path w="322581" h="306071">
                  <a:moveTo>
                    <a:pt x="85090" y="0"/>
                  </a:moveTo>
                  <a:lnTo>
                    <a:pt x="165100" y="20320"/>
                  </a:lnTo>
                  <a:lnTo>
                    <a:pt x="185420" y="26670"/>
                  </a:lnTo>
                  <a:lnTo>
                    <a:pt x="203200" y="33020"/>
                  </a:lnTo>
                  <a:lnTo>
                    <a:pt x="234950" y="45720"/>
                  </a:lnTo>
                  <a:lnTo>
                    <a:pt x="260350" y="54610"/>
                  </a:lnTo>
                  <a:lnTo>
                    <a:pt x="271780" y="59690"/>
                  </a:lnTo>
                  <a:lnTo>
                    <a:pt x="283210" y="66040"/>
                  </a:lnTo>
                  <a:lnTo>
                    <a:pt x="294640" y="72390"/>
                  </a:lnTo>
                  <a:lnTo>
                    <a:pt x="303530" y="80010"/>
                  </a:lnTo>
                  <a:lnTo>
                    <a:pt x="312420" y="88900"/>
                  </a:lnTo>
                  <a:lnTo>
                    <a:pt x="321310" y="97790"/>
                  </a:lnTo>
                  <a:lnTo>
                    <a:pt x="322580" y="109220"/>
                  </a:lnTo>
                  <a:lnTo>
                    <a:pt x="321310" y="120650"/>
                  </a:lnTo>
                  <a:lnTo>
                    <a:pt x="316230" y="133350"/>
                  </a:lnTo>
                  <a:lnTo>
                    <a:pt x="307340" y="143510"/>
                  </a:lnTo>
                  <a:lnTo>
                    <a:pt x="297180" y="153670"/>
                  </a:lnTo>
                  <a:lnTo>
                    <a:pt x="285750" y="162560"/>
                  </a:lnTo>
                  <a:lnTo>
                    <a:pt x="274320" y="168910"/>
                  </a:lnTo>
                  <a:lnTo>
                    <a:pt x="261620" y="175260"/>
                  </a:lnTo>
                  <a:lnTo>
                    <a:pt x="201930" y="198120"/>
                  </a:lnTo>
                  <a:lnTo>
                    <a:pt x="185420" y="204470"/>
                  </a:lnTo>
                  <a:lnTo>
                    <a:pt x="156210" y="218440"/>
                  </a:lnTo>
                  <a:lnTo>
                    <a:pt x="140970" y="224790"/>
                  </a:lnTo>
                  <a:lnTo>
                    <a:pt x="124460" y="229870"/>
                  </a:lnTo>
                  <a:lnTo>
                    <a:pt x="107950" y="233680"/>
                  </a:lnTo>
                  <a:lnTo>
                    <a:pt x="92710" y="238760"/>
                  </a:lnTo>
                  <a:lnTo>
                    <a:pt x="80010" y="245110"/>
                  </a:lnTo>
                  <a:lnTo>
                    <a:pt x="67310" y="251460"/>
                  </a:lnTo>
                  <a:lnTo>
                    <a:pt x="54610" y="259080"/>
                  </a:lnTo>
                  <a:lnTo>
                    <a:pt x="40640" y="267970"/>
                  </a:lnTo>
                  <a:lnTo>
                    <a:pt x="0" y="306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Group 398"/>
          <p:cNvGrpSpPr/>
          <p:nvPr/>
        </p:nvGrpSpPr>
        <p:grpSpPr>
          <a:xfrm>
            <a:off x="6211570" y="11800840"/>
            <a:ext cx="3302001" cy="1565911"/>
            <a:chOff x="6211570" y="11800840"/>
            <a:chExt cx="3302001" cy="1565911"/>
          </a:xfrm>
        </p:grpSpPr>
        <p:sp>
          <p:nvSpPr>
            <p:cNvPr id="370" name="Freeform 369"/>
            <p:cNvSpPr/>
            <p:nvPr/>
          </p:nvSpPr>
          <p:spPr>
            <a:xfrm>
              <a:off x="6316980" y="11800840"/>
              <a:ext cx="53341" cy="433071"/>
            </a:xfrm>
            <a:custGeom>
              <a:avLst/>
              <a:gdLst/>
              <a:ahLst/>
              <a:cxnLst/>
              <a:rect l="0" t="0" r="0" b="0"/>
              <a:pathLst>
                <a:path w="53341" h="433071">
                  <a:moveTo>
                    <a:pt x="53340" y="11430"/>
                  </a:moveTo>
                  <a:lnTo>
                    <a:pt x="41910" y="0"/>
                  </a:lnTo>
                  <a:lnTo>
                    <a:pt x="35560" y="1270"/>
                  </a:lnTo>
                  <a:lnTo>
                    <a:pt x="30480" y="7620"/>
                  </a:lnTo>
                  <a:lnTo>
                    <a:pt x="22860" y="15240"/>
                  </a:lnTo>
                  <a:lnTo>
                    <a:pt x="19050" y="25400"/>
                  </a:lnTo>
                  <a:lnTo>
                    <a:pt x="16510" y="38100"/>
                  </a:lnTo>
                  <a:lnTo>
                    <a:pt x="13970" y="49530"/>
                  </a:lnTo>
                  <a:lnTo>
                    <a:pt x="8890" y="78740"/>
                  </a:lnTo>
                  <a:lnTo>
                    <a:pt x="6350" y="95250"/>
                  </a:lnTo>
                  <a:lnTo>
                    <a:pt x="3810" y="113030"/>
                  </a:lnTo>
                  <a:lnTo>
                    <a:pt x="2540" y="132080"/>
                  </a:lnTo>
                  <a:lnTo>
                    <a:pt x="2540" y="151130"/>
                  </a:lnTo>
                  <a:lnTo>
                    <a:pt x="1270" y="189230"/>
                  </a:lnTo>
                  <a:lnTo>
                    <a:pt x="0" y="336550"/>
                  </a:lnTo>
                  <a:lnTo>
                    <a:pt x="0" y="433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Freeform 370"/>
            <p:cNvSpPr/>
            <p:nvPr/>
          </p:nvSpPr>
          <p:spPr>
            <a:xfrm>
              <a:off x="6211570" y="12054840"/>
              <a:ext cx="336551" cy="246381"/>
            </a:xfrm>
            <a:custGeom>
              <a:avLst/>
              <a:gdLst/>
              <a:ahLst/>
              <a:cxnLst/>
              <a:rect l="0" t="0" r="0" b="0"/>
              <a:pathLst>
                <a:path w="336551" h="246381">
                  <a:moveTo>
                    <a:pt x="0" y="20320"/>
                  </a:moveTo>
                  <a:lnTo>
                    <a:pt x="11430" y="43180"/>
                  </a:lnTo>
                  <a:lnTo>
                    <a:pt x="16510" y="53340"/>
                  </a:lnTo>
                  <a:lnTo>
                    <a:pt x="22860" y="63500"/>
                  </a:lnTo>
                  <a:lnTo>
                    <a:pt x="29210" y="73660"/>
                  </a:lnTo>
                  <a:lnTo>
                    <a:pt x="35560" y="85090"/>
                  </a:lnTo>
                  <a:lnTo>
                    <a:pt x="49530" y="110490"/>
                  </a:lnTo>
                  <a:lnTo>
                    <a:pt x="55880" y="123190"/>
                  </a:lnTo>
                  <a:lnTo>
                    <a:pt x="60960" y="134620"/>
                  </a:lnTo>
                  <a:lnTo>
                    <a:pt x="64770" y="146050"/>
                  </a:lnTo>
                  <a:lnTo>
                    <a:pt x="69850" y="156210"/>
                  </a:lnTo>
                  <a:lnTo>
                    <a:pt x="76200" y="167640"/>
                  </a:lnTo>
                  <a:lnTo>
                    <a:pt x="82550" y="177800"/>
                  </a:lnTo>
                  <a:lnTo>
                    <a:pt x="88900" y="190500"/>
                  </a:lnTo>
                  <a:lnTo>
                    <a:pt x="102870" y="215900"/>
                  </a:lnTo>
                  <a:lnTo>
                    <a:pt x="109220" y="227330"/>
                  </a:lnTo>
                  <a:lnTo>
                    <a:pt x="116840" y="236220"/>
                  </a:lnTo>
                  <a:lnTo>
                    <a:pt x="123190" y="245110"/>
                  </a:lnTo>
                  <a:lnTo>
                    <a:pt x="130810" y="246380"/>
                  </a:lnTo>
                  <a:lnTo>
                    <a:pt x="137160" y="242570"/>
                  </a:lnTo>
                  <a:lnTo>
                    <a:pt x="144780" y="234950"/>
                  </a:lnTo>
                  <a:lnTo>
                    <a:pt x="149860" y="227330"/>
                  </a:lnTo>
                  <a:lnTo>
                    <a:pt x="154940" y="218440"/>
                  </a:lnTo>
                  <a:lnTo>
                    <a:pt x="160020" y="208280"/>
                  </a:lnTo>
                  <a:lnTo>
                    <a:pt x="165100" y="198120"/>
                  </a:lnTo>
                  <a:lnTo>
                    <a:pt x="171450" y="187960"/>
                  </a:lnTo>
                  <a:lnTo>
                    <a:pt x="177800" y="177800"/>
                  </a:lnTo>
                  <a:lnTo>
                    <a:pt x="184150" y="165100"/>
                  </a:lnTo>
                  <a:lnTo>
                    <a:pt x="190500" y="151130"/>
                  </a:lnTo>
                  <a:lnTo>
                    <a:pt x="196850" y="135890"/>
                  </a:lnTo>
                  <a:lnTo>
                    <a:pt x="205740" y="120650"/>
                  </a:lnTo>
                  <a:lnTo>
                    <a:pt x="214630" y="106680"/>
                  </a:lnTo>
                  <a:lnTo>
                    <a:pt x="223520" y="91440"/>
                  </a:lnTo>
                  <a:lnTo>
                    <a:pt x="233680" y="78740"/>
                  </a:lnTo>
                  <a:lnTo>
                    <a:pt x="243840" y="66040"/>
                  </a:lnTo>
                  <a:lnTo>
                    <a:pt x="254000" y="54610"/>
                  </a:lnTo>
                  <a:lnTo>
                    <a:pt x="271780" y="35560"/>
                  </a:lnTo>
                  <a:lnTo>
                    <a:pt x="279400" y="26670"/>
                  </a:lnTo>
                  <a:lnTo>
                    <a:pt x="289560" y="20320"/>
                  </a:lnTo>
                  <a:lnTo>
                    <a:pt x="300990" y="13970"/>
                  </a:lnTo>
                  <a:lnTo>
                    <a:pt x="3365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Freeform 371"/>
            <p:cNvSpPr/>
            <p:nvPr/>
          </p:nvSpPr>
          <p:spPr>
            <a:xfrm>
              <a:off x="6668770" y="12043410"/>
              <a:ext cx="259081" cy="240031"/>
            </a:xfrm>
            <a:custGeom>
              <a:avLst/>
              <a:gdLst/>
              <a:ahLst/>
              <a:cxnLst/>
              <a:rect l="0" t="0" r="0" b="0"/>
              <a:pathLst>
                <a:path w="259081" h="240031">
                  <a:moveTo>
                    <a:pt x="143510" y="0"/>
                  </a:moveTo>
                  <a:lnTo>
                    <a:pt x="154940" y="17780"/>
                  </a:lnTo>
                  <a:lnTo>
                    <a:pt x="158750" y="26670"/>
                  </a:lnTo>
                  <a:lnTo>
                    <a:pt x="162560" y="38100"/>
                  </a:lnTo>
                  <a:lnTo>
                    <a:pt x="177800" y="83820"/>
                  </a:lnTo>
                  <a:lnTo>
                    <a:pt x="179070" y="85090"/>
                  </a:lnTo>
                  <a:lnTo>
                    <a:pt x="179070" y="80010"/>
                  </a:lnTo>
                  <a:lnTo>
                    <a:pt x="177800" y="71120"/>
                  </a:lnTo>
                  <a:lnTo>
                    <a:pt x="173990" y="60960"/>
                  </a:lnTo>
                  <a:lnTo>
                    <a:pt x="170180" y="48260"/>
                  </a:lnTo>
                  <a:lnTo>
                    <a:pt x="163830" y="36830"/>
                  </a:lnTo>
                  <a:lnTo>
                    <a:pt x="157480" y="25400"/>
                  </a:lnTo>
                  <a:lnTo>
                    <a:pt x="148590" y="16510"/>
                  </a:lnTo>
                  <a:lnTo>
                    <a:pt x="139700" y="7620"/>
                  </a:lnTo>
                  <a:lnTo>
                    <a:pt x="129540" y="2540"/>
                  </a:lnTo>
                  <a:lnTo>
                    <a:pt x="118110" y="1270"/>
                  </a:lnTo>
                  <a:lnTo>
                    <a:pt x="105410" y="1270"/>
                  </a:lnTo>
                  <a:lnTo>
                    <a:pt x="93980" y="2540"/>
                  </a:lnTo>
                  <a:lnTo>
                    <a:pt x="85090" y="6350"/>
                  </a:lnTo>
                  <a:lnTo>
                    <a:pt x="76200" y="11430"/>
                  </a:lnTo>
                  <a:lnTo>
                    <a:pt x="68580" y="19050"/>
                  </a:lnTo>
                  <a:lnTo>
                    <a:pt x="60960" y="26670"/>
                  </a:lnTo>
                  <a:lnTo>
                    <a:pt x="53340" y="35560"/>
                  </a:lnTo>
                  <a:lnTo>
                    <a:pt x="45720" y="45720"/>
                  </a:lnTo>
                  <a:lnTo>
                    <a:pt x="38100" y="57150"/>
                  </a:lnTo>
                  <a:lnTo>
                    <a:pt x="31750" y="69850"/>
                  </a:lnTo>
                  <a:lnTo>
                    <a:pt x="24130" y="82550"/>
                  </a:lnTo>
                  <a:lnTo>
                    <a:pt x="10160" y="104140"/>
                  </a:lnTo>
                  <a:lnTo>
                    <a:pt x="5080" y="116840"/>
                  </a:lnTo>
                  <a:lnTo>
                    <a:pt x="2540" y="129540"/>
                  </a:lnTo>
                  <a:lnTo>
                    <a:pt x="0" y="142240"/>
                  </a:lnTo>
                  <a:lnTo>
                    <a:pt x="1270" y="153670"/>
                  </a:lnTo>
                  <a:lnTo>
                    <a:pt x="3810" y="163830"/>
                  </a:lnTo>
                  <a:lnTo>
                    <a:pt x="7620" y="172720"/>
                  </a:lnTo>
                  <a:lnTo>
                    <a:pt x="12700" y="181610"/>
                  </a:lnTo>
                  <a:lnTo>
                    <a:pt x="16510" y="191770"/>
                  </a:lnTo>
                  <a:lnTo>
                    <a:pt x="20320" y="201930"/>
                  </a:lnTo>
                  <a:lnTo>
                    <a:pt x="25400" y="209550"/>
                  </a:lnTo>
                  <a:lnTo>
                    <a:pt x="33020" y="215900"/>
                  </a:lnTo>
                  <a:lnTo>
                    <a:pt x="41910" y="220980"/>
                  </a:lnTo>
                  <a:lnTo>
                    <a:pt x="50800" y="226060"/>
                  </a:lnTo>
                  <a:lnTo>
                    <a:pt x="60960" y="229870"/>
                  </a:lnTo>
                  <a:lnTo>
                    <a:pt x="71120" y="234950"/>
                  </a:lnTo>
                  <a:lnTo>
                    <a:pt x="82550" y="237490"/>
                  </a:lnTo>
                  <a:lnTo>
                    <a:pt x="93980" y="238760"/>
                  </a:lnTo>
                  <a:lnTo>
                    <a:pt x="106680" y="240030"/>
                  </a:lnTo>
                  <a:lnTo>
                    <a:pt x="120650" y="240030"/>
                  </a:lnTo>
                  <a:lnTo>
                    <a:pt x="133350" y="238760"/>
                  </a:lnTo>
                  <a:lnTo>
                    <a:pt x="147320" y="236220"/>
                  </a:lnTo>
                  <a:lnTo>
                    <a:pt x="161290" y="232410"/>
                  </a:lnTo>
                  <a:lnTo>
                    <a:pt x="175260" y="227330"/>
                  </a:lnTo>
                  <a:lnTo>
                    <a:pt x="189230" y="222250"/>
                  </a:lnTo>
                  <a:lnTo>
                    <a:pt x="203200" y="217170"/>
                  </a:lnTo>
                  <a:lnTo>
                    <a:pt x="217170" y="213360"/>
                  </a:lnTo>
                  <a:lnTo>
                    <a:pt x="259080" y="200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Freeform 372"/>
            <p:cNvSpPr/>
            <p:nvPr/>
          </p:nvSpPr>
          <p:spPr>
            <a:xfrm>
              <a:off x="6930390" y="12066270"/>
              <a:ext cx="281941" cy="219711"/>
            </a:xfrm>
            <a:custGeom>
              <a:avLst/>
              <a:gdLst/>
              <a:ahLst/>
              <a:cxnLst/>
              <a:rect l="0" t="0" r="0" b="0"/>
              <a:pathLst>
                <a:path w="281941" h="219711">
                  <a:moveTo>
                    <a:pt x="123190" y="50800"/>
                  </a:moveTo>
                  <a:lnTo>
                    <a:pt x="134620" y="40640"/>
                  </a:lnTo>
                  <a:lnTo>
                    <a:pt x="137160" y="31750"/>
                  </a:lnTo>
                  <a:lnTo>
                    <a:pt x="137160" y="22860"/>
                  </a:lnTo>
                  <a:lnTo>
                    <a:pt x="135890" y="11430"/>
                  </a:lnTo>
                  <a:lnTo>
                    <a:pt x="130810" y="5080"/>
                  </a:lnTo>
                  <a:lnTo>
                    <a:pt x="123190" y="1270"/>
                  </a:lnTo>
                  <a:lnTo>
                    <a:pt x="113030" y="0"/>
                  </a:lnTo>
                  <a:lnTo>
                    <a:pt x="101600" y="3810"/>
                  </a:lnTo>
                  <a:lnTo>
                    <a:pt x="88900" y="8890"/>
                  </a:lnTo>
                  <a:lnTo>
                    <a:pt x="76200" y="16510"/>
                  </a:lnTo>
                  <a:lnTo>
                    <a:pt x="64770" y="24130"/>
                  </a:lnTo>
                  <a:lnTo>
                    <a:pt x="54610" y="33020"/>
                  </a:lnTo>
                  <a:lnTo>
                    <a:pt x="46990" y="43180"/>
                  </a:lnTo>
                  <a:lnTo>
                    <a:pt x="38100" y="53340"/>
                  </a:lnTo>
                  <a:lnTo>
                    <a:pt x="30480" y="62230"/>
                  </a:lnTo>
                  <a:lnTo>
                    <a:pt x="22860" y="72390"/>
                  </a:lnTo>
                  <a:lnTo>
                    <a:pt x="16510" y="85090"/>
                  </a:lnTo>
                  <a:lnTo>
                    <a:pt x="11430" y="96520"/>
                  </a:lnTo>
                  <a:lnTo>
                    <a:pt x="6350" y="109220"/>
                  </a:lnTo>
                  <a:lnTo>
                    <a:pt x="3810" y="125730"/>
                  </a:lnTo>
                  <a:lnTo>
                    <a:pt x="1270" y="142240"/>
                  </a:lnTo>
                  <a:lnTo>
                    <a:pt x="0" y="161290"/>
                  </a:lnTo>
                  <a:lnTo>
                    <a:pt x="2540" y="177800"/>
                  </a:lnTo>
                  <a:lnTo>
                    <a:pt x="7620" y="191770"/>
                  </a:lnTo>
                  <a:lnTo>
                    <a:pt x="15240" y="204470"/>
                  </a:lnTo>
                  <a:lnTo>
                    <a:pt x="24130" y="212090"/>
                  </a:lnTo>
                  <a:lnTo>
                    <a:pt x="35560" y="215900"/>
                  </a:lnTo>
                  <a:lnTo>
                    <a:pt x="46990" y="217170"/>
                  </a:lnTo>
                  <a:lnTo>
                    <a:pt x="59690" y="214630"/>
                  </a:lnTo>
                  <a:lnTo>
                    <a:pt x="72390" y="209550"/>
                  </a:lnTo>
                  <a:lnTo>
                    <a:pt x="86360" y="201930"/>
                  </a:lnTo>
                  <a:lnTo>
                    <a:pt x="97790" y="194310"/>
                  </a:lnTo>
                  <a:lnTo>
                    <a:pt x="107950" y="185420"/>
                  </a:lnTo>
                  <a:lnTo>
                    <a:pt x="116840" y="175260"/>
                  </a:lnTo>
                  <a:lnTo>
                    <a:pt x="124460" y="163830"/>
                  </a:lnTo>
                  <a:lnTo>
                    <a:pt x="132080" y="149860"/>
                  </a:lnTo>
                  <a:lnTo>
                    <a:pt x="139700" y="134620"/>
                  </a:lnTo>
                  <a:lnTo>
                    <a:pt x="143510" y="118110"/>
                  </a:lnTo>
                  <a:lnTo>
                    <a:pt x="146050" y="101600"/>
                  </a:lnTo>
                  <a:lnTo>
                    <a:pt x="144780" y="85090"/>
                  </a:lnTo>
                  <a:lnTo>
                    <a:pt x="142240" y="77470"/>
                  </a:lnTo>
                  <a:lnTo>
                    <a:pt x="138430" y="76200"/>
                  </a:lnTo>
                  <a:lnTo>
                    <a:pt x="133350" y="78740"/>
                  </a:lnTo>
                  <a:lnTo>
                    <a:pt x="132080" y="83820"/>
                  </a:lnTo>
                  <a:lnTo>
                    <a:pt x="130810" y="92710"/>
                  </a:lnTo>
                  <a:lnTo>
                    <a:pt x="132080" y="104140"/>
                  </a:lnTo>
                  <a:lnTo>
                    <a:pt x="134620" y="114300"/>
                  </a:lnTo>
                  <a:lnTo>
                    <a:pt x="135890" y="124460"/>
                  </a:lnTo>
                  <a:lnTo>
                    <a:pt x="139700" y="135890"/>
                  </a:lnTo>
                  <a:lnTo>
                    <a:pt x="143510" y="148590"/>
                  </a:lnTo>
                  <a:lnTo>
                    <a:pt x="148590" y="162560"/>
                  </a:lnTo>
                  <a:lnTo>
                    <a:pt x="153670" y="177800"/>
                  </a:lnTo>
                  <a:lnTo>
                    <a:pt x="163830" y="190500"/>
                  </a:lnTo>
                  <a:lnTo>
                    <a:pt x="176530" y="201930"/>
                  </a:lnTo>
                  <a:lnTo>
                    <a:pt x="190500" y="210820"/>
                  </a:lnTo>
                  <a:lnTo>
                    <a:pt x="203200" y="215900"/>
                  </a:lnTo>
                  <a:lnTo>
                    <a:pt x="215900" y="218440"/>
                  </a:lnTo>
                  <a:lnTo>
                    <a:pt x="227330" y="219710"/>
                  </a:lnTo>
                  <a:lnTo>
                    <a:pt x="237490" y="218440"/>
                  </a:lnTo>
                  <a:lnTo>
                    <a:pt x="248920" y="215900"/>
                  </a:lnTo>
                  <a:lnTo>
                    <a:pt x="281940" y="2095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Freeform 373"/>
            <p:cNvSpPr/>
            <p:nvPr/>
          </p:nvSpPr>
          <p:spPr>
            <a:xfrm>
              <a:off x="7254240" y="12119610"/>
              <a:ext cx="242571" cy="208281"/>
            </a:xfrm>
            <a:custGeom>
              <a:avLst/>
              <a:gdLst/>
              <a:ahLst/>
              <a:cxnLst/>
              <a:rect l="0" t="0" r="0" b="0"/>
              <a:pathLst>
                <a:path w="242571" h="208281">
                  <a:moveTo>
                    <a:pt x="0" y="19050"/>
                  </a:moveTo>
                  <a:lnTo>
                    <a:pt x="5080" y="46990"/>
                  </a:lnTo>
                  <a:lnTo>
                    <a:pt x="7620" y="62230"/>
                  </a:lnTo>
                  <a:lnTo>
                    <a:pt x="7620" y="80010"/>
                  </a:lnTo>
                  <a:lnTo>
                    <a:pt x="8890" y="115570"/>
                  </a:lnTo>
                  <a:lnTo>
                    <a:pt x="10160" y="151130"/>
                  </a:lnTo>
                  <a:lnTo>
                    <a:pt x="10160" y="147320"/>
                  </a:lnTo>
                  <a:lnTo>
                    <a:pt x="10160" y="139700"/>
                  </a:lnTo>
                  <a:lnTo>
                    <a:pt x="11430" y="130810"/>
                  </a:lnTo>
                  <a:lnTo>
                    <a:pt x="13970" y="121920"/>
                  </a:lnTo>
                  <a:lnTo>
                    <a:pt x="16510" y="111760"/>
                  </a:lnTo>
                  <a:lnTo>
                    <a:pt x="19050" y="99060"/>
                  </a:lnTo>
                  <a:lnTo>
                    <a:pt x="25400" y="64770"/>
                  </a:lnTo>
                  <a:lnTo>
                    <a:pt x="29210" y="50800"/>
                  </a:lnTo>
                  <a:lnTo>
                    <a:pt x="34290" y="39370"/>
                  </a:lnTo>
                  <a:lnTo>
                    <a:pt x="40640" y="29210"/>
                  </a:lnTo>
                  <a:lnTo>
                    <a:pt x="50800" y="20320"/>
                  </a:lnTo>
                  <a:lnTo>
                    <a:pt x="63500" y="11430"/>
                  </a:lnTo>
                  <a:lnTo>
                    <a:pt x="77470" y="3810"/>
                  </a:lnTo>
                  <a:lnTo>
                    <a:pt x="92710" y="0"/>
                  </a:lnTo>
                  <a:lnTo>
                    <a:pt x="107950" y="1270"/>
                  </a:lnTo>
                  <a:lnTo>
                    <a:pt x="124460" y="3810"/>
                  </a:lnTo>
                  <a:lnTo>
                    <a:pt x="139700" y="12700"/>
                  </a:lnTo>
                  <a:lnTo>
                    <a:pt x="152400" y="25400"/>
                  </a:lnTo>
                  <a:lnTo>
                    <a:pt x="165100" y="40640"/>
                  </a:lnTo>
                  <a:lnTo>
                    <a:pt x="172720" y="58420"/>
                  </a:lnTo>
                  <a:lnTo>
                    <a:pt x="179070" y="76200"/>
                  </a:lnTo>
                  <a:lnTo>
                    <a:pt x="181610" y="96520"/>
                  </a:lnTo>
                  <a:lnTo>
                    <a:pt x="184150" y="114300"/>
                  </a:lnTo>
                  <a:lnTo>
                    <a:pt x="186690" y="133350"/>
                  </a:lnTo>
                  <a:lnTo>
                    <a:pt x="186690" y="151130"/>
                  </a:lnTo>
                  <a:lnTo>
                    <a:pt x="190500" y="166370"/>
                  </a:lnTo>
                  <a:lnTo>
                    <a:pt x="194310" y="180340"/>
                  </a:lnTo>
                  <a:lnTo>
                    <a:pt x="199390" y="193040"/>
                  </a:lnTo>
                  <a:lnTo>
                    <a:pt x="207010" y="200660"/>
                  </a:lnTo>
                  <a:lnTo>
                    <a:pt x="214630" y="204470"/>
                  </a:lnTo>
                  <a:lnTo>
                    <a:pt x="242570" y="208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Freeform 374"/>
            <p:cNvSpPr/>
            <p:nvPr/>
          </p:nvSpPr>
          <p:spPr>
            <a:xfrm>
              <a:off x="7467600" y="12108180"/>
              <a:ext cx="270511" cy="198121"/>
            </a:xfrm>
            <a:custGeom>
              <a:avLst/>
              <a:gdLst/>
              <a:ahLst/>
              <a:cxnLst/>
              <a:rect l="0" t="0" r="0" b="0"/>
              <a:pathLst>
                <a:path w="270511" h="198121">
                  <a:moveTo>
                    <a:pt x="165100" y="62230"/>
                  </a:moveTo>
                  <a:lnTo>
                    <a:pt x="171450" y="39370"/>
                  </a:lnTo>
                  <a:lnTo>
                    <a:pt x="168910" y="29210"/>
                  </a:lnTo>
                  <a:lnTo>
                    <a:pt x="165100" y="19050"/>
                  </a:lnTo>
                  <a:lnTo>
                    <a:pt x="157480" y="8890"/>
                  </a:lnTo>
                  <a:lnTo>
                    <a:pt x="148590" y="3810"/>
                  </a:lnTo>
                  <a:lnTo>
                    <a:pt x="138430" y="1270"/>
                  </a:lnTo>
                  <a:lnTo>
                    <a:pt x="125730" y="0"/>
                  </a:lnTo>
                  <a:lnTo>
                    <a:pt x="111760" y="3810"/>
                  </a:lnTo>
                  <a:lnTo>
                    <a:pt x="97790" y="11430"/>
                  </a:lnTo>
                  <a:lnTo>
                    <a:pt x="81280" y="21590"/>
                  </a:lnTo>
                  <a:lnTo>
                    <a:pt x="68580" y="31750"/>
                  </a:lnTo>
                  <a:lnTo>
                    <a:pt x="57150" y="41910"/>
                  </a:lnTo>
                  <a:lnTo>
                    <a:pt x="48260" y="52070"/>
                  </a:lnTo>
                  <a:lnTo>
                    <a:pt x="39370" y="62230"/>
                  </a:lnTo>
                  <a:lnTo>
                    <a:pt x="30480" y="72390"/>
                  </a:lnTo>
                  <a:lnTo>
                    <a:pt x="22860" y="83820"/>
                  </a:lnTo>
                  <a:lnTo>
                    <a:pt x="16510" y="95250"/>
                  </a:lnTo>
                  <a:lnTo>
                    <a:pt x="11430" y="107950"/>
                  </a:lnTo>
                  <a:lnTo>
                    <a:pt x="6350" y="120650"/>
                  </a:lnTo>
                  <a:lnTo>
                    <a:pt x="3810" y="133350"/>
                  </a:lnTo>
                  <a:lnTo>
                    <a:pt x="1270" y="147320"/>
                  </a:lnTo>
                  <a:lnTo>
                    <a:pt x="0" y="161290"/>
                  </a:lnTo>
                  <a:lnTo>
                    <a:pt x="3810" y="172720"/>
                  </a:lnTo>
                  <a:lnTo>
                    <a:pt x="11430" y="182880"/>
                  </a:lnTo>
                  <a:lnTo>
                    <a:pt x="20320" y="191770"/>
                  </a:lnTo>
                  <a:lnTo>
                    <a:pt x="30480" y="196850"/>
                  </a:lnTo>
                  <a:lnTo>
                    <a:pt x="40640" y="198120"/>
                  </a:lnTo>
                  <a:lnTo>
                    <a:pt x="50800" y="198120"/>
                  </a:lnTo>
                  <a:lnTo>
                    <a:pt x="63500" y="195580"/>
                  </a:lnTo>
                  <a:lnTo>
                    <a:pt x="77470" y="189230"/>
                  </a:lnTo>
                  <a:lnTo>
                    <a:pt x="92710" y="181610"/>
                  </a:lnTo>
                  <a:lnTo>
                    <a:pt x="104140" y="173990"/>
                  </a:lnTo>
                  <a:lnTo>
                    <a:pt x="113030" y="165100"/>
                  </a:lnTo>
                  <a:lnTo>
                    <a:pt x="119380" y="154940"/>
                  </a:lnTo>
                  <a:lnTo>
                    <a:pt x="127000" y="146050"/>
                  </a:lnTo>
                  <a:lnTo>
                    <a:pt x="133350" y="138430"/>
                  </a:lnTo>
                  <a:lnTo>
                    <a:pt x="140970" y="130810"/>
                  </a:lnTo>
                  <a:lnTo>
                    <a:pt x="147320" y="119380"/>
                  </a:lnTo>
                  <a:lnTo>
                    <a:pt x="152400" y="106680"/>
                  </a:lnTo>
                  <a:lnTo>
                    <a:pt x="156210" y="91440"/>
                  </a:lnTo>
                  <a:lnTo>
                    <a:pt x="158750" y="86360"/>
                  </a:lnTo>
                  <a:lnTo>
                    <a:pt x="158750" y="87630"/>
                  </a:lnTo>
                  <a:lnTo>
                    <a:pt x="157480" y="92710"/>
                  </a:lnTo>
                  <a:lnTo>
                    <a:pt x="157480" y="104140"/>
                  </a:lnTo>
                  <a:lnTo>
                    <a:pt x="158750" y="118110"/>
                  </a:lnTo>
                  <a:lnTo>
                    <a:pt x="161290" y="134620"/>
                  </a:lnTo>
                  <a:lnTo>
                    <a:pt x="165100" y="148590"/>
                  </a:lnTo>
                  <a:lnTo>
                    <a:pt x="170180" y="162560"/>
                  </a:lnTo>
                  <a:lnTo>
                    <a:pt x="175260" y="173990"/>
                  </a:lnTo>
                  <a:lnTo>
                    <a:pt x="184150" y="184150"/>
                  </a:lnTo>
                  <a:lnTo>
                    <a:pt x="194310" y="191770"/>
                  </a:lnTo>
                  <a:lnTo>
                    <a:pt x="205740" y="196850"/>
                  </a:lnTo>
                  <a:lnTo>
                    <a:pt x="218440" y="198120"/>
                  </a:lnTo>
                  <a:lnTo>
                    <a:pt x="231140" y="194310"/>
                  </a:lnTo>
                  <a:lnTo>
                    <a:pt x="27051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Freeform 375"/>
            <p:cNvSpPr/>
            <p:nvPr/>
          </p:nvSpPr>
          <p:spPr>
            <a:xfrm>
              <a:off x="7802880" y="11981180"/>
              <a:ext cx="30481" cy="304801"/>
            </a:xfrm>
            <a:custGeom>
              <a:avLst/>
              <a:gdLst/>
              <a:ahLst/>
              <a:cxnLst/>
              <a:rect l="0" t="0" r="0" b="0"/>
              <a:pathLst>
                <a:path w="30481" h="304801">
                  <a:moveTo>
                    <a:pt x="20320" y="0"/>
                  </a:moveTo>
                  <a:lnTo>
                    <a:pt x="20320" y="33020"/>
                  </a:lnTo>
                  <a:lnTo>
                    <a:pt x="19050" y="50800"/>
                  </a:lnTo>
                  <a:lnTo>
                    <a:pt x="16510" y="71120"/>
                  </a:lnTo>
                  <a:lnTo>
                    <a:pt x="13970" y="92710"/>
                  </a:lnTo>
                  <a:lnTo>
                    <a:pt x="12700" y="111760"/>
                  </a:lnTo>
                  <a:lnTo>
                    <a:pt x="11430" y="129540"/>
                  </a:lnTo>
                  <a:lnTo>
                    <a:pt x="10160" y="146050"/>
                  </a:lnTo>
                  <a:lnTo>
                    <a:pt x="8890" y="161290"/>
                  </a:lnTo>
                  <a:lnTo>
                    <a:pt x="6350" y="176530"/>
                  </a:lnTo>
                  <a:lnTo>
                    <a:pt x="3810" y="191770"/>
                  </a:lnTo>
                  <a:lnTo>
                    <a:pt x="2540" y="208280"/>
                  </a:lnTo>
                  <a:lnTo>
                    <a:pt x="1270" y="226060"/>
                  </a:lnTo>
                  <a:lnTo>
                    <a:pt x="0" y="245110"/>
                  </a:lnTo>
                  <a:lnTo>
                    <a:pt x="3810" y="260350"/>
                  </a:lnTo>
                  <a:lnTo>
                    <a:pt x="8890" y="273050"/>
                  </a:lnTo>
                  <a:lnTo>
                    <a:pt x="3048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Freeform 376"/>
            <p:cNvSpPr/>
            <p:nvPr/>
          </p:nvSpPr>
          <p:spPr>
            <a:xfrm>
              <a:off x="8075930" y="11896090"/>
              <a:ext cx="237491" cy="353061"/>
            </a:xfrm>
            <a:custGeom>
              <a:avLst/>
              <a:gdLst/>
              <a:ahLst/>
              <a:cxnLst/>
              <a:rect l="0" t="0" r="0" b="0"/>
              <a:pathLst>
                <a:path w="237491" h="353061">
                  <a:moveTo>
                    <a:pt x="52070" y="0"/>
                  </a:moveTo>
                  <a:lnTo>
                    <a:pt x="46990" y="17780"/>
                  </a:lnTo>
                  <a:lnTo>
                    <a:pt x="43180" y="31750"/>
                  </a:lnTo>
                  <a:lnTo>
                    <a:pt x="40640" y="50800"/>
                  </a:lnTo>
                  <a:lnTo>
                    <a:pt x="36830" y="72390"/>
                  </a:lnTo>
                  <a:lnTo>
                    <a:pt x="30480" y="111760"/>
                  </a:lnTo>
                  <a:lnTo>
                    <a:pt x="16510" y="185420"/>
                  </a:lnTo>
                  <a:lnTo>
                    <a:pt x="6350" y="238760"/>
                  </a:lnTo>
                  <a:lnTo>
                    <a:pt x="3810" y="255270"/>
                  </a:lnTo>
                  <a:lnTo>
                    <a:pt x="2540" y="270510"/>
                  </a:lnTo>
                  <a:lnTo>
                    <a:pt x="1270" y="285750"/>
                  </a:lnTo>
                  <a:lnTo>
                    <a:pt x="1270" y="303530"/>
                  </a:lnTo>
                  <a:lnTo>
                    <a:pt x="0" y="340360"/>
                  </a:lnTo>
                  <a:lnTo>
                    <a:pt x="2540" y="350520"/>
                  </a:lnTo>
                  <a:lnTo>
                    <a:pt x="6350" y="353060"/>
                  </a:lnTo>
                  <a:lnTo>
                    <a:pt x="10160" y="351790"/>
                  </a:lnTo>
                  <a:lnTo>
                    <a:pt x="15240" y="346710"/>
                  </a:lnTo>
                  <a:lnTo>
                    <a:pt x="19050" y="340360"/>
                  </a:lnTo>
                  <a:lnTo>
                    <a:pt x="22860" y="332740"/>
                  </a:lnTo>
                  <a:lnTo>
                    <a:pt x="26670" y="323850"/>
                  </a:lnTo>
                  <a:lnTo>
                    <a:pt x="30480" y="313690"/>
                  </a:lnTo>
                  <a:lnTo>
                    <a:pt x="34290" y="304800"/>
                  </a:lnTo>
                  <a:lnTo>
                    <a:pt x="38100" y="293370"/>
                  </a:lnTo>
                  <a:lnTo>
                    <a:pt x="41910" y="280670"/>
                  </a:lnTo>
                  <a:lnTo>
                    <a:pt x="44450" y="267970"/>
                  </a:lnTo>
                  <a:lnTo>
                    <a:pt x="49530" y="256540"/>
                  </a:lnTo>
                  <a:lnTo>
                    <a:pt x="54610" y="245110"/>
                  </a:lnTo>
                  <a:lnTo>
                    <a:pt x="60960" y="233680"/>
                  </a:lnTo>
                  <a:lnTo>
                    <a:pt x="67310" y="223520"/>
                  </a:lnTo>
                  <a:lnTo>
                    <a:pt x="73660" y="214630"/>
                  </a:lnTo>
                  <a:lnTo>
                    <a:pt x="81280" y="207010"/>
                  </a:lnTo>
                  <a:lnTo>
                    <a:pt x="91440" y="199390"/>
                  </a:lnTo>
                  <a:lnTo>
                    <a:pt x="104140" y="194310"/>
                  </a:lnTo>
                  <a:lnTo>
                    <a:pt x="118110" y="189230"/>
                  </a:lnTo>
                  <a:lnTo>
                    <a:pt x="133350" y="187960"/>
                  </a:lnTo>
                  <a:lnTo>
                    <a:pt x="149860" y="190500"/>
                  </a:lnTo>
                  <a:lnTo>
                    <a:pt x="166370" y="193040"/>
                  </a:lnTo>
                  <a:lnTo>
                    <a:pt x="179070" y="198120"/>
                  </a:lnTo>
                  <a:lnTo>
                    <a:pt x="190500" y="203200"/>
                  </a:lnTo>
                  <a:lnTo>
                    <a:pt x="200660" y="209550"/>
                  </a:lnTo>
                  <a:lnTo>
                    <a:pt x="209550" y="218440"/>
                  </a:lnTo>
                  <a:lnTo>
                    <a:pt x="218440" y="228600"/>
                  </a:lnTo>
                  <a:lnTo>
                    <a:pt x="226060" y="240030"/>
                  </a:lnTo>
                  <a:lnTo>
                    <a:pt x="231140" y="254000"/>
                  </a:lnTo>
                  <a:lnTo>
                    <a:pt x="234950" y="269240"/>
                  </a:lnTo>
                  <a:lnTo>
                    <a:pt x="237490" y="284480"/>
                  </a:lnTo>
                  <a:lnTo>
                    <a:pt x="236220" y="297180"/>
                  </a:lnTo>
                  <a:lnTo>
                    <a:pt x="233680" y="308610"/>
                  </a:lnTo>
                  <a:lnTo>
                    <a:pt x="228600" y="317500"/>
                  </a:lnTo>
                  <a:lnTo>
                    <a:pt x="222250" y="325120"/>
                  </a:lnTo>
                  <a:lnTo>
                    <a:pt x="214630" y="331470"/>
                  </a:lnTo>
                  <a:lnTo>
                    <a:pt x="205740" y="337820"/>
                  </a:lnTo>
                  <a:lnTo>
                    <a:pt x="193040" y="341630"/>
                  </a:lnTo>
                  <a:lnTo>
                    <a:pt x="177800" y="346710"/>
                  </a:lnTo>
                  <a:lnTo>
                    <a:pt x="160020" y="350520"/>
                  </a:lnTo>
                  <a:lnTo>
                    <a:pt x="146050" y="351790"/>
                  </a:lnTo>
                  <a:lnTo>
                    <a:pt x="132080" y="351790"/>
                  </a:lnTo>
                  <a:lnTo>
                    <a:pt x="119380" y="350520"/>
                  </a:lnTo>
                  <a:lnTo>
                    <a:pt x="107950" y="347980"/>
                  </a:lnTo>
                  <a:lnTo>
                    <a:pt x="96520" y="345440"/>
                  </a:lnTo>
                  <a:lnTo>
                    <a:pt x="85090" y="342900"/>
                  </a:lnTo>
                  <a:lnTo>
                    <a:pt x="77470" y="336550"/>
                  </a:lnTo>
                  <a:lnTo>
                    <a:pt x="72390" y="327660"/>
                  </a:lnTo>
                  <a:lnTo>
                    <a:pt x="73660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Freeform 377"/>
            <p:cNvSpPr/>
            <p:nvPr/>
          </p:nvSpPr>
          <p:spPr>
            <a:xfrm>
              <a:off x="8402320" y="11917680"/>
              <a:ext cx="73661" cy="294641"/>
            </a:xfrm>
            <a:custGeom>
              <a:avLst/>
              <a:gdLst/>
              <a:ahLst/>
              <a:cxnLst/>
              <a:rect l="0" t="0" r="0" b="0"/>
              <a:pathLst>
                <a:path w="73661" h="294641">
                  <a:moveTo>
                    <a:pt x="0" y="0"/>
                  </a:moveTo>
                  <a:lnTo>
                    <a:pt x="5080" y="22860"/>
                  </a:lnTo>
                  <a:lnTo>
                    <a:pt x="6350" y="33020"/>
                  </a:lnTo>
                  <a:lnTo>
                    <a:pt x="7620" y="45720"/>
                  </a:lnTo>
                  <a:lnTo>
                    <a:pt x="8890" y="58420"/>
                  </a:lnTo>
                  <a:lnTo>
                    <a:pt x="8890" y="85090"/>
                  </a:lnTo>
                  <a:lnTo>
                    <a:pt x="10160" y="157480"/>
                  </a:lnTo>
                  <a:lnTo>
                    <a:pt x="11430" y="175260"/>
                  </a:lnTo>
                  <a:lnTo>
                    <a:pt x="12700" y="190500"/>
                  </a:lnTo>
                  <a:lnTo>
                    <a:pt x="15240" y="204470"/>
                  </a:lnTo>
                  <a:lnTo>
                    <a:pt x="17780" y="218440"/>
                  </a:lnTo>
                  <a:lnTo>
                    <a:pt x="24130" y="246380"/>
                  </a:lnTo>
                  <a:lnTo>
                    <a:pt x="31750" y="257810"/>
                  </a:lnTo>
                  <a:lnTo>
                    <a:pt x="40640" y="267970"/>
                  </a:lnTo>
                  <a:lnTo>
                    <a:pt x="73660" y="294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Freeform 378"/>
            <p:cNvSpPr/>
            <p:nvPr/>
          </p:nvSpPr>
          <p:spPr>
            <a:xfrm>
              <a:off x="8233410" y="12051030"/>
              <a:ext cx="466091" cy="370841"/>
            </a:xfrm>
            <a:custGeom>
              <a:avLst/>
              <a:gdLst/>
              <a:ahLst/>
              <a:cxnLst/>
              <a:rect l="0" t="0" r="0" b="0"/>
              <a:pathLst>
                <a:path w="466091" h="370841">
                  <a:moveTo>
                    <a:pt x="421640" y="13970"/>
                  </a:moveTo>
                  <a:lnTo>
                    <a:pt x="410210" y="2540"/>
                  </a:lnTo>
                  <a:lnTo>
                    <a:pt x="400050" y="1270"/>
                  </a:lnTo>
                  <a:lnTo>
                    <a:pt x="386080" y="0"/>
                  </a:lnTo>
                  <a:lnTo>
                    <a:pt x="369570" y="1270"/>
                  </a:lnTo>
                  <a:lnTo>
                    <a:pt x="355600" y="3810"/>
                  </a:lnTo>
                  <a:lnTo>
                    <a:pt x="345440" y="8890"/>
                  </a:lnTo>
                  <a:lnTo>
                    <a:pt x="335280" y="13970"/>
                  </a:lnTo>
                  <a:lnTo>
                    <a:pt x="326390" y="21590"/>
                  </a:lnTo>
                  <a:lnTo>
                    <a:pt x="318770" y="29210"/>
                  </a:lnTo>
                  <a:lnTo>
                    <a:pt x="309880" y="38100"/>
                  </a:lnTo>
                  <a:lnTo>
                    <a:pt x="302260" y="48260"/>
                  </a:lnTo>
                  <a:lnTo>
                    <a:pt x="295910" y="57150"/>
                  </a:lnTo>
                  <a:lnTo>
                    <a:pt x="288290" y="67310"/>
                  </a:lnTo>
                  <a:lnTo>
                    <a:pt x="283210" y="78740"/>
                  </a:lnTo>
                  <a:lnTo>
                    <a:pt x="280670" y="91440"/>
                  </a:lnTo>
                  <a:lnTo>
                    <a:pt x="278130" y="104140"/>
                  </a:lnTo>
                  <a:lnTo>
                    <a:pt x="279400" y="118110"/>
                  </a:lnTo>
                  <a:lnTo>
                    <a:pt x="281940" y="133350"/>
                  </a:lnTo>
                  <a:lnTo>
                    <a:pt x="285750" y="149860"/>
                  </a:lnTo>
                  <a:lnTo>
                    <a:pt x="292100" y="163830"/>
                  </a:lnTo>
                  <a:lnTo>
                    <a:pt x="299720" y="173990"/>
                  </a:lnTo>
                  <a:lnTo>
                    <a:pt x="308610" y="184150"/>
                  </a:lnTo>
                  <a:lnTo>
                    <a:pt x="318770" y="189230"/>
                  </a:lnTo>
                  <a:lnTo>
                    <a:pt x="327660" y="191770"/>
                  </a:lnTo>
                  <a:lnTo>
                    <a:pt x="337820" y="191770"/>
                  </a:lnTo>
                  <a:lnTo>
                    <a:pt x="347980" y="191770"/>
                  </a:lnTo>
                  <a:lnTo>
                    <a:pt x="358140" y="189230"/>
                  </a:lnTo>
                  <a:lnTo>
                    <a:pt x="368300" y="186690"/>
                  </a:lnTo>
                  <a:lnTo>
                    <a:pt x="379730" y="181610"/>
                  </a:lnTo>
                  <a:lnTo>
                    <a:pt x="389890" y="175260"/>
                  </a:lnTo>
                  <a:lnTo>
                    <a:pt x="400050" y="167640"/>
                  </a:lnTo>
                  <a:lnTo>
                    <a:pt x="408940" y="158750"/>
                  </a:lnTo>
                  <a:lnTo>
                    <a:pt x="417830" y="148590"/>
                  </a:lnTo>
                  <a:lnTo>
                    <a:pt x="425450" y="138430"/>
                  </a:lnTo>
                  <a:lnTo>
                    <a:pt x="433070" y="128270"/>
                  </a:lnTo>
                  <a:lnTo>
                    <a:pt x="438150" y="118110"/>
                  </a:lnTo>
                  <a:lnTo>
                    <a:pt x="443230" y="107950"/>
                  </a:lnTo>
                  <a:lnTo>
                    <a:pt x="447040" y="96520"/>
                  </a:lnTo>
                  <a:lnTo>
                    <a:pt x="450850" y="83820"/>
                  </a:lnTo>
                  <a:lnTo>
                    <a:pt x="455930" y="71120"/>
                  </a:lnTo>
                  <a:lnTo>
                    <a:pt x="458470" y="57150"/>
                  </a:lnTo>
                  <a:lnTo>
                    <a:pt x="466090" y="25400"/>
                  </a:lnTo>
                  <a:lnTo>
                    <a:pt x="466090" y="16510"/>
                  </a:lnTo>
                  <a:lnTo>
                    <a:pt x="464820" y="13970"/>
                  </a:lnTo>
                  <a:lnTo>
                    <a:pt x="459740" y="13970"/>
                  </a:lnTo>
                  <a:lnTo>
                    <a:pt x="457200" y="20320"/>
                  </a:lnTo>
                  <a:lnTo>
                    <a:pt x="455930" y="33020"/>
                  </a:lnTo>
                  <a:lnTo>
                    <a:pt x="454660" y="46990"/>
                  </a:lnTo>
                  <a:lnTo>
                    <a:pt x="454660" y="62230"/>
                  </a:lnTo>
                  <a:lnTo>
                    <a:pt x="453390" y="90170"/>
                  </a:lnTo>
                  <a:lnTo>
                    <a:pt x="452120" y="175260"/>
                  </a:lnTo>
                  <a:lnTo>
                    <a:pt x="452120" y="217170"/>
                  </a:lnTo>
                  <a:lnTo>
                    <a:pt x="450850" y="231140"/>
                  </a:lnTo>
                  <a:lnTo>
                    <a:pt x="449580" y="245110"/>
                  </a:lnTo>
                  <a:lnTo>
                    <a:pt x="447040" y="259080"/>
                  </a:lnTo>
                  <a:lnTo>
                    <a:pt x="444500" y="273050"/>
                  </a:lnTo>
                  <a:lnTo>
                    <a:pt x="440690" y="284480"/>
                  </a:lnTo>
                  <a:lnTo>
                    <a:pt x="438150" y="295910"/>
                  </a:lnTo>
                  <a:lnTo>
                    <a:pt x="431800" y="318770"/>
                  </a:lnTo>
                  <a:lnTo>
                    <a:pt x="427990" y="328930"/>
                  </a:lnTo>
                  <a:lnTo>
                    <a:pt x="421640" y="337820"/>
                  </a:lnTo>
                  <a:lnTo>
                    <a:pt x="415290" y="344170"/>
                  </a:lnTo>
                  <a:lnTo>
                    <a:pt x="406400" y="350520"/>
                  </a:lnTo>
                  <a:lnTo>
                    <a:pt x="396240" y="355600"/>
                  </a:lnTo>
                  <a:lnTo>
                    <a:pt x="384810" y="359410"/>
                  </a:lnTo>
                  <a:lnTo>
                    <a:pt x="372110" y="363220"/>
                  </a:lnTo>
                  <a:lnTo>
                    <a:pt x="358140" y="367030"/>
                  </a:lnTo>
                  <a:lnTo>
                    <a:pt x="342900" y="368300"/>
                  </a:lnTo>
                  <a:lnTo>
                    <a:pt x="326390" y="369570"/>
                  </a:lnTo>
                  <a:lnTo>
                    <a:pt x="308610" y="370840"/>
                  </a:lnTo>
                  <a:lnTo>
                    <a:pt x="270510" y="370840"/>
                  </a:lnTo>
                  <a:lnTo>
                    <a:pt x="248920" y="370840"/>
                  </a:lnTo>
                  <a:lnTo>
                    <a:pt x="227330" y="368300"/>
                  </a:lnTo>
                  <a:lnTo>
                    <a:pt x="204470" y="365760"/>
                  </a:lnTo>
                  <a:lnTo>
                    <a:pt x="180340" y="361950"/>
                  </a:lnTo>
                  <a:lnTo>
                    <a:pt x="156210" y="356870"/>
                  </a:lnTo>
                  <a:lnTo>
                    <a:pt x="132080" y="351790"/>
                  </a:lnTo>
                  <a:lnTo>
                    <a:pt x="106680" y="346710"/>
                  </a:lnTo>
                  <a:lnTo>
                    <a:pt x="80010" y="341630"/>
                  </a:lnTo>
                  <a:lnTo>
                    <a:pt x="0" y="3302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Freeform 379"/>
            <p:cNvSpPr/>
            <p:nvPr/>
          </p:nvSpPr>
          <p:spPr>
            <a:xfrm>
              <a:off x="6348730" y="12547600"/>
              <a:ext cx="83821" cy="412751"/>
            </a:xfrm>
            <a:custGeom>
              <a:avLst/>
              <a:gdLst/>
              <a:ahLst/>
              <a:cxnLst/>
              <a:rect l="0" t="0" r="0" b="0"/>
              <a:pathLst>
                <a:path w="83821" h="412751">
                  <a:moveTo>
                    <a:pt x="83820" y="12700"/>
                  </a:moveTo>
                  <a:lnTo>
                    <a:pt x="72390" y="1270"/>
                  </a:lnTo>
                  <a:lnTo>
                    <a:pt x="67310" y="0"/>
                  </a:lnTo>
                  <a:lnTo>
                    <a:pt x="60960" y="1270"/>
                  </a:lnTo>
                  <a:lnTo>
                    <a:pt x="54610" y="5080"/>
                  </a:lnTo>
                  <a:lnTo>
                    <a:pt x="49530" y="15240"/>
                  </a:lnTo>
                  <a:lnTo>
                    <a:pt x="44450" y="27940"/>
                  </a:lnTo>
                  <a:lnTo>
                    <a:pt x="40640" y="43180"/>
                  </a:lnTo>
                  <a:lnTo>
                    <a:pt x="35560" y="59690"/>
                  </a:lnTo>
                  <a:lnTo>
                    <a:pt x="27940" y="93980"/>
                  </a:lnTo>
                  <a:lnTo>
                    <a:pt x="25400" y="111760"/>
                  </a:lnTo>
                  <a:lnTo>
                    <a:pt x="24130" y="132080"/>
                  </a:lnTo>
                  <a:lnTo>
                    <a:pt x="22860" y="151130"/>
                  </a:lnTo>
                  <a:lnTo>
                    <a:pt x="21590" y="191770"/>
                  </a:lnTo>
                  <a:lnTo>
                    <a:pt x="21590" y="213360"/>
                  </a:lnTo>
                  <a:lnTo>
                    <a:pt x="20320" y="232410"/>
                  </a:lnTo>
                  <a:lnTo>
                    <a:pt x="17780" y="251460"/>
                  </a:lnTo>
                  <a:lnTo>
                    <a:pt x="15240" y="270510"/>
                  </a:lnTo>
                  <a:lnTo>
                    <a:pt x="12700" y="287020"/>
                  </a:lnTo>
                  <a:lnTo>
                    <a:pt x="10160" y="303530"/>
                  </a:lnTo>
                  <a:lnTo>
                    <a:pt x="6350" y="318770"/>
                  </a:lnTo>
                  <a:lnTo>
                    <a:pt x="3810" y="334010"/>
                  </a:lnTo>
                  <a:lnTo>
                    <a:pt x="2540" y="350520"/>
                  </a:lnTo>
                  <a:lnTo>
                    <a:pt x="0" y="412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6268720" y="12707620"/>
              <a:ext cx="248921" cy="293371"/>
            </a:xfrm>
            <a:custGeom>
              <a:avLst/>
              <a:gdLst/>
              <a:ahLst/>
              <a:cxnLst/>
              <a:rect l="0" t="0" r="0" b="0"/>
              <a:pathLst>
                <a:path w="248921" h="293371">
                  <a:moveTo>
                    <a:pt x="6350" y="0"/>
                  </a:moveTo>
                  <a:lnTo>
                    <a:pt x="1270" y="21590"/>
                  </a:lnTo>
                  <a:lnTo>
                    <a:pt x="0" y="31750"/>
                  </a:lnTo>
                  <a:lnTo>
                    <a:pt x="1270" y="41910"/>
                  </a:lnTo>
                  <a:lnTo>
                    <a:pt x="2540" y="52070"/>
                  </a:lnTo>
                  <a:lnTo>
                    <a:pt x="5080" y="64770"/>
                  </a:lnTo>
                  <a:lnTo>
                    <a:pt x="27940" y="166370"/>
                  </a:lnTo>
                  <a:lnTo>
                    <a:pt x="30480" y="180340"/>
                  </a:lnTo>
                  <a:lnTo>
                    <a:pt x="34290" y="194310"/>
                  </a:lnTo>
                  <a:lnTo>
                    <a:pt x="41910" y="218440"/>
                  </a:lnTo>
                  <a:lnTo>
                    <a:pt x="52070" y="251460"/>
                  </a:lnTo>
                  <a:lnTo>
                    <a:pt x="62230" y="283210"/>
                  </a:lnTo>
                  <a:lnTo>
                    <a:pt x="68580" y="289560"/>
                  </a:lnTo>
                  <a:lnTo>
                    <a:pt x="76200" y="292100"/>
                  </a:lnTo>
                  <a:lnTo>
                    <a:pt x="83820" y="293370"/>
                  </a:lnTo>
                  <a:lnTo>
                    <a:pt x="91440" y="289560"/>
                  </a:lnTo>
                  <a:lnTo>
                    <a:pt x="96520" y="284480"/>
                  </a:lnTo>
                  <a:lnTo>
                    <a:pt x="119380" y="250190"/>
                  </a:lnTo>
                  <a:lnTo>
                    <a:pt x="127000" y="237490"/>
                  </a:lnTo>
                  <a:lnTo>
                    <a:pt x="133350" y="223520"/>
                  </a:lnTo>
                  <a:lnTo>
                    <a:pt x="147320" y="194310"/>
                  </a:lnTo>
                  <a:lnTo>
                    <a:pt x="175260" y="137160"/>
                  </a:lnTo>
                  <a:lnTo>
                    <a:pt x="181610" y="123190"/>
                  </a:lnTo>
                  <a:lnTo>
                    <a:pt x="190500" y="107950"/>
                  </a:lnTo>
                  <a:lnTo>
                    <a:pt x="199390" y="93980"/>
                  </a:lnTo>
                  <a:lnTo>
                    <a:pt x="208280" y="80010"/>
                  </a:lnTo>
                  <a:lnTo>
                    <a:pt x="217170" y="68580"/>
                  </a:lnTo>
                  <a:lnTo>
                    <a:pt x="224790" y="58420"/>
                  </a:lnTo>
                  <a:lnTo>
                    <a:pt x="24892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Freeform 381"/>
            <p:cNvSpPr/>
            <p:nvPr/>
          </p:nvSpPr>
          <p:spPr>
            <a:xfrm>
              <a:off x="6780530" y="12612370"/>
              <a:ext cx="19051" cy="326391"/>
            </a:xfrm>
            <a:custGeom>
              <a:avLst/>
              <a:gdLst/>
              <a:ahLst/>
              <a:cxnLst/>
              <a:rect l="0" t="0" r="0" b="0"/>
              <a:pathLst>
                <a:path w="19051" h="326391">
                  <a:moveTo>
                    <a:pt x="10160" y="0"/>
                  </a:moveTo>
                  <a:lnTo>
                    <a:pt x="16510" y="16510"/>
                  </a:lnTo>
                  <a:lnTo>
                    <a:pt x="17780" y="30480"/>
                  </a:lnTo>
                  <a:lnTo>
                    <a:pt x="19050" y="46990"/>
                  </a:lnTo>
                  <a:lnTo>
                    <a:pt x="19050" y="66040"/>
                  </a:lnTo>
                  <a:lnTo>
                    <a:pt x="19050" y="85090"/>
                  </a:lnTo>
                  <a:lnTo>
                    <a:pt x="16510" y="104140"/>
                  </a:lnTo>
                  <a:lnTo>
                    <a:pt x="15240" y="121920"/>
                  </a:lnTo>
                  <a:lnTo>
                    <a:pt x="13970" y="139700"/>
                  </a:lnTo>
                  <a:lnTo>
                    <a:pt x="12700" y="157480"/>
                  </a:lnTo>
                  <a:lnTo>
                    <a:pt x="11430" y="175260"/>
                  </a:lnTo>
                  <a:lnTo>
                    <a:pt x="10160" y="191770"/>
                  </a:lnTo>
                  <a:lnTo>
                    <a:pt x="7620" y="207010"/>
                  </a:lnTo>
                  <a:lnTo>
                    <a:pt x="5080" y="222250"/>
                  </a:lnTo>
                  <a:lnTo>
                    <a:pt x="3810" y="240030"/>
                  </a:lnTo>
                  <a:lnTo>
                    <a:pt x="2540" y="257810"/>
                  </a:lnTo>
                  <a:lnTo>
                    <a:pt x="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Freeform 382"/>
            <p:cNvSpPr/>
            <p:nvPr/>
          </p:nvSpPr>
          <p:spPr>
            <a:xfrm>
              <a:off x="6685280" y="12720320"/>
              <a:ext cx="589281" cy="217171"/>
            </a:xfrm>
            <a:custGeom>
              <a:avLst/>
              <a:gdLst/>
              <a:ahLst/>
              <a:cxnLst/>
              <a:rect l="0" t="0" r="0" b="0"/>
              <a:pathLst>
                <a:path w="589281" h="217171">
                  <a:moveTo>
                    <a:pt x="0" y="60960"/>
                  </a:moveTo>
                  <a:lnTo>
                    <a:pt x="16510" y="66040"/>
                  </a:lnTo>
                  <a:lnTo>
                    <a:pt x="27940" y="67310"/>
                  </a:lnTo>
                  <a:lnTo>
                    <a:pt x="40640" y="66040"/>
                  </a:lnTo>
                  <a:lnTo>
                    <a:pt x="73660" y="62230"/>
                  </a:lnTo>
                  <a:lnTo>
                    <a:pt x="115570" y="55880"/>
                  </a:lnTo>
                  <a:lnTo>
                    <a:pt x="134620" y="53340"/>
                  </a:lnTo>
                  <a:lnTo>
                    <a:pt x="151130" y="49530"/>
                  </a:lnTo>
                  <a:lnTo>
                    <a:pt x="167640" y="45720"/>
                  </a:lnTo>
                  <a:lnTo>
                    <a:pt x="181610" y="43180"/>
                  </a:lnTo>
                  <a:lnTo>
                    <a:pt x="195580" y="39370"/>
                  </a:lnTo>
                  <a:lnTo>
                    <a:pt x="219710" y="33020"/>
                  </a:lnTo>
                  <a:lnTo>
                    <a:pt x="241300" y="25400"/>
                  </a:lnTo>
                  <a:lnTo>
                    <a:pt x="252730" y="24130"/>
                  </a:lnTo>
                  <a:lnTo>
                    <a:pt x="262890" y="24130"/>
                  </a:lnTo>
                  <a:lnTo>
                    <a:pt x="274320" y="26670"/>
                  </a:lnTo>
                  <a:lnTo>
                    <a:pt x="283210" y="29210"/>
                  </a:lnTo>
                  <a:lnTo>
                    <a:pt x="292100" y="34290"/>
                  </a:lnTo>
                  <a:lnTo>
                    <a:pt x="299720" y="39370"/>
                  </a:lnTo>
                  <a:lnTo>
                    <a:pt x="306070" y="46990"/>
                  </a:lnTo>
                  <a:lnTo>
                    <a:pt x="312420" y="54610"/>
                  </a:lnTo>
                  <a:lnTo>
                    <a:pt x="317500" y="63500"/>
                  </a:lnTo>
                  <a:lnTo>
                    <a:pt x="318770" y="77470"/>
                  </a:lnTo>
                  <a:lnTo>
                    <a:pt x="318770" y="95250"/>
                  </a:lnTo>
                  <a:lnTo>
                    <a:pt x="318770" y="115570"/>
                  </a:lnTo>
                  <a:lnTo>
                    <a:pt x="317500" y="153670"/>
                  </a:lnTo>
                  <a:lnTo>
                    <a:pt x="316230" y="171450"/>
                  </a:lnTo>
                  <a:lnTo>
                    <a:pt x="314960" y="186690"/>
                  </a:lnTo>
                  <a:lnTo>
                    <a:pt x="313690" y="200660"/>
                  </a:lnTo>
                  <a:lnTo>
                    <a:pt x="311150" y="213360"/>
                  </a:lnTo>
                  <a:lnTo>
                    <a:pt x="308610" y="217170"/>
                  </a:lnTo>
                  <a:lnTo>
                    <a:pt x="307340" y="212090"/>
                  </a:lnTo>
                  <a:lnTo>
                    <a:pt x="307340" y="204470"/>
                  </a:lnTo>
                  <a:lnTo>
                    <a:pt x="306070" y="193040"/>
                  </a:lnTo>
                  <a:lnTo>
                    <a:pt x="306070" y="163830"/>
                  </a:lnTo>
                  <a:lnTo>
                    <a:pt x="308610" y="147320"/>
                  </a:lnTo>
                  <a:lnTo>
                    <a:pt x="312420" y="128270"/>
                  </a:lnTo>
                  <a:lnTo>
                    <a:pt x="317500" y="109220"/>
                  </a:lnTo>
                  <a:lnTo>
                    <a:pt x="321310" y="92710"/>
                  </a:lnTo>
                  <a:lnTo>
                    <a:pt x="328930" y="66040"/>
                  </a:lnTo>
                  <a:lnTo>
                    <a:pt x="335280" y="54610"/>
                  </a:lnTo>
                  <a:lnTo>
                    <a:pt x="342900" y="44450"/>
                  </a:lnTo>
                  <a:lnTo>
                    <a:pt x="351790" y="35560"/>
                  </a:lnTo>
                  <a:lnTo>
                    <a:pt x="360680" y="29210"/>
                  </a:lnTo>
                  <a:lnTo>
                    <a:pt x="370840" y="22860"/>
                  </a:lnTo>
                  <a:lnTo>
                    <a:pt x="381000" y="17780"/>
                  </a:lnTo>
                  <a:lnTo>
                    <a:pt x="392430" y="13970"/>
                  </a:lnTo>
                  <a:lnTo>
                    <a:pt x="403860" y="8890"/>
                  </a:lnTo>
                  <a:lnTo>
                    <a:pt x="416560" y="5080"/>
                  </a:lnTo>
                  <a:lnTo>
                    <a:pt x="430530" y="2540"/>
                  </a:lnTo>
                  <a:lnTo>
                    <a:pt x="443230" y="1270"/>
                  </a:lnTo>
                  <a:lnTo>
                    <a:pt x="457200" y="0"/>
                  </a:lnTo>
                  <a:lnTo>
                    <a:pt x="471170" y="0"/>
                  </a:lnTo>
                  <a:lnTo>
                    <a:pt x="485140" y="1270"/>
                  </a:lnTo>
                  <a:lnTo>
                    <a:pt x="499110" y="3810"/>
                  </a:lnTo>
                  <a:lnTo>
                    <a:pt x="511810" y="6350"/>
                  </a:lnTo>
                  <a:lnTo>
                    <a:pt x="523240" y="8890"/>
                  </a:lnTo>
                  <a:lnTo>
                    <a:pt x="534670" y="12700"/>
                  </a:lnTo>
                  <a:lnTo>
                    <a:pt x="557530" y="19050"/>
                  </a:lnTo>
                  <a:lnTo>
                    <a:pt x="589280" y="292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Freeform 383"/>
            <p:cNvSpPr/>
            <p:nvPr/>
          </p:nvSpPr>
          <p:spPr>
            <a:xfrm>
              <a:off x="7230110" y="12757150"/>
              <a:ext cx="266701" cy="171451"/>
            </a:xfrm>
            <a:custGeom>
              <a:avLst/>
              <a:gdLst/>
              <a:ahLst/>
              <a:cxnLst/>
              <a:rect l="0" t="0" r="0" b="0"/>
              <a:pathLst>
                <a:path w="266701" h="171451">
                  <a:moveTo>
                    <a:pt x="161290" y="34290"/>
                  </a:moveTo>
                  <a:lnTo>
                    <a:pt x="149860" y="17780"/>
                  </a:lnTo>
                  <a:lnTo>
                    <a:pt x="143510" y="11430"/>
                  </a:lnTo>
                  <a:lnTo>
                    <a:pt x="134620" y="6350"/>
                  </a:lnTo>
                  <a:lnTo>
                    <a:pt x="125730" y="1270"/>
                  </a:lnTo>
                  <a:lnTo>
                    <a:pt x="115570" y="0"/>
                  </a:lnTo>
                  <a:lnTo>
                    <a:pt x="104140" y="0"/>
                  </a:lnTo>
                  <a:lnTo>
                    <a:pt x="91440" y="0"/>
                  </a:lnTo>
                  <a:lnTo>
                    <a:pt x="80010" y="3810"/>
                  </a:lnTo>
                  <a:lnTo>
                    <a:pt x="71120" y="7620"/>
                  </a:lnTo>
                  <a:lnTo>
                    <a:pt x="62230" y="12700"/>
                  </a:lnTo>
                  <a:lnTo>
                    <a:pt x="54610" y="19050"/>
                  </a:lnTo>
                  <a:lnTo>
                    <a:pt x="46990" y="25400"/>
                  </a:lnTo>
                  <a:lnTo>
                    <a:pt x="39370" y="31750"/>
                  </a:lnTo>
                  <a:lnTo>
                    <a:pt x="31750" y="39370"/>
                  </a:lnTo>
                  <a:lnTo>
                    <a:pt x="24130" y="48260"/>
                  </a:lnTo>
                  <a:lnTo>
                    <a:pt x="17780" y="57150"/>
                  </a:lnTo>
                  <a:lnTo>
                    <a:pt x="11430" y="67310"/>
                  </a:lnTo>
                  <a:lnTo>
                    <a:pt x="6350" y="77470"/>
                  </a:lnTo>
                  <a:lnTo>
                    <a:pt x="1270" y="87630"/>
                  </a:lnTo>
                  <a:lnTo>
                    <a:pt x="0" y="99060"/>
                  </a:lnTo>
                  <a:lnTo>
                    <a:pt x="0" y="111760"/>
                  </a:lnTo>
                  <a:lnTo>
                    <a:pt x="1270" y="124460"/>
                  </a:lnTo>
                  <a:lnTo>
                    <a:pt x="5080" y="135890"/>
                  </a:lnTo>
                  <a:lnTo>
                    <a:pt x="11430" y="144780"/>
                  </a:lnTo>
                  <a:lnTo>
                    <a:pt x="19050" y="153670"/>
                  </a:lnTo>
                  <a:lnTo>
                    <a:pt x="30480" y="157480"/>
                  </a:lnTo>
                  <a:lnTo>
                    <a:pt x="43180" y="157480"/>
                  </a:lnTo>
                  <a:lnTo>
                    <a:pt x="58420" y="154940"/>
                  </a:lnTo>
                  <a:lnTo>
                    <a:pt x="72390" y="149860"/>
                  </a:lnTo>
                  <a:lnTo>
                    <a:pt x="86360" y="142240"/>
                  </a:lnTo>
                  <a:lnTo>
                    <a:pt x="100330" y="134620"/>
                  </a:lnTo>
                  <a:lnTo>
                    <a:pt x="111760" y="125730"/>
                  </a:lnTo>
                  <a:lnTo>
                    <a:pt x="119380" y="116840"/>
                  </a:lnTo>
                  <a:lnTo>
                    <a:pt x="127000" y="106680"/>
                  </a:lnTo>
                  <a:lnTo>
                    <a:pt x="132080" y="95250"/>
                  </a:lnTo>
                  <a:lnTo>
                    <a:pt x="137160" y="83820"/>
                  </a:lnTo>
                  <a:lnTo>
                    <a:pt x="140970" y="69850"/>
                  </a:lnTo>
                  <a:lnTo>
                    <a:pt x="143510" y="58420"/>
                  </a:lnTo>
                  <a:lnTo>
                    <a:pt x="143510" y="46990"/>
                  </a:lnTo>
                  <a:lnTo>
                    <a:pt x="142240" y="35560"/>
                  </a:lnTo>
                  <a:lnTo>
                    <a:pt x="140970" y="33020"/>
                  </a:lnTo>
                  <a:lnTo>
                    <a:pt x="140970" y="35560"/>
                  </a:lnTo>
                  <a:lnTo>
                    <a:pt x="140970" y="41910"/>
                  </a:lnTo>
                  <a:lnTo>
                    <a:pt x="140970" y="49530"/>
                  </a:lnTo>
                  <a:lnTo>
                    <a:pt x="143510" y="58420"/>
                  </a:lnTo>
                  <a:lnTo>
                    <a:pt x="146050" y="68580"/>
                  </a:lnTo>
                  <a:lnTo>
                    <a:pt x="149860" y="77470"/>
                  </a:lnTo>
                  <a:lnTo>
                    <a:pt x="154940" y="87630"/>
                  </a:lnTo>
                  <a:lnTo>
                    <a:pt x="160020" y="97790"/>
                  </a:lnTo>
                  <a:lnTo>
                    <a:pt x="172720" y="121920"/>
                  </a:lnTo>
                  <a:lnTo>
                    <a:pt x="179070" y="134620"/>
                  </a:lnTo>
                  <a:lnTo>
                    <a:pt x="187960" y="146050"/>
                  </a:lnTo>
                  <a:lnTo>
                    <a:pt x="199390" y="154940"/>
                  </a:lnTo>
                  <a:lnTo>
                    <a:pt x="210820" y="163830"/>
                  </a:lnTo>
                  <a:lnTo>
                    <a:pt x="222250" y="168910"/>
                  </a:lnTo>
                  <a:lnTo>
                    <a:pt x="233680" y="170180"/>
                  </a:lnTo>
                  <a:lnTo>
                    <a:pt x="266700" y="1714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Freeform 384"/>
            <p:cNvSpPr/>
            <p:nvPr/>
          </p:nvSpPr>
          <p:spPr>
            <a:xfrm>
              <a:off x="7527290" y="12686030"/>
              <a:ext cx="222251" cy="223521"/>
            </a:xfrm>
            <a:custGeom>
              <a:avLst/>
              <a:gdLst/>
              <a:ahLst/>
              <a:cxnLst/>
              <a:rect l="0" t="0" r="0" b="0"/>
              <a:pathLst>
                <a:path w="222251" h="223521">
                  <a:moveTo>
                    <a:pt x="0" y="53340"/>
                  </a:moveTo>
                  <a:lnTo>
                    <a:pt x="25400" y="127000"/>
                  </a:lnTo>
                  <a:lnTo>
                    <a:pt x="35560" y="153670"/>
                  </a:lnTo>
                  <a:lnTo>
                    <a:pt x="41910" y="168910"/>
                  </a:lnTo>
                  <a:lnTo>
                    <a:pt x="48260" y="184150"/>
                  </a:lnTo>
                  <a:lnTo>
                    <a:pt x="54610" y="199390"/>
                  </a:lnTo>
                  <a:lnTo>
                    <a:pt x="60960" y="213360"/>
                  </a:lnTo>
                  <a:lnTo>
                    <a:pt x="71120" y="220980"/>
                  </a:lnTo>
                  <a:lnTo>
                    <a:pt x="83820" y="223520"/>
                  </a:lnTo>
                  <a:lnTo>
                    <a:pt x="97790" y="222250"/>
                  </a:lnTo>
                  <a:lnTo>
                    <a:pt x="111760" y="215900"/>
                  </a:lnTo>
                  <a:lnTo>
                    <a:pt x="123190" y="205740"/>
                  </a:lnTo>
                  <a:lnTo>
                    <a:pt x="134620" y="194310"/>
                  </a:lnTo>
                  <a:lnTo>
                    <a:pt x="143510" y="180340"/>
                  </a:lnTo>
                  <a:lnTo>
                    <a:pt x="151130" y="167640"/>
                  </a:lnTo>
                  <a:lnTo>
                    <a:pt x="157480" y="153670"/>
                  </a:lnTo>
                  <a:lnTo>
                    <a:pt x="170180" y="125730"/>
                  </a:lnTo>
                  <a:lnTo>
                    <a:pt x="176530" y="111760"/>
                  </a:lnTo>
                  <a:lnTo>
                    <a:pt x="182880" y="99060"/>
                  </a:lnTo>
                  <a:lnTo>
                    <a:pt x="186690" y="87630"/>
                  </a:lnTo>
                  <a:lnTo>
                    <a:pt x="191770" y="76200"/>
                  </a:lnTo>
                  <a:lnTo>
                    <a:pt x="199390" y="53340"/>
                  </a:lnTo>
                  <a:lnTo>
                    <a:pt x="2222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Freeform 385"/>
            <p:cNvSpPr/>
            <p:nvPr/>
          </p:nvSpPr>
          <p:spPr>
            <a:xfrm>
              <a:off x="7762240" y="12722860"/>
              <a:ext cx="240031" cy="208281"/>
            </a:xfrm>
            <a:custGeom>
              <a:avLst/>
              <a:gdLst/>
              <a:ahLst/>
              <a:cxnLst/>
              <a:rect l="0" t="0" r="0" b="0"/>
              <a:pathLst>
                <a:path w="240031" h="208281">
                  <a:moveTo>
                    <a:pt x="39370" y="142240"/>
                  </a:moveTo>
                  <a:lnTo>
                    <a:pt x="62230" y="130810"/>
                  </a:lnTo>
                  <a:lnTo>
                    <a:pt x="72390" y="124460"/>
                  </a:lnTo>
                  <a:lnTo>
                    <a:pt x="85090" y="116840"/>
                  </a:lnTo>
                  <a:lnTo>
                    <a:pt x="111760" y="97790"/>
                  </a:lnTo>
                  <a:lnTo>
                    <a:pt x="138430" y="78740"/>
                  </a:lnTo>
                  <a:lnTo>
                    <a:pt x="147320" y="67310"/>
                  </a:lnTo>
                  <a:lnTo>
                    <a:pt x="153670" y="54610"/>
                  </a:lnTo>
                  <a:lnTo>
                    <a:pt x="157480" y="41910"/>
                  </a:lnTo>
                  <a:lnTo>
                    <a:pt x="157480" y="30480"/>
                  </a:lnTo>
                  <a:lnTo>
                    <a:pt x="156210" y="21590"/>
                  </a:lnTo>
                  <a:lnTo>
                    <a:pt x="152400" y="12700"/>
                  </a:lnTo>
                  <a:lnTo>
                    <a:pt x="142240" y="6350"/>
                  </a:lnTo>
                  <a:lnTo>
                    <a:pt x="129540" y="2540"/>
                  </a:lnTo>
                  <a:lnTo>
                    <a:pt x="113030" y="0"/>
                  </a:lnTo>
                  <a:lnTo>
                    <a:pt x="99060" y="0"/>
                  </a:lnTo>
                  <a:lnTo>
                    <a:pt x="86360" y="0"/>
                  </a:lnTo>
                  <a:lnTo>
                    <a:pt x="73660" y="2540"/>
                  </a:lnTo>
                  <a:lnTo>
                    <a:pt x="63500" y="5080"/>
                  </a:lnTo>
                  <a:lnTo>
                    <a:pt x="54610" y="10160"/>
                  </a:lnTo>
                  <a:lnTo>
                    <a:pt x="45720" y="15240"/>
                  </a:lnTo>
                  <a:lnTo>
                    <a:pt x="38100" y="22860"/>
                  </a:lnTo>
                  <a:lnTo>
                    <a:pt x="30480" y="30480"/>
                  </a:lnTo>
                  <a:lnTo>
                    <a:pt x="22860" y="40640"/>
                  </a:lnTo>
                  <a:lnTo>
                    <a:pt x="16510" y="49530"/>
                  </a:lnTo>
                  <a:lnTo>
                    <a:pt x="11430" y="59690"/>
                  </a:lnTo>
                  <a:lnTo>
                    <a:pt x="6350" y="69850"/>
                  </a:lnTo>
                  <a:lnTo>
                    <a:pt x="3810" y="83820"/>
                  </a:lnTo>
                  <a:lnTo>
                    <a:pt x="1270" y="99060"/>
                  </a:lnTo>
                  <a:lnTo>
                    <a:pt x="0" y="116840"/>
                  </a:lnTo>
                  <a:lnTo>
                    <a:pt x="1270" y="132080"/>
                  </a:lnTo>
                  <a:lnTo>
                    <a:pt x="5080" y="146050"/>
                  </a:lnTo>
                  <a:lnTo>
                    <a:pt x="8890" y="158750"/>
                  </a:lnTo>
                  <a:lnTo>
                    <a:pt x="15240" y="170180"/>
                  </a:lnTo>
                  <a:lnTo>
                    <a:pt x="20320" y="179070"/>
                  </a:lnTo>
                  <a:lnTo>
                    <a:pt x="26670" y="187960"/>
                  </a:lnTo>
                  <a:lnTo>
                    <a:pt x="34290" y="195580"/>
                  </a:lnTo>
                  <a:lnTo>
                    <a:pt x="43180" y="200660"/>
                  </a:lnTo>
                  <a:lnTo>
                    <a:pt x="52070" y="205740"/>
                  </a:lnTo>
                  <a:lnTo>
                    <a:pt x="66040" y="208280"/>
                  </a:lnTo>
                  <a:lnTo>
                    <a:pt x="81280" y="208280"/>
                  </a:lnTo>
                  <a:lnTo>
                    <a:pt x="99060" y="207010"/>
                  </a:lnTo>
                  <a:lnTo>
                    <a:pt x="114300" y="205740"/>
                  </a:lnTo>
                  <a:lnTo>
                    <a:pt x="128270" y="203200"/>
                  </a:lnTo>
                  <a:lnTo>
                    <a:pt x="140970" y="200660"/>
                  </a:lnTo>
                  <a:lnTo>
                    <a:pt x="153670" y="195580"/>
                  </a:lnTo>
                  <a:lnTo>
                    <a:pt x="166370" y="187960"/>
                  </a:lnTo>
                  <a:lnTo>
                    <a:pt x="180340" y="180340"/>
                  </a:lnTo>
                  <a:lnTo>
                    <a:pt x="193040" y="171450"/>
                  </a:lnTo>
                  <a:lnTo>
                    <a:pt x="204470" y="161290"/>
                  </a:lnTo>
                  <a:lnTo>
                    <a:pt x="240030" y="1320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Freeform 386"/>
            <p:cNvSpPr/>
            <p:nvPr/>
          </p:nvSpPr>
          <p:spPr>
            <a:xfrm>
              <a:off x="8086090" y="12612370"/>
              <a:ext cx="10161" cy="294641"/>
            </a:xfrm>
            <a:custGeom>
              <a:avLst/>
              <a:gdLst/>
              <a:ahLst/>
              <a:cxnLst/>
              <a:rect l="0" t="0" r="0" b="0"/>
              <a:pathLst>
                <a:path w="10161" h="294641">
                  <a:moveTo>
                    <a:pt x="10160" y="0"/>
                  </a:moveTo>
                  <a:lnTo>
                    <a:pt x="10160" y="22860"/>
                  </a:lnTo>
                  <a:lnTo>
                    <a:pt x="8890" y="36830"/>
                  </a:lnTo>
                  <a:lnTo>
                    <a:pt x="5080" y="74930"/>
                  </a:lnTo>
                  <a:lnTo>
                    <a:pt x="2540" y="93980"/>
                  </a:lnTo>
                  <a:lnTo>
                    <a:pt x="2540" y="110490"/>
                  </a:lnTo>
                  <a:lnTo>
                    <a:pt x="1270" y="140970"/>
                  </a:lnTo>
                  <a:lnTo>
                    <a:pt x="0" y="187960"/>
                  </a:lnTo>
                  <a:lnTo>
                    <a:pt x="0" y="224790"/>
                  </a:lnTo>
                  <a:lnTo>
                    <a:pt x="1270" y="241300"/>
                  </a:lnTo>
                  <a:lnTo>
                    <a:pt x="2540" y="255270"/>
                  </a:lnTo>
                  <a:lnTo>
                    <a:pt x="10160" y="294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Freeform 387"/>
            <p:cNvSpPr/>
            <p:nvPr/>
          </p:nvSpPr>
          <p:spPr>
            <a:xfrm>
              <a:off x="8348980" y="12602210"/>
              <a:ext cx="20321" cy="294641"/>
            </a:xfrm>
            <a:custGeom>
              <a:avLst/>
              <a:gdLst/>
              <a:ahLst/>
              <a:cxnLst/>
              <a:rect l="0" t="0" r="0" b="0"/>
              <a:pathLst>
                <a:path w="20321" h="294641">
                  <a:moveTo>
                    <a:pt x="0" y="0"/>
                  </a:moveTo>
                  <a:lnTo>
                    <a:pt x="5080" y="16510"/>
                  </a:lnTo>
                  <a:lnTo>
                    <a:pt x="8890" y="27940"/>
                  </a:lnTo>
                  <a:lnTo>
                    <a:pt x="11430" y="43180"/>
                  </a:lnTo>
                  <a:lnTo>
                    <a:pt x="15240" y="60960"/>
                  </a:lnTo>
                  <a:lnTo>
                    <a:pt x="16510" y="77470"/>
                  </a:lnTo>
                  <a:lnTo>
                    <a:pt x="17780" y="95250"/>
                  </a:lnTo>
                  <a:lnTo>
                    <a:pt x="19050" y="111760"/>
                  </a:lnTo>
                  <a:lnTo>
                    <a:pt x="20320" y="144780"/>
                  </a:lnTo>
                  <a:lnTo>
                    <a:pt x="20320" y="158750"/>
                  </a:lnTo>
                  <a:lnTo>
                    <a:pt x="19050" y="176530"/>
                  </a:lnTo>
                  <a:lnTo>
                    <a:pt x="17780" y="194310"/>
                  </a:lnTo>
                  <a:lnTo>
                    <a:pt x="15240" y="213360"/>
                  </a:lnTo>
                  <a:lnTo>
                    <a:pt x="13970" y="231140"/>
                  </a:lnTo>
                  <a:lnTo>
                    <a:pt x="12700" y="247650"/>
                  </a:lnTo>
                  <a:lnTo>
                    <a:pt x="0" y="294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reeform 388"/>
            <p:cNvSpPr/>
            <p:nvPr/>
          </p:nvSpPr>
          <p:spPr>
            <a:xfrm>
              <a:off x="8253730" y="12691110"/>
              <a:ext cx="295911" cy="152401"/>
            </a:xfrm>
            <a:custGeom>
              <a:avLst/>
              <a:gdLst/>
              <a:ahLst/>
              <a:cxnLst/>
              <a:rect l="0" t="0" r="0" b="0"/>
              <a:pathLst>
                <a:path w="295911" h="152401">
                  <a:moveTo>
                    <a:pt x="0" y="26670"/>
                  </a:moveTo>
                  <a:lnTo>
                    <a:pt x="22860" y="26670"/>
                  </a:lnTo>
                  <a:lnTo>
                    <a:pt x="36830" y="25400"/>
                  </a:lnTo>
                  <a:lnTo>
                    <a:pt x="52070" y="24130"/>
                  </a:lnTo>
                  <a:lnTo>
                    <a:pt x="69850" y="21590"/>
                  </a:lnTo>
                  <a:lnTo>
                    <a:pt x="86360" y="19050"/>
                  </a:lnTo>
                  <a:lnTo>
                    <a:pt x="102870" y="17780"/>
                  </a:lnTo>
                  <a:lnTo>
                    <a:pt x="118110" y="17780"/>
                  </a:lnTo>
                  <a:lnTo>
                    <a:pt x="130810" y="16510"/>
                  </a:lnTo>
                  <a:lnTo>
                    <a:pt x="143510" y="13970"/>
                  </a:lnTo>
                  <a:lnTo>
                    <a:pt x="156210" y="11430"/>
                  </a:lnTo>
                  <a:lnTo>
                    <a:pt x="187960" y="5080"/>
                  </a:lnTo>
                  <a:lnTo>
                    <a:pt x="205740" y="1270"/>
                  </a:lnTo>
                  <a:lnTo>
                    <a:pt x="222250" y="0"/>
                  </a:lnTo>
                  <a:lnTo>
                    <a:pt x="236220" y="1270"/>
                  </a:lnTo>
                  <a:lnTo>
                    <a:pt x="248920" y="2540"/>
                  </a:lnTo>
                  <a:lnTo>
                    <a:pt x="257810" y="8890"/>
                  </a:lnTo>
                  <a:lnTo>
                    <a:pt x="262890" y="16510"/>
                  </a:lnTo>
                  <a:lnTo>
                    <a:pt x="266700" y="26670"/>
                  </a:lnTo>
                  <a:lnTo>
                    <a:pt x="269240" y="38100"/>
                  </a:lnTo>
                  <a:lnTo>
                    <a:pt x="270510" y="50800"/>
                  </a:lnTo>
                  <a:lnTo>
                    <a:pt x="271780" y="63500"/>
                  </a:lnTo>
                  <a:lnTo>
                    <a:pt x="271780" y="77470"/>
                  </a:lnTo>
                  <a:lnTo>
                    <a:pt x="270510" y="91440"/>
                  </a:lnTo>
                  <a:lnTo>
                    <a:pt x="267970" y="104140"/>
                  </a:lnTo>
                  <a:lnTo>
                    <a:pt x="270510" y="115570"/>
                  </a:lnTo>
                  <a:lnTo>
                    <a:pt x="275590" y="125730"/>
                  </a:lnTo>
                  <a:lnTo>
                    <a:pt x="295910" y="1524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Freeform 389"/>
            <p:cNvSpPr/>
            <p:nvPr/>
          </p:nvSpPr>
          <p:spPr>
            <a:xfrm>
              <a:off x="8624570" y="12661900"/>
              <a:ext cx="671831" cy="222251"/>
            </a:xfrm>
            <a:custGeom>
              <a:avLst/>
              <a:gdLst/>
              <a:ahLst/>
              <a:cxnLst/>
              <a:rect l="0" t="0" r="0" b="0"/>
              <a:pathLst>
                <a:path w="671831" h="222251">
                  <a:moveTo>
                    <a:pt x="30480" y="55880"/>
                  </a:moveTo>
                  <a:lnTo>
                    <a:pt x="24130" y="83820"/>
                  </a:lnTo>
                  <a:lnTo>
                    <a:pt x="21590" y="95250"/>
                  </a:lnTo>
                  <a:lnTo>
                    <a:pt x="17780" y="106680"/>
                  </a:lnTo>
                  <a:lnTo>
                    <a:pt x="15240" y="118110"/>
                  </a:lnTo>
                  <a:lnTo>
                    <a:pt x="11430" y="132080"/>
                  </a:lnTo>
                  <a:lnTo>
                    <a:pt x="5080" y="167640"/>
                  </a:lnTo>
                  <a:lnTo>
                    <a:pt x="2540" y="184150"/>
                  </a:lnTo>
                  <a:lnTo>
                    <a:pt x="1270" y="199390"/>
                  </a:lnTo>
                  <a:lnTo>
                    <a:pt x="0" y="214630"/>
                  </a:lnTo>
                  <a:lnTo>
                    <a:pt x="1270" y="220980"/>
                  </a:lnTo>
                  <a:lnTo>
                    <a:pt x="2540" y="222250"/>
                  </a:lnTo>
                  <a:lnTo>
                    <a:pt x="5080" y="219710"/>
                  </a:lnTo>
                  <a:lnTo>
                    <a:pt x="7620" y="210820"/>
                  </a:lnTo>
                  <a:lnTo>
                    <a:pt x="10160" y="198120"/>
                  </a:lnTo>
                  <a:lnTo>
                    <a:pt x="12700" y="181610"/>
                  </a:lnTo>
                  <a:lnTo>
                    <a:pt x="16510" y="167640"/>
                  </a:lnTo>
                  <a:lnTo>
                    <a:pt x="19050" y="154940"/>
                  </a:lnTo>
                  <a:lnTo>
                    <a:pt x="22860" y="143510"/>
                  </a:lnTo>
                  <a:lnTo>
                    <a:pt x="30480" y="120650"/>
                  </a:lnTo>
                  <a:lnTo>
                    <a:pt x="33020" y="109220"/>
                  </a:lnTo>
                  <a:lnTo>
                    <a:pt x="38100" y="100330"/>
                  </a:lnTo>
                  <a:lnTo>
                    <a:pt x="43180" y="91440"/>
                  </a:lnTo>
                  <a:lnTo>
                    <a:pt x="49530" y="82550"/>
                  </a:lnTo>
                  <a:lnTo>
                    <a:pt x="57150" y="74930"/>
                  </a:lnTo>
                  <a:lnTo>
                    <a:pt x="66040" y="67310"/>
                  </a:lnTo>
                  <a:lnTo>
                    <a:pt x="74930" y="59690"/>
                  </a:lnTo>
                  <a:lnTo>
                    <a:pt x="82550" y="57150"/>
                  </a:lnTo>
                  <a:lnTo>
                    <a:pt x="91440" y="58420"/>
                  </a:lnTo>
                  <a:lnTo>
                    <a:pt x="99060" y="60960"/>
                  </a:lnTo>
                  <a:lnTo>
                    <a:pt x="105410" y="66040"/>
                  </a:lnTo>
                  <a:lnTo>
                    <a:pt x="110490" y="73660"/>
                  </a:lnTo>
                  <a:lnTo>
                    <a:pt x="115570" y="81280"/>
                  </a:lnTo>
                  <a:lnTo>
                    <a:pt x="118110" y="92710"/>
                  </a:lnTo>
                  <a:lnTo>
                    <a:pt x="120650" y="106680"/>
                  </a:lnTo>
                  <a:lnTo>
                    <a:pt x="121920" y="120650"/>
                  </a:lnTo>
                  <a:lnTo>
                    <a:pt x="123190" y="137160"/>
                  </a:lnTo>
                  <a:lnTo>
                    <a:pt x="123190" y="170180"/>
                  </a:lnTo>
                  <a:lnTo>
                    <a:pt x="127000" y="179070"/>
                  </a:lnTo>
                  <a:lnTo>
                    <a:pt x="130810" y="181610"/>
                  </a:lnTo>
                  <a:lnTo>
                    <a:pt x="135890" y="181610"/>
                  </a:lnTo>
                  <a:lnTo>
                    <a:pt x="139700" y="179070"/>
                  </a:lnTo>
                  <a:lnTo>
                    <a:pt x="144780" y="172720"/>
                  </a:lnTo>
                  <a:lnTo>
                    <a:pt x="148590" y="165100"/>
                  </a:lnTo>
                  <a:lnTo>
                    <a:pt x="153670" y="157480"/>
                  </a:lnTo>
                  <a:lnTo>
                    <a:pt x="165100" y="138430"/>
                  </a:lnTo>
                  <a:lnTo>
                    <a:pt x="170180" y="128270"/>
                  </a:lnTo>
                  <a:lnTo>
                    <a:pt x="175260" y="118110"/>
                  </a:lnTo>
                  <a:lnTo>
                    <a:pt x="179070" y="107950"/>
                  </a:lnTo>
                  <a:lnTo>
                    <a:pt x="184150" y="97790"/>
                  </a:lnTo>
                  <a:lnTo>
                    <a:pt x="190500" y="87630"/>
                  </a:lnTo>
                  <a:lnTo>
                    <a:pt x="196850" y="76200"/>
                  </a:lnTo>
                  <a:lnTo>
                    <a:pt x="203200" y="67310"/>
                  </a:lnTo>
                  <a:lnTo>
                    <a:pt x="209550" y="58420"/>
                  </a:lnTo>
                  <a:lnTo>
                    <a:pt x="215900" y="50800"/>
                  </a:lnTo>
                  <a:lnTo>
                    <a:pt x="224790" y="48260"/>
                  </a:lnTo>
                  <a:lnTo>
                    <a:pt x="233680" y="48260"/>
                  </a:lnTo>
                  <a:lnTo>
                    <a:pt x="242570" y="50800"/>
                  </a:lnTo>
                  <a:lnTo>
                    <a:pt x="247650" y="58420"/>
                  </a:lnTo>
                  <a:lnTo>
                    <a:pt x="250190" y="68580"/>
                  </a:lnTo>
                  <a:lnTo>
                    <a:pt x="250190" y="82550"/>
                  </a:lnTo>
                  <a:lnTo>
                    <a:pt x="251460" y="95250"/>
                  </a:lnTo>
                  <a:lnTo>
                    <a:pt x="254000" y="109220"/>
                  </a:lnTo>
                  <a:lnTo>
                    <a:pt x="256540" y="123190"/>
                  </a:lnTo>
                  <a:lnTo>
                    <a:pt x="261620" y="135890"/>
                  </a:lnTo>
                  <a:lnTo>
                    <a:pt x="267970" y="147320"/>
                  </a:lnTo>
                  <a:lnTo>
                    <a:pt x="276860" y="158750"/>
                  </a:lnTo>
                  <a:lnTo>
                    <a:pt x="288290" y="167640"/>
                  </a:lnTo>
                  <a:lnTo>
                    <a:pt x="300990" y="175260"/>
                  </a:lnTo>
                  <a:lnTo>
                    <a:pt x="316230" y="181610"/>
                  </a:lnTo>
                  <a:lnTo>
                    <a:pt x="328930" y="184150"/>
                  </a:lnTo>
                  <a:lnTo>
                    <a:pt x="341630" y="184150"/>
                  </a:lnTo>
                  <a:lnTo>
                    <a:pt x="354330" y="184150"/>
                  </a:lnTo>
                  <a:lnTo>
                    <a:pt x="364490" y="180340"/>
                  </a:lnTo>
                  <a:lnTo>
                    <a:pt x="375920" y="176530"/>
                  </a:lnTo>
                  <a:lnTo>
                    <a:pt x="387350" y="171450"/>
                  </a:lnTo>
                  <a:lnTo>
                    <a:pt x="398780" y="163830"/>
                  </a:lnTo>
                  <a:lnTo>
                    <a:pt x="411480" y="153670"/>
                  </a:lnTo>
                  <a:lnTo>
                    <a:pt x="424180" y="142240"/>
                  </a:lnTo>
                  <a:lnTo>
                    <a:pt x="445770" y="123190"/>
                  </a:lnTo>
                  <a:lnTo>
                    <a:pt x="454660" y="114300"/>
                  </a:lnTo>
                  <a:lnTo>
                    <a:pt x="461010" y="105410"/>
                  </a:lnTo>
                  <a:lnTo>
                    <a:pt x="467360" y="96520"/>
                  </a:lnTo>
                  <a:lnTo>
                    <a:pt x="472440" y="86360"/>
                  </a:lnTo>
                  <a:lnTo>
                    <a:pt x="477520" y="76200"/>
                  </a:lnTo>
                  <a:lnTo>
                    <a:pt x="481330" y="66040"/>
                  </a:lnTo>
                  <a:lnTo>
                    <a:pt x="485140" y="55880"/>
                  </a:lnTo>
                  <a:lnTo>
                    <a:pt x="485140" y="44450"/>
                  </a:lnTo>
                  <a:lnTo>
                    <a:pt x="483870" y="31750"/>
                  </a:lnTo>
                  <a:lnTo>
                    <a:pt x="480060" y="19050"/>
                  </a:lnTo>
                  <a:lnTo>
                    <a:pt x="471170" y="10160"/>
                  </a:lnTo>
                  <a:lnTo>
                    <a:pt x="459740" y="3810"/>
                  </a:lnTo>
                  <a:lnTo>
                    <a:pt x="445770" y="0"/>
                  </a:lnTo>
                  <a:lnTo>
                    <a:pt x="431800" y="0"/>
                  </a:lnTo>
                  <a:lnTo>
                    <a:pt x="415290" y="2540"/>
                  </a:lnTo>
                  <a:lnTo>
                    <a:pt x="400050" y="6350"/>
                  </a:lnTo>
                  <a:lnTo>
                    <a:pt x="386080" y="12700"/>
                  </a:lnTo>
                  <a:lnTo>
                    <a:pt x="374650" y="20320"/>
                  </a:lnTo>
                  <a:lnTo>
                    <a:pt x="365760" y="27940"/>
                  </a:lnTo>
                  <a:lnTo>
                    <a:pt x="358140" y="38100"/>
                  </a:lnTo>
                  <a:lnTo>
                    <a:pt x="354330" y="50800"/>
                  </a:lnTo>
                  <a:lnTo>
                    <a:pt x="351790" y="62230"/>
                  </a:lnTo>
                  <a:lnTo>
                    <a:pt x="350520" y="77470"/>
                  </a:lnTo>
                  <a:lnTo>
                    <a:pt x="351790" y="95250"/>
                  </a:lnTo>
                  <a:lnTo>
                    <a:pt x="353060" y="113030"/>
                  </a:lnTo>
                  <a:lnTo>
                    <a:pt x="356870" y="129540"/>
                  </a:lnTo>
                  <a:lnTo>
                    <a:pt x="360680" y="143510"/>
                  </a:lnTo>
                  <a:lnTo>
                    <a:pt x="367030" y="156210"/>
                  </a:lnTo>
                  <a:lnTo>
                    <a:pt x="373380" y="167640"/>
                  </a:lnTo>
                  <a:lnTo>
                    <a:pt x="382270" y="176530"/>
                  </a:lnTo>
                  <a:lnTo>
                    <a:pt x="391160" y="185420"/>
                  </a:lnTo>
                  <a:lnTo>
                    <a:pt x="400050" y="193040"/>
                  </a:lnTo>
                  <a:lnTo>
                    <a:pt x="410210" y="198120"/>
                  </a:lnTo>
                  <a:lnTo>
                    <a:pt x="420370" y="203200"/>
                  </a:lnTo>
                  <a:lnTo>
                    <a:pt x="431800" y="207010"/>
                  </a:lnTo>
                  <a:lnTo>
                    <a:pt x="444500" y="209550"/>
                  </a:lnTo>
                  <a:lnTo>
                    <a:pt x="457200" y="210820"/>
                  </a:lnTo>
                  <a:lnTo>
                    <a:pt x="471170" y="212090"/>
                  </a:lnTo>
                  <a:lnTo>
                    <a:pt x="486410" y="212090"/>
                  </a:lnTo>
                  <a:lnTo>
                    <a:pt x="502920" y="213360"/>
                  </a:lnTo>
                  <a:lnTo>
                    <a:pt x="518160" y="210820"/>
                  </a:lnTo>
                  <a:lnTo>
                    <a:pt x="533400" y="207010"/>
                  </a:lnTo>
                  <a:lnTo>
                    <a:pt x="547370" y="201930"/>
                  </a:lnTo>
                  <a:lnTo>
                    <a:pt x="563880" y="198120"/>
                  </a:lnTo>
                  <a:lnTo>
                    <a:pt x="580390" y="194310"/>
                  </a:lnTo>
                  <a:lnTo>
                    <a:pt x="596900" y="190500"/>
                  </a:lnTo>
                  <a:lnTo>
                    <a:pt x="612140" y="185420"/>
                  </a:lnTo>
                  <a:lnTo>
                    <a:pt x="627380" y="179070"/>
                  </a:lnTo>
                  <a:lnTo>
                    <a:pt x="671830" y="1612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Freeform 390"/>
            <p:cNvSpPr/>
            <p:nvPr/>
          </p:nvSpPr>
          <p:spPr>
            <a:xfrm>
              <a:off x="9359900" y="12665710"/>
              <a:ext cx="153671" cy="41911"/>
            </a:xfrm>
            <a:custGeom>
              <a:avLst/>
              <a:gdLst/>
              <a:ahLst/>
              <a:cxnLst/>
              <a:rect l="0" t="0" r="0" b="0"/>
              <a:pathLst>
                <a:path w="153671" h="41911">
                  <a:moveTo>
                    <a:pt x="137160" y="41910"/>
                  </a:moveTo>
                  <a:lnTo>
                    <a:pt x="153670" y="35560"/>
                  </a:lnTo>
                  <a:lnTo>
                    <a:pt x="153670" y="34290"/>
                  </a:lnTo>
                  <a:lnTo>
                    <a:pt x="149860" y="33020"/>
                  </a:lnTo>
                  <a:lnTo>
                    <a:pt x="142240" y="33020"/>
                  </a:lnTo>
                  <a:lnTo>
                    <a:pt x="91440" y="25400"/>
                  </a:lnTo>
                  <a:lnTo>
                    <a:pt x="73660" y="22860"/>
                  </a:lnTo>
                  <a:lnTo>
                    <a:pt x="57150" y="2032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Freeform 391"/>
            <p:cNvSpPr/>
            <p:nvPr/>
          </p:nvSpPr>
          <p:spPr>
            <a:xfrm>
              <a:off x="9381490" y="12580620"/>
              <a:ext cx="52071" cy="200661"/>
            </a:xfrm>
            <a:custGeom>
              <a:avLst/>
              <a:gdLst/>
              <a:ahLst/>
              <a:cxnLst/>
              <a:rect l="0" t="0" r="0" b="0"/>
              <a:pathLst>
                <a:path w="52071" h="200661">
                  <a:moveTo>
                    <a:pt x="52070" y="0"/>
                  </a:moveTo>
                  <a:lnTo>
                    <a:pt x="46990" y="16510"/>
                  </a:lnTo>
                  <a:lnTo>
                    <a:pt x="43180" y="26670"/>
                  </a:lnTo>
                  <a:lnTo>
                    <a:pt x="34290" y="60960"/>
                  </a:lnTo>
                  <a:lnTo>
                    <a:pt x="24130" y="95250"/>
                  </a:lnTo>
                  <a:lnTo>
                    <a:pt x="16510" y="121920"/>
                  </a:lnTo>
                  <a:lnTo>
                    <a:pt x="13970" y="134620"/>
                  </a:lnTo>
                  <a:lnTo>
                    <a:pt x="12700" y="148590"/>
                  </a:lnTo>
                  <a:lnTo>
                    <a:pt x="0" y="200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Freeform 392"/>
            <p:cNvSpPr/>
            <p:nvPr/>
          </p:nvSpPr>
          <p:spPr>
            <a:xfrm>
              <a:off x="7783830" y="13075920"/>
              <a:ext cx="260351" cy="278131"/>
            </a:xfrm>
            <a:custGeom>
              <a:avLst/>
              <a:gdLst/>
              <a:ahLst/>
              <a:cxnLst/>
              <a:rect l="0" t="0" r="0" b="0"/>
              <a:pathLst>
                <a:path w="260351" h="278131">
                  <a:moveTo>
                    <a:pt x="260350" y="0"/>
                  </a:moveTo>
                  <a:lnTo>
                    <a:pt x="232410" y="0"/>
                  </a:lnTo>
                  <a:lnTo>
                    <a:pt x="219710" y="1269"/>
                  </a:lnTo>
                  <a:lnTo>
                    <a:pt x="209550" y="2541"/>
                  </a:lnTo>
                  <a:lnTo>
                    <a:pt x="198120" y="5080"/>
                  </a:lnTo>
                  <a:lnTo>
                    <a:pt x="184150" y="8891"/>
                  </a:lnTo>
                  <a:lnTo>
                    <a:pt x="170180" y="13969"/>
                  </a:lnTo>
                  <a:lnTo>
                    <a:pt x="154940" y="20319"/>
                  </a:lnTo>
                  <a:lnTo>
                    <a:pt x="140970" y="26669"/>
                  </a:lnTo>
                  <a:lnTo>
                    <a:pt x="127000" y="33019"/>
                  </a:lnTo>
                  <a:lnTo>
                    <a:pt x="115570" y="39369"/>
                  </a:lnTo>
                  <a:lnTo>
                    <a:pt x="104140" y="45719"/>
                  </a:lnTo>
                  <a:lnTo>
                    <a:pt x="81280" y="59691"/>
                  </a:lnTo>
                  <a:lnTo>
                    <a:pt x="71120" y="67310"/>
                  </a:lnTo>
                  <a:lnTo>
                    <a:pt x="59690" y="76200"/>
                  </a:lnTo>
                  <a:lnTo>
                    <a:pt x="49530" y="86360"/>
                  </a:lnTo>
                  <a:lnTo>
                    <a:pt x="40640" y="96519"/>
                  </a:lnTo>
                  <a:lnTo>
                    <a:pt x="31750" y="106680"/>
                  </a:lnTo>
                  <a:lnTo>
                    <a:pt x="22860" y="116841"/>
                  </a:lnTo>
                  <a:lnTo>
                    <a:pt x="16510" y="127000"/>
                  </a:lnTo>
                  <a:lnTo>
                    <a:pt x="11430" y="137160"/>
                  </a:lnTo>
                  <a:lnTo>
                    <a:pt x="6350" y="147319"/>
                  </a:lnTo>
                  <a:lnTo>
                    <a:pt x="3810" y="158750"/>
                  </a:lnTo>
                  <a:lnTo>
                    <a:pt x="1270" y="171450"/>
                  </a:lnTo>
                  <a:lnTo>
                    <a:pt x="0" y="184150"/>
                  </a:lnTo>
                  <a:lnTo>
                    <a:pt x="1270" y="196850"/>
                  </a:lnTo>
                  <a:lnTo>
                    <a:pt x="3810" y="208280"/>
                  </a:lnTo>
                  <a:lnTo>
                    <a:pt x="8890" y="219710"/>
                  </a:lnTo>
                  <a:lnTo>
                    <a:pt x="13970" y="229869"/>
                  </a:lnTo>
                  <a:lnTo>
                    <a:pt x="20320" y="238760"/>
                  </a:lnTo>
                  <a:lnTo>
                    <a:pt x="26670" y="246380"/>
                  </a:lnTo>
                  <a:lnTo>
                    <a:pt x="35560" y="252730"/>
                  </a:lnTo>
                  <a:lnTo>
                    <a:pt x="45720" y="259080"/>
                  </a:lnTo>
                  <a:lnTo>
                    <a:pt x="57150" y="264160"/>
                  </a:lnTo>
                  <a:lnTo>
                    <a:pt x="69850" y="267969"/>
                  </a:lnTo>
                  <a:lnTo>
                    <a:pt x="82550" y="271780"/>
                  </a:lnTo>
                  <a:lnTo>
                    <a:pt x="96520" y="276860"/>
                  </a:lnTo>
                  <a:lnTo>
                    <a:pt x="110490" y="278130"/>
                  </a:lnTo>
                  <a:lnTo>
                    <a:pt x="127000" y="276860"/>
                  </a:lnTo>
                  <a:lnTo>
                    <a:pt x="143510" y="275591"/>
                  </a:lnTo>
                  <a:lnTo>
                    <a:pt x="158750" y="274319"/>
                  </a:lnTo>
                  <a:lnTo>
                    <a:pt x="173990" y="271780"/>
                  </a:lnTo>
                  <a:lnTo>
                    <a:pt x="218440" y="2628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Freeform 393"/>
            <p:cNvSpPr/>
            <p:nvPr/>
          </p:nvSpPr>
          <p:spPr>
            <a:xfrm>
              <a:off x="8073390" y="13181330"/>
              <a:ext cx="191771" cy="185421"/>
            </a:xfrm>
            <a:custGeom>
              <a:avLst/>
              <a:gdLst/>
              <a:ahLst/>
              <a:cxnLst/>
              <a:rect l="0" t="0" r="0" b="0"/>
              <a:pathLst>
                <a:path w="191771" h="185421">
                  <a:moveTo>
                    <a:pt x="76200" y="0"/>
                  </a:moveTo>
                  <a:lnTo>
                    <a:pt x="53340" y="11431"/>
                  </a:lnTo>
                  <a:lnTo>
                    <a:pt x="43180" y="19050"/>
                  </a:lnTo>
                  <a:lnTo>
                    <a:pt x="33020" y="29209"/>
                  </a:lnTo>
                  <a:lnTo>
                    <a:pt x="22860" y="40640"/>
                  </a:lnTo>
                  <a:lnTo>
                    <a:pt x="13970" y="53340"/>
                  </a:lnTo>
                  <a:lnTo>
                    <a:pt x="7620" y="68581"/>
                  </a:lnTo>
                  <a:lnTo>
                    <a:pt x="2540" y="83820"/>
                  </a:lnTo>
                  <a:lnTo>
                    <a:pt x="0" y="97790"/>
                  </a:lnTo>
                  <a:lnTo>
                    <a:pt x="0" y="110490"/>
                  </a:lnTo>
                  <a:lnTo>
                    <a:pt x="0" y="123190"/>
                  </a:lnTo>
                  <a:lnTo>
                    <a:pt x="3810" y="133350"/>
                  </a:lnTo>
                  <a:lnTo>
                    <a:pt x="7620" y="142240"/>
                  </a:lnTo>
                  <a:lnTo>
                    <a:pt x="12700" y="151131"/>
                  </a:lnTo>
                  <a:lnTo>
                    <a:pt x="19050" y="158750"/>
                  </a:lnTo>
                  <a:lnTo>
                    <a:pt x="24130" y="166370"/>
                  </a:lnTo>
                  <a:lnTo>
                    <a:pt x="31750" y="173990"/>
                  </a:lnTo>
                  <a:lnTo>
                    <a:pt x="41910" y="179070"/>
                  </a:lnTo>
                  <a:lnTo>
                    <a:pt x="53340" y="182881"/>
                  </a:lnTo>
                  <a:lnTo>
                    <a:pt x="68580" y="184150"/>
                  </a:lnTo>
                  <a:lnTo>
                    <a:pt x="81280" y="185420"/>
                  </a:lnTo>
                  <a:lnTo>
                    <a:pt x="93980" y="184150"/>
                  </a:lnTo>
                  <a:lnTo>
                    <a:pt x="105410" y="182881"/>
                  </a:lnTo>
                  <a:lnTo>
                    <a:pt x="116840" y="180340"/>
                  </a:lnTo>
                  <a:lnTo>
                    <a:pt x="127000" y="177800"/>
                  </a:lnTo>
                  <a:lnTo>
                    <a:pt x="138430" y="173990"/>
                  </a:lnTo>
                  <a:lnTo>
                    <a:pt x="147320" y="170181"/>
                  </a:lnTo>
                  <a:lnTo>
                    <a:pt x="156210" y="165100"/>
                  </a:lnTo>
                  <a:lnTo>
                    <a:pt x="165100" y="158750"/>
                  </a:lnTo>
                  <a:lnTo>
                    <a:pt x="172720" y="151131"/>
                  </a:lnTo>
                  <a:lnTo>
                    <a:pt x="180340" y="143509"/>
                  </a:lnTo>
                  <a:lnTo>
                    <a:pt x="186690" y="133350"/>
                  </a:lnTo>
                  <a:lnTo>
                    <a:pt x="190500" y="121920"/>
                  </a:lnTo>
                  <a:lnTo>
                    <a:pt x="191770" y="107950"/>
                  </a:lnTo>
                  <a:lnTo>
                    <a:pt x="191770" y="92709"/>
                  </a:lnTo>
                  <a:lnTo>
                    <a:pt x="186690" y="78740"/>
                  </a:lnTo>
                  <a:lnTo>
                    <a:pt x="179070" y="63500"/>
                  </a:lnTo>
                  <a:lnTo>
                    <a:pt x="168910" y="49531"/>
                  </a:lnTo>
                  <a:lnTo>
                    <a:pt x="156210" y="38100"/>
                  </a:lnTo>
                  <a:lnTo>
                    <a:pt x="142240" y="30481"/>
                  </a:lnTo>
                  <a:lnTo>
                    <a:pt x="127000" y="24131"/>
                  </a:lnTo>
                  <a:lnTo>
                    <a:pt x="113030" y="20320"/>
                  </a:lnTo>
                  <a:lnTo>
                    <a:pt x="101600" y="19050"/>
                  </a:lnTo>
                  <a:lnTo>
                    <a:pt x="88900" y="20320"/>
                  </a:lnTo>
                  <a:lnTo>
                    <a:pt x="83820" y="24131"/>
                  </a:lnTo>
                  <a:lnTo>
                    <a:pt x="82550" y="29209"/>
                  </a:lnTo>
                  <a:lnTo>
                    <a:pt x="83820" y="36831"/>
                  </a:lnTo>
                  <a:lnTo>
                    <a:pt x="87630" y="43181"/>
                  </a:lnTo>
                  <a:lnTo>
                    <a:pt x="93980" y="48259"/>
                  </a:lnTo>
                  <a:lnTo>
                    <a:pt x="118110" y="6223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Freeform 394"/>
            <p:cNvSpPr/>
            <p:nvPr/>
          </p:nvSpPr>
          <p:spPr>
            <a:xfrm>
              <a:off x="8342630" y="13150850"/>
              <a:ext cx="128271" cy="160021"/>
            </a:xfrm>
            <a:custGeom>
              <a:avLst/>
              <a:gdLst/>
              <a:ahLst/>
              <a:cxnLst/>
              <a:rect l="0" t="0" r="0" b="0"/>
              <a:pathLst>
                <a:path w="128271" h="160021">
                  <a:moveTo>
                    <a:pt x="121920" y="8889"/>
                  </a:moveTo>
                  <a:lnTo>
                    <a:pt x="100330" y="3811"/>
                  </a:lnTo>
                  <a:lnTo>
                    <a:pt x="87630" y="1270"/>
                  </a:lnTo>
                  <a:lnTo>
                    <a:pt x="73660" y="1270"/>
                  </a:lnTo>
                  <a:lnTo>
                    <a:pt x="58420" y="0"/>
                  </a:lnTo>
                  <a:lnTo>
                    <a:pt x="43180" y="1270"/>
                  </a:lnTo>
                  <a:lnTo>
                    <a:pt x="29210" y="2539"/>
                  </a:lnTo>
                  <a:lnTo>
                    <a:pt x="13970" y="5080"/>
                  </a:lnTo>
                  <a:lnTo>
                    <a:pt x="6350" y="10161"/>
                  </a:lnTo>
                  <a:lnTo>
                    <a:pt x="1270" y="19050"/>
                  </a:lnTo>
                  <a:lnTo>
                    <a:pt x="0" y="30480"/>
                  </a:lnTo>
                  <a:lnTo>
                    <a:pt x="1270" y="39370"/>
                  </a:lnTo>
                  <a:lnTo>
                    <a:pt x="3810" y="48261"/>
                  </a:lnTo>
                  <a:lnTo>
                    <a:pt x="7620" y="55880"/>
                  </a:lnTo>
                  <a:lnTo>
                    <a:pt x="15240" y="62230"/>
                  </a:lnTo>
                  <a:lnTo>
                    <a:pt x="22860" y="68580"/>
                  </a:lnTo>
                  <a:lnTo>
                    <a:pt x="31750" y="73661"/>
                  </a:lnTo>
                  <a:lnTo>
                    <a:pt x="40640" y="78739"/>
                  </a:lnTo>
                  <a:lnTo>
                    <a:pt x="59690" y="91439"/>
                  </a:lnTo>
                  <a:lnTo>
                    <a:pt x="69850" y="96520"/>
                  </a:lnTo>
                  <a:lnTo>
                    <a:pt x="81280" y="101600"/>
                  </a:lnTo>
                  <a:lnTo>
                    <a:pt x="91440" y="105411"/>
                  </a:lnTo>
                  <a:lnTo>
                    <a:pt x="101600" y="109220"/>
                  </a:lnTo>
                  <a:lnTo>
                    <a:pt x="121920" y="116839"/>
                  </a:lnTo>
                  <a:lnTo>
                    <a:pt x="127000" y="123189"/>
                  </a:lnTo>
                  <a:lnTo>
                    <a:pt x="128270" y="130811"/>
                  </a:lnTo>
                  <a:lnTo>
                    <a:pt x="125730" y="139700"/>
                  </a:lnTo>
                  <a:lnTo>
                    <a:pt x="118110" y="146050"/>
                  </a:lnTo>
                  <a:lnTo>
                    <a:pt x="105410" y="152400"/>
                  </a:lnTo>
                  <a:lnTo>
                    <a:pt x="90170" y="157480"/>
                  </a:lnTo>
                  <a:lnTo>
                    <a:pt x="76200" y="158750"/>
                  </a:lnTo>
                  <a:lnTo>
                    <a:pt x="63500" y="160020"/>
                  </a:lnTo>
                  <a:lnTo>
                    <a:pt x="16510" y="146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Freeform 395"/>
            <p:cNvSpPr/>
            <p:nvPr/>
          </p:nvSpPr>
          <p:spPr>
            <a:xfrm>
              <a:off x="8655050" y="13012420"/>
              <a:ext cx="10161" cy="284481"/>
            </a:xfrm>
            <a:custGeom>
              <a:avLst/>
              <a:gdLst/>
              <a:ahLst/>
              <a:cxnLst/>
              <a:rect l="0" t="0" r="0" b="0"/>
              <a:pathLst>
                <a:path w="10161" h="284481">
                  <a:moveTo>
                    <a:pt x="0" y="0"/>
                  </a:moveTo>
                  <a:lnTo>
                    <a:pt x="0" y="231141"/>
                  </a:lnTo>
                  <a:lnTo>
                    <a:pt x="10160" y="284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Freeform 396"/>
            <p:cNvSpPr/>
            <p:nvPr/>
          </p:nvSpPr>
          <p:spPr>
            <a:xfrm>
              <a:off x="8601710" y="13075920"/>
              <a:ext cx="252731" cy="41911"/>
            </a:xfrm>
            <a:custGeom>
              <a:avLst/>
              <a:gdLst/>
              <a:ahLst/>
              <a:cxnLst/>
              <a:rect l="0" t="0" r="0" b="0"/>
              <a:pathLst>
                <a:path w="252731" h="41911">
                  <a:moveTo>
                    <a:pt x="0" y="41910"/>
                  </a:moveTo>
                  <a:lnTo>
                    <a:pt x="22860" y="41910"/>
                  </a:lnTo>
                  <a:lnTo>
                    <a:pt x="33020" y="40641"/>
                  </a:lnTo>
                  <a:lnTo>
                    <a:pt x="43180" y="39369"/>
                  </a:lnTo>
                  <a:lnTo>
                    <a:pt x="53340" y="36830"/>
                  </a:lnTo>
                  <a:lnTo>
                    <a:pt x="68580" y="33019"/>
                  </a:lnTo>
                  <a:lnTo>
                    <a:pt x="106680" y="26669"/>
                  </a:lnTo>
                  <a:lnTo>
                    <a:pt x="124460" y="24130"/>
                  </a:lnTo>
                  <a:lnTo>
                    <a:pt x="138430" y="20319"/>
                  </a:lnTo>
                  <a:lnTo>
                    <a:pt x="152400" y="17780"/>
                  </a:lnTo>
                  <a:lnTo>
                    <a:pt x="166370" y="15241"/>
                  </a:lnTo>
                  <a:lnTo>
                    <a:pt x="179070" y="13969"/>
                  </a:lnTo>
                  <a:lnTo>
                    <a:pt x="193040" y="12700"/>
                  </a:lnTo>
                  <a:lnTo>
                    <a:pt x="205740" y="10160"/>
                  </a:lnTo>
                  <a:lnTo>
                    <a:pt x="218440" y="7619"/>
                  </a:lnTo>
                  <a:lnTo>
                    <a:pt x="25273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Freeform 397"/>
            <p:cNvSpPr/>
            <p:nvPr/>
          </p:nvSpPr>
          <p:spPr>
            <a:xfrm>
              <a:off x="8784590" y="13075920"/>
              <a:ext cx="185421" cy="231142"/>
            </a:xfrm>
            <a:custGeom>
              <a:avLst/>
              <a:gdLst/>
              <a:ahLst/>
              <a:cxnLst/>
              <a:rect l="0" t="0" r="0" b="0"/>
              <a:pathLst>
                <a:path w="185421" h="231142">
                  <a:moveTo>
                    <a:pt x="185420" y="0"/>
                  </a:moveTo>
                  <a:lnTo>
                    <a:pt x="115570" y="0"/>
                  </a:lnTo>
                  <a:lnTo>
                    <a:pt x="99060" y="1269"/>
                  </a:lnTo>
                  <a:lnTo>
                    <a:pt x="83820" y="2541"/>
                  </a:lnTo>
                  <a:lnTo>
                    <a:pt x="68580" y="5080"/>
                  </a:lnTo>
                  <a:lnTo>
                    <a:pt x="54610" y="7619"/>
                  </a:lnTo>
                  <a:lnTo>
                    <a:pt x="41910" y="11430"/>
                  </a:lnTo>
                  <a:lnTo>
                    <a:pt x="30480" y="13969"/>
                  </a:lnTo>
                  <a:lnTo>
                    <a:pt x="20320" y="20319"/>
                  </a:lnTo>
                  <a:lnTo>
                    <a:pt x="11430" y="27941"/>
                  </a:lnTo>
                  <a:lnTo>
                    <a:pt x="2540" y="35560"/>
                  </a:lnTo>
                  <a:lnTo>
                    <a:pt x="0" y="44450"/>
                  </a:lnTo>
                  <a:lnTo>
                    <a:pt x="2540" y="54610"/>
                  </a:lnTo>
                  <a:lnTo>
                    <a:pt x="7620" y="64769"/>
                  </a:lnTo>
                  <a:lnTo>
                    <a:pt x="13970" y="74930"/>
                  </a:lnTo>
                  <a:lnTo>
                    <a:pt x="22860" y="85091"/>
                  </a:lnTo>
                  <a:lnTo>
                    <a:pt x="30480" y="95250"/>
                  </a:lnTo>
                  <a:lnTo>
                    <a:pt x="41910" y="102869"/>
                  </a:lnTo>
                  <a:lnTo>
                    <a:pt x="53340" y="109219"/>
                  </a:lnTo>
                  <a:lnTo>
                    <a:pt x="66040" y="115569"/>
                  </a:lnTo>
                  <a:lnTo>
                    <a:pt x="77470" y="120650"/>
                  </a:lnTo>
                  <a:lnTo>
                    <a:pt x="88900" y="127000"/>
                  </a:lnTo>
                  <a:lnTo>
                    <a:pt x="100330" y="134619"/>
                  </a:lnTo>
                  <a:lnTo>
                    <a:pt x="111760" y="139700"/>
                  </a:lnTo>
                  <a:lnTo>
                    <a:pt x="121920" y="144780"/>
                  </a:lnTo>
                  <a:lnTo>
                    <a:pt x="132080" y="148591"/>
                  </a:lnTo>
                  <a:lnTo>
                    <a:pt x="142240" y="153669"/>
                  </a:lnTo>
                  <a:lnTo>
                    <a:pt x="151130" y="160019"/>
                  </a:lnTo>
                  <a:lnTo>
                    <a:pt x="158750" y="166369"/>
                  </a:lnTo>
                  <a:lnTo>
                    <a:pt x="162560" y="175260"/>
                  </a:lnTo>
                  <a:lnTo>
                    <a:pt x="161290" y="185419"/>
                  </a:lnTo>
                  <a:lnTo>
                    <a:pt x="158750" y="196850"/>
                  </a:lnTo>
                  <a:lnTo>
                    <a:pt x="149860" y="207010"/>
                  </a:lnTo>
                  <a:lnTo>
                    <a:pt x="137160" y="213360"/>
                  </a:lnTo>
                  <a:lnTo>
                    <a:pt x="121920" y="219710"/>
                  </a:lnTo>
                  <a:lnTo>
                    <a:pt x="105410" y="223519"/>
                  </a:lnTo>
                  <a:lnTo>
                    <a:pt x="88900" y="226060"/>
                  </a:lnTo>
                  <a:lnTo>
                    <a:pt x="27940" y="2311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83820" y="13318489"/>
            <a:ext cx="3992881" cy="662942"/>
            <a:chOff x="83820" y="13318489"/>
            <a:chExt cx="3992881" cy="662942"/>
          </a:xfrm>
        </p:grpSpPr>
        <p:sp>
          <p:nvSpPr>
            <p:cNvPr id="400" name="Freeform 399"/>
            <p:cNvSpPr/>
            <p:nvPr/>
          </p:nvSpPr>
          <p:spPr>
            <a:xfrm>
              <a:off x="242570" y="13444220"/>
              <a:ext cx="10161" cy="358142"/>
            </a:xfrm>
            <a:custGeom>
              <a:avLst/>
              <a:gdLst/>
              <a:ahLst/>
              <a:cxnLst/>
              <a:rect l="0" t="0" r="0" b="0"/>
              <a:pathLst>
                <a:path w="10161" h="358142">
                  <a:moveTo>
                    <a:pt x="0" y="0"/>
                  </a:moveTo>
                  <a:lnTo>
                    <a:pt x="0" y="22860"/>
                  </a:lnTo>
                  <a:lnTo>
                    <a:pt x="1270" y="33019"/>
                  </a:lnTo>
                  <a:lnTo>
                    <a:pt x="2540" y="43180"/>
                  </a:lnTo>
                  <a:lnTo>
                    <a:pt x="5080" y="53341"/>
                  </a:lnTo>
                  <a:lnTo>
                    <a:pt x="6350" y="68580"/>
                  </a:lnTo>
                  <a:lnTo>
                    <a:pt x="7620" y="86360"/>
                  </a:lnTo>
                  <a:lnTo>
                    <a:pt x="8890" y="124460"/>
                  </a:lnTo>
                  <a:lnTo>
                    <a:pt x="10160" y="187960"/>
                  </a:lnTo>
                  <a:lnTo>
                    <a:pt x="10160" y="35814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Freeform 400"/>
            <p:cNvSpPr/>
            <p:nvPr/>
          </p:nvSpPr>
          <p:spPr>
            <a:xfrm>
              <a:off x="83820" y="13370561"/>
              <a:ext cx="453391" cy="83820"/>
            </a:xfrm>
            <a:custGeom>
              <a:avLst/>
              <a:gdLst/>
              <a:ahLst/>
              <a:cxnLst/>
              <a:rect l="0" t="0" r="0" b="0"/>
              <a:pathLst>
                <a:path w="453391" h="83820">
                  <a:moveTo>
                    <a:pt x="0" y="83819"/>
                  </a:moveTo>
                  <a:lnTo>
                    <a:pt x="27940" y="78739"/>
                  </a:lnTo>
                  <a:lnTo>
                    <a:pt x="40640" y="77469"/>
                  </a:lnTo>
                  <a:lnTo>
                    <a:pt x="54610" y="76200"/>
                  </a:lnTo>
                  <a:lnTo>
                    <a:pt x="68580" y="74928"/>
                  </a:lnTo>
                  <a:lnTo>
                    <a:pt x="81280" y="73659"/>
                  </a:lnTo>
                  <a:lnTo>
                    <a:pt x="95250" y="71119"/>
                  </a:lnTo>
                  <a:lnTo>
                    <a:pt x="208280" y="49528"/>
                  </a:lnTo>
                  <a:lnTo>
                    <a:pt x="224790" y="44450"/>
                  </a:lnTo>
                  <a:lnTo>
                    <a:pt x="240030" y="39369"/>
                  </a:lnTo>
                  <a:lnTo>
                    <a:pt x="255270" y="33019"/>
                  </a:lnTo>
                  <a:lnTo>
                    <a:pt x="270510" y="27939"/>
                  </a:lnTo>
                  <a:lnTo>
                    <a:pt x="287020" y="22859"/>
                  </a:lnTo>
                  <a:lnTo>
                    <a:pt x="303530" y="19050"/>
                  </a:lnTo>
                  <a:lnTo>
                    <a:pt x="322580" y="15239"/>
                  </a:lnTo>
                  <a:lnTo>
                    <a:pt x="367030" y="7619"/>
                  </a:lnTo>
                  <a:lnTo>
                    <a:pt x="386080" y="5078"/>
                  </a:lnTo>
                  <a:lnTo>
                    <a:pt x="403860" y="3809"/>
                  </a:lnTo>
                  <a:lnTo>
                    <a:pt x="45339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Freeform 401"/>
            <p:cNvSpPr/>
            <p:nvPr/>
          </p:nvSpPr>
          <p:spPr>
            <a:xfrm>
              <a:off x="95250" y="13696950"/>
              <a:ext cx="346711" cy="19051"/>
            </a:xfrm>
            <a:custGeom>
              <a:avLst/>
              <a:gdLst/>
              <a:ahLst/>
              <a:cxnLst/>
              <a:rect l="0" t="0" r="0" b="0"/>
              <a:pathLst>
                <a:path w="346711" h="19051">
                  <a:moveTo>
                    <a:pt x="0" y="0"/>
                  </a:moveTo>
                  <a:lnTo>
                    <a:pt x="38100" y="5080"/>
                  </a:lnTo>
                  <a:lnTo>
                    <a:pt x="58420" y="7620"/>
                  </a:lnTo>
                  <a:lnTo>
                    <a:pt x="80010" y="8889"/>
                  </a:lnTo>
                  <a:lnTo>
                    <a:pt x="101600" y="8889"/>
                  </a:lnTo>
                  <a:lnTo>
                    <a:pt x="125730" y="10161"/>
                  </a:lnTo>
                  <a:lnTo>
                    <a:pt x="148590" y="12700"/>
                  </a:lnTo>
                  <a:lnTo>
                    <a:pt x="172720" y="15239"/>
                  </a:lnTo>
                  <a:lnTo>
                    <a:pt x="194310" y="17780"/>
                  </a:lnTo>
                  <a:lnTo>
                    <a:pt x="214630" y="19050"/>
                  </a:lnTo>
                  <a:lnTo>
                    <a:pt x="234950" y="19050"/>
                  </a:lnTo>
                  <a:lnTo>
                    <a:pt x="251460" y="19050"/>
                  </a:lnTo>
                  <a:lnTo>
                    <a:pt x="265430" y="17780"/>
                  </a:lnTo>
                  <a:lnTo>
                    <a:pt x="278130" y="15239"/>
                  </a:lnTo>
                  <a:lnTo>
                    <a:pt x="292100" y="12700"/>
                  </a:lnTo>
                  <a:lnTo>
                    <a:pt x="34671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Freeform 402"/>
            <p:cNvSpPr/>
            <p:nvPr/>
          </p:nvSpPr>
          <p:spPr>
            <a:xfrm>
              <a:off x="589280" y="13474700"/>
              <a:ext cx="220981" cy="254001"/>
            </a:xfrm>
            <a:custGeom>
              <a:avLst/>
              <a:gdLst/>
              <a:ahLst/>
              <a:cxnLst/>
              <a:rect l="0" t="0" r="0" b="0"/>
              <a:pathLst>
                <a:path w="220981" h="254001">
                  <a:moveTo>
                    <a:pt x="21590" y="1270"/>
                  </a:moveTo>
                  <a:lnTo>
                    <a:pt x="15240" y="17780"/>
                  </a:lnTo>
                  <a:lnTo>
                    <a:pt x="13970" y="29211"/>
                  </a:lnTo>
                  <a:lnTo>
                    <a:pt x="12700" y="44450"/>
                  </a:lnTo>
                  <a:lnTo>
                    <a:pt x="12700" y="62230"/>
                  </a:lnTo>
                  <a:lnTo>
                    <a:pt x="10160" y="80011"/>
                  </a:lnTo>
                  <a:lnTo>
                    <a:pt x="8890" y="99061"/>
                  </a:lnTo>
                  <a:lnTo>
                    <a:pt x="5080" y="119380"/>
                  </a:lnTo>
                  <a:lnTo>
                    <a:pt x="3810" y="137161"/>
                  </a:lnTo>
                  <a:lnTo>
                    <a:pt x="2540" y="153670"/>
                  </a:lnTo>
                  <a:lnTo>
                    <a:pt x="2540" y="170180"/>
                  </a:lnTo>
                  <a:lnTo>
                    <a:pt x="1270" y="175261"/>
                  </a:lnTo>
                  <a:lnTo>
                    <a:pt x="1270" y="175261"/>
                  </a:lnTo>
                  <a:lnTo>
                    <a:pt x="1270" y="168911"/>
                  </a:lnTo>
                  <a:lnTo>
                    <a:pt x="0" y="139700"/>
                  </a:lnTo>
                  <a:lnTo>
                    <a:pt x="1270" y="128270"/>
                  </a:lnTo>
                  <a:lnTo>
                    <a:pt x="3810" y="118111"/>
                  </a:lnTo>
                  <a:lnTo>
                    <a:pt x="11430" y="82550"/>
                  </a:lnTo>
                  <a:lnTo>
                    <a:pt x="15240" y="69850"/>
                  </a:lnTo>
                  <a:lnTo>
                    <a:pt x="20320" y="55880"/>
                  </a:lnTo>
                  <a:lnTo>
                    <a:pt x="27940" y="41911"/>
                  </a:lnTo>
                  <a:lnTo>
                    <a:pt x="36830" y="29211"/>
                  </a:lnTo>
                  <a:lnTo>
                    <a:pt x="46990" y="17780"/>
                  </a:lnTo>
                  <a:lnTo>
                    <a:pt x="58420" y="10161"/>
                  </a:lnTo>
                  <a:lnTo>
                    <a:pt x="69850" y="3811"/>
                  </a:lnTo>
                  <a:lnTo>
                    <a:pt x="82550" y="0"/>
                  </a:lnTo>
                  <a:lnTo>
                    <a:pt x="93980" y="0"/>
                  </a:lnTo>
                  <a:lnTo>
                    <a:pt x="104140" y="0"/>
                  </a:lnTo>
                  <a:lnTo>
                    <a:pt x="114300" y="2539"/>
                  </a:lnTo>
                  <a:lnTo>
                    <a:pt x="123190" y="6350"/>
                  </a:lnTo>
                  <a:lnTo>
                    <a:pt x="130810" y="11430"/>
                  </a:lnTo>
                  <a:lnTo>
                    <a:pt x="139700" y="19050"/>
                  </a:lnTo>
                  <a:lnTo>
                    <a:pt x="146050" y="26670"/>
                  </a:lnTo>
                  <a:lnTo>
                    <a:pt x="153670" y="35561"/>
                  </a:lnTo>
                  <a:lnTo>
                    <a:pt x="161290" y="46989"/>
                  </a:lnTo>
                  <a:lnTo>
                    <a:pt x="168910" y="58420"/>
                  </a:lnTo>
                  <a:lnTo>
                    <a:pt x="175260" y="71120"/>
                  </a:lnTo>
                  <a:lnTo>
                    <a:pt x="181610" y="82550"/>
                  </a:lnTo>
                  <a:lnTo>
                    <a:pt x="186690" y="93980"/>
                  </a:lnTo>
                  <a:lnTo>
                    <a:pt x="191770" y="105411"/>
                  </a:lnTo>
                  <a:lnTo>
                    <a:pt x="195580" y="115570"/>
                  </a:lnTo>
                  <a:lnTo>
                    <a:pt x="203200" y="137161"/>
                  </a:lnTo>
                  <a:lnTo>
                    <a:pt x="205740" y="149861"/>
                  </a:lnTo>
                  <a:lnTo>
                    <a:pt x="207010" y="162561"/>
                  </a:lnTo>
                  <a:lnTo>
                    <a:pt x="208280" y="175261"/>
                  </a:lnTo>
                  <a:lnTo>
                    <a:pt x="209550" y="189230"/>
                  </a:lnTo>
                  <a:lnTo>
                    <a:pt x="209550" y="205739"/>
                  </a:lnTo>
                  <a:lnTo>
                    <a:pt x="22098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Freeform 403"/>
            <p:cNvSpPr/>
            <p:nvPr/>
          </p:nvSpPr>
          <p:spPr>
            <a:xfrm>
              <a:off x="887730" y="13318489"/>
              <a:ext cx="228601" cy="438151"/>
            </a:xfrm>
            <a:custGeom>
              <a:avLst/>
              <a:gdLst/>
              <a:ahLst/>
              <a:cxnLst/>
              <a:rect l="0" t="0" r="0" b="0"/>
              <a:pathLst>
                <a:path w="228601" h="438151">
                  <a:moveTo>
                    <a:pt x="207010" y="0"/>
                  </a:moveTo>
                  <a:lnTo>
                    <a:pt x="207010" y="358141"/>
                  </a:lnTo>
                  <a:lnTo>
                    <a:pt x="207010" y="340361"/>
                  </a:lnTo>
                  <a:lnTo>
                    <a:pt x="205740" y="327661"/>
                  </a:lnTo>
                  <a:lnTo>
                    <a:pt x="204470" y="316231"/>
                  </a:lnTo>
                  <a:lnTo>
                    <a:pt x="201930" y="306072"/>
                  </a:lnTo>
                  <a:lnTo>
                    <a:pt x="198120" y="293372"/>
                  </a:lnTo>
                  <a:lnTo>
                    <a:pt x="193040" y="280672"/>
                  </a:lnTo>
                  <a:lnTo>
                    <a:pt x="186690" y="267972"/>
                  </a:lnTo>
                  <a:lnTo>
                    <a:pt x="179070" y="254000"/>
                  </a:lnTo>
                  <a:lnTo>
                    <a:pt x="167640" y="241300"/>
                  </a:lnTo>
                  <a:lnTo>
                    <a:pt x="156210" y="227331"/>
                  </a:lnTo>
                  <a:lnTo>
                    <a:pt x="143510" y="218441"/>
                  </a:lnTo>
                  <a:lnTo>
                    <a:pt x="128270" y="212091"/>
                  </a:lnTo>
                  <a:lnTo>
                    <a:pt x="113030" y="207011"/>
                  </a:lnTo>
                  <a:lnTo>
                    <a:pt x="97790" y="207011"/>
                  </a:lnTo>
                  <a:lnTo>
                    <a:pt x="85090" y="209550"/>
                  </a:lnTo>
                  <a:lnTo>
                    <a:pt x="73660" y="213361"/>
                  </a:lnTo>
                  <a:lnTo>
                    <a:pt x="63500" y="218441"/>
                  </a:lnTo>
                  <a:lnTo>
                    <a:pt x="53340" y="226061"/>
                  </a:lnTo>
                  <a:lnTo>
                    <a:pt x="45720" y="234950"/>
                  </a:lnTo>
                  <a:lnTo>
                    <a:pt x="36830" y="245111"/>
                  </a:lnTo>
                  <a:lnTo>
                    <a:pt x="29210" y="256541"/>
                  </a:lnTo>
                  <a:lnTo>
                    <a:pt x="21590" y="269241"/>
                  </a:lnTo>
                  <a:lnTo>
                    <a:pt x="16510" y="280672"/>
                  </a:lnTo>
                  <a:lnTo>
                    <a:pt x="10160" y="292100"/>
                  </a:lnTo>
                  <a:lnTo>
                    <a:pt x="6350" y="303531"/>
                  </a:lnTo>
                  <a:lnTo>
                    <a:pt x="2540" y="316231"/>
                  </a:lnTo>
                  <a:lnTo>
                    <a:pt x="1270" y="328931"/>
                  </a:lnTo>
                  <a:lnTo>
                    <a:pt x="0" y="341631"/>
                  </a:lnTo>
                  <a:lnTo>
                    <a:pt x="0" y="354331"/>
                  </a:lnTo>
                  <a:lnTo>
                    <a:pt x="1270" y="365761"/>
                  </a:lnTo>
                  <a:lnTo>
                    <a:pt x="2540" y="377191"/>
                  </a:lnTo>
                  <a:lnTo>
                    <a:pt x="6350" y="387350"/>
                  </a:lnTo>
                  <a:lnTo>
                    <a:pt x="11430" y="398781"/>
                  </a:lnTo>
                  <a:lnTo>
                    <a:pt x="17780" y="408941"/>
                  </a:lnTo>
                  <a:lnTo>
                    <a:pt x="24130" y="417831"/>
                  </a:lnTo>
                  <a:lnTo>
                    <a:pt x="33020" y="424181"/>
                  </a:lnTo>
                  <a:lnTo>
                    <a:pt x="41910" y="430531"/>
                  </a:lnTo>
                  <a:lnTo>
                    <a:pt x="52070" y="434341"/>
                  </a:lnTo>
                  <a:lnTo>
                    <a:pt x="64770" y="436881"/>
                  </a:lnTo>
                  <a:lnTo>
                    <a:pt x="76200" y="438150"/>
                  </a:lnTo>
                  <a:lnTo>
                    <a:pt x="90170" y="438150"/>
                  </a:lnTo>
                  <a:lnTo>
                    <a:pt x="102870" y="436881"/>
                  </a:lnTo>
                  <a:lnTo>
                    <a:pt x="116840" y="435611"/>
                  </a:lnTo>
                  <a:lnTo>
                    <a:pt x="130810" y="431800"/>
                  </a:lnTo>
                  <a:lnTo>
                    <a:pt x="144780" y="426722"/>
                  </a:lnTo>
                  <a:lnTo>
                    <a:pt x="158750" y="421641"/>
                  </a:lnTo>
                  <a:lnTo>
                    <a:pt x="172720" y="414022"/>
                  </a:lnTo>
                  <a:lnTo>
                    <a:pt x="186690" y="405131"/>
                  </a:lnTo>
                  <a:lnTo>
                    <a:pt x="228600" y="3784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Freeform 404"/>
            <p:cNvSpPr/>
            <p:nvPr/>
          </p:nvSpPr>
          <p:spPr>
            <a:xfrm>
              <a:off x="1234440" y="13507720"/>
              <a:ext cx="154941" cy="283211"/>
            </a:xfrm>
            <a:custGeom>
              <a:avLst/>
              <a:gdLst/>
              <a:ahLst/>
              <a:cxnLst/>
              <a:rect l="0" t="0" r="0" b="0"/>
              <a:pathLst>
                <a:path w="154941" h="283211">
                  <a:moveTo>
                    <a:pt x="29210" y="0"/>
                  </a:moveTo>
                  <a:lnTo>
                    <a:pt x="13970" y="43180"/>
                  </a:lnTo>
                  <a:lnTo>
                    <a:pt x="11430" y="58419"/>
                  </a:lnTo>
                  <a:lnTo>
                    <a:pt x="7620" y="76200"/>
                  </a:lnTo>
                  <a:lnTo>
                    <a:pt x="3810" y="96519"/>
                  </a:lnTo>
                  <a:lnTo>
                    <a:pt x="2540" y="118110"/>
                  </a:lnTo>
                  <a:lnTo>
                    <a:pt x="0" y="140969"/>
                  </a:lnTo>
                  <a:lnTo>
                    <a:pt x="0" y="163830"/>
                  </a:lnTo>
                  <a:lnTo>
                    <a:pt x="0" y="182880"/>
                  </a:lnTo>
                  <a:lnTo>
                    <a:pt x="1270" y="199391"/>
                  </a:lnTo>
                  <a:lnTo>
                    <a:pt x="3810" y="213360"/>
                  </a:lnTo>
                  <a:lnTo>
                    <a:pt x="7620" y="227330"/>
                  </a:lnTo>
                  <a:lnTo>
                    <a:pt x="12700" y="241300"/>
                  </a:lnTo>
                  <a:lnTo>
                    <a:pt x="17780" y="255269"/>
                  </a:lnTo>
                  <a:lnTo>
                    <a:pt x="26670" y="266700"/>
                  </a:lnTo>
                  <a:lnTo>
                    <a:pt x="36830" y="274319"/>
                  </a:lnTo>
                  <a:lnTo>
                    <a:pt x="48260" y="280669"/>
                  </a:lnTo>
                  <a:lnTo>
                    <a:pt x="58420" y="283210"/>
                  </a:lnTo>
                  <a:lnTo>
                    <a:pt x="67310" y="281941"/>
                  </a:lnTo>
                  <a:lnTo>
                    <a:pt x="74930" y="279400"/>
                  </a:lnTo>
                  <a:lnTo>
                    <a:pt x="85090" y="271780"/>
                  </a:lnTo>
                  <a:lnTo>
                    <a:pt x="93980" y="260350"/>
                  </a:lnTo>
                  <a:lnTo>
                    <a:pt x="104140" y="247650"/>
                  </a:lnTo>
                  <a:lnTo>
                    <a:pt x="110490" y="233680"/>
                  </a:lnTo>
                  <a:lnTo>
                    <a:pt x="115570" y="219710"/>
                  </a:lnTo>
                  <a:lnTo>
                    <a:pt x="120650" y="191769"/>
                  </a:lnTo>
                  <a:lnTo>
                    <a:pt x="127000" y="165100"/>
                  </a:lnTo>
                  <a:lnTo>
                    <a:pt x="129540" y="151130"/>
                  </a:lnTo>
                  <a:lnTo>
                    <a:pt x="130810" y="135891"/>
                  </a:lnTo>
                  <a:lnTo>
                    <a:pt x="132080" y="121919"/>
                  </a:lnTo>
                  <a:lnTo>
                    <a:pt x="134620" y="109219"/>
                  </a:lnTo>
                  <a:lnTo>
                    <a:pt x="135890" y="97791"/>
                  </a:lnTo>
                  <a:lnTo>
                    <a:pt x="139700" y="86360"/>
                  </a:lnTo>
                  <a:lnTo>
                    <a:pt x="140970" y="72391"/>
                  </a:lnTo>
                  <a:lnTo>
                    <a:pt x="142240" y="57150"/>
                  </a:lnTo>
                  <a:lnTo>
                    <a:pt x="15494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Freeform 405"/>
            <p:cNvSpPr/>
            <p:nvPr/>
          </p:nvSpPr>
          <p:spPr>
            <a:xfrm>
              <a:off x="1504950" y="13503911"/>
              <a:ext cx="151131" cy="242570"/>
            </a:xfrm>
            <a:custGeom>
              <a:avLst/>
              <a:gdLst/>
              <a:ahLst/>
              <a:cxnLst/>
              <a:rect l="0" t="0" r="0" b="0"/>
              <a:pathLst>
                <a:path w="151131" h="242570">
                  <a:moveTo>
                    <a:pt x="137160" y="13969"/>
                  </a:moveTo>
                  <a:lnTo>
                    <a:pt x="125730" y="2539"/>
                  </a:lnTo>
                  <a:lnTo>
                    <a:pt x="116840" y="1269"/>
                  </a:lnTo>
                  <a:lnTo>
                    <a:pt x="105410" y="0"/>
                  </a:lnTo>
                  <a:lnTo>
                    <a:pt x="91440" y="1269"/>
                  </a:lnTo>
                  <a:lnTo>
                    <a:pt x="76200" y="5078"/>
                  </a:lnTo>
                  <a:lnTo>
                    <a:pt x="60960" y="11428"/>
                  </a:lnTo>
                  <a:lnTo>
                    <a:pt x="44450" y="19050"/>
                  </a:lnTo>
                  <a:lnTo>
                    <a:pt x="31750" y="29209"/>
                  </a:lnTo>
                  <a:lnTo>
                    <a:pt x="22860" y="40639"/>
                  </a:lnTo>
                  <a:lnTo>
                    <a:pt x="15240" y="53339"/>
                  </a:lnTo>
                  <a:lnTo>
                    <a:pt x="13970" y="64769"/>
                  </a:lnTo>
                  <a:lnTo>
                    <a:pt x="16510" y="76200"/>
                  </a:lnTo>
                  <a:lnTo>
                    <a:pt x="21590" y="86359"/>
                  </a:lnTo>
                  <a:lnTo>
                    <a:pt x="27940" y="96519"/>
                  </a:lnTo>
                  <a:lnTo>
                    <a:pt x="34290" y="105409"/>
                  </a:lnTo>
                  <a:lnTo>
                    <a:pt x="40640" y="113028"/>
                  </a:lnTo>
                  <a:lnTo>
                    <a:pt x="49530" y="120650"/>
                  </a:lnTo>
                  <a:lnTo>
                    <a:pt x="59690" y="125728"/>
                  </a:lnTo>
                  <a:lnTo>
                    <a:pt x="72390" y="130809"/>
                  </a:lnTo>
                  <a:lnTo>
                    <a:pt x="82550" y="134619"/>
                  </a:lnTo>
                  <a:lnTo>
                    <a:pt x="105410" y="143509"/>
                  </a:lnTo>
                  <a:lnTo>
                    <a:pt x="116840" y="147319"/>
                  </a:lnTo>
                  <a:lnTo>
                    <a:pt x="142240" y="153669"/>
                  </a:lnTo>
                  <a:lnTo>
                    <a:pt x="149860" y="162559"/>
                  </a:lnTo>
                  <a:lnTo>
                    <a:pt x="151130" y="173989"/>
                  </a:lnTo>
                  <a:lnTo>
                    <a:pt x="149860" y="186689"/>
                  </a:lnTo>
                  <a:lnTo>
                    <a:pt x="146050" y="198119"/>
                  </a:lnTo>
                  <a:lnTo>
                    <a:pt x="139700" y="208278"/>
                  </a:lnTo>
                  <a:lnTo>
                    <a:pt x="132080" y="217169"/>
                  </a:lnTo>
                  <a:lnTo>
                    <a:pt x="123190" y="224789"/>
                  </a:lnTo>
                  <a:lnTo>
                    <a:pt x="114300" y="229869"/>
                  </a:lnTo>
                  <a:lnTo>
                    <a:pt x="104140" y="234950"/>
                  </a:lnTo>
                  <a:lnTo>
                    <a:pt x="90170" y="238759"/>
                  </a:lnTo>
                  <a:lnTo>
                    <a:pt x="74930" y="241300"/>
                  </a:lnTo>
                  <a:lnTo>
                    <a:pt x="57150" y="242569"/>
                  </a:lnTo>
                  <a:lnTo>
                    <a:pt x="43180" y="240028"/>
                  </a:lnTo>
                  <a:lnTo>
                    <a:pt x="31750" y="234950"/>
                  </a:lnTo>
                  <a:lnTo>
                    <a:pt x="0" y="2146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Freeform 406"/>
            <p:cNvSpPr/>
            <p:nvPr/>
          </p:nvSpPr>
          <p:spPr>
            <a:xfrm>
              <a:off x="1800860" y="13370561"/>
              <a:ext cx="10161" cy="389890"/>
            </a:xfrm>
            <a:custGeom>
              <a:avLst/>
              <a:gdLst/>
              <a:ahLst/>
              <a:cxnLst/>
              <a:rect l="0" t="0" r="0" b="0"/>
              <a:pathLst>
                <a:path w="10161" h="389890">
                  <a:moveTo>
                    <a:pt x="0" y="0"/>
                  </a:moveTo>
                  <a:lnTo>
                    <a:pt x="0" y="39369"/>
                  </a:lnTo>
                  <a:lnTo>
                    <a:pt x="1270" y="55878"/>
                  </a:lnTo>
                  <a:lnTo>
                    <a:pt x="2540" y="73659"/>
                  </a:lnTo>
                  <a:lnTo>
                    <a:pt x="5080" y="91439"/>
                  </a:lnTo>
                  <a:lnTo>
                    <a:pt x="6350" y="109219"/>
                  </a:lnTo>
                  <a:lnTo>
                    <a:pt x="7620" y="127000"/>
                  </a:lnTo>
                  <a:lnTo>
                    <a:pt x="8890" y="161289"/>
                  </a:lnTo>
                  <a:lnTo>
                    <a:pt x="10160" y="231139"/>
                  </a:lnTo>
                  <a:lnTo>
                    <a:pt x="10160" y="3898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Freeform 407"/>
            <p:cNvSpPr/>
            <p:nvPr/>
          </p:nvSpPr>
          <p:spPr>
            <a:xfrm>
              <a:off x="1715770" y="13508989"/>
              <a:ext cx="389891" cy="257812"/>
            </a:xfrm>
            <a:custGeom>
              <a:avLst/>
              <a:gdLst/>
              <a:ahLst/>
              <a:cxnLst/>
              <a:rect l="0" t="0" r="0" b="0"/>
              <a:pathLst>
                <a:path w="389891" h="257812">
                  <a:moveTo>
                    <a:pt x="0" y="19050"/>
                  </a:moveTo>
                  <a:lnTo>
                    <a:pt x="22860" y="19050"/>
                  </a:lnTo>
                  <a:lnTo>
                    <a:pt x="35560" y="17781"/>
                  </a:lnTo>
                  <a:lnTo>
                    <a:pt x="49530" y="16511"/>
                  </a:lnTo>
                  <a:lnTo>
                    <a:pt x="64770" y="13972"/>
                  </a:lnTo>
                  <a:lnTo>
                    <a:pt x="78740" y="11431"/>
                  </a:lnTo>
                  <a:lnTo>
                    <a:pt x="91440" y="7622"/>
                  </a:lnTo>
                  <a:lnTo>
                    <a:pt x="102870" y="5081"/>
                  </a:lnTo>
                  <a:lnTo>
                    <a:pt x="118110" y="2541"/>
                  </a:lnTo>
                  <a:lnTo>
                    <a:pt x="134620" y="1272"/>
                  </a:lnTo>
                  <a:lnTo>
                    <a:pt x="153670" y="0"/>
                  </a:lnTo>
                  <a:lnTo>
                    <a:pt x="171450" y="2541"/>
                  </a:lnTo>
                  <a:lnTo>
                    <a:pt x="189230" y="5081"/>
                  </a:lnTo>
                  <a:lnTo>
                    <a:pt x="207010" y="10161"/>
                  </a:lnTo>
                  <a:lnTo>
                    <a:pt x="219710" y="16511"/>
                  </a:lnTo>
                  <a:lnTo>
                    <a:pt x="229870" y="24131"/>
                  </a:lnTo>
                  <a:lnTo>
                    <a:pt x="237490" y="33022"/>
                  </a:lnTo>
                  <a:lnTo>
                    <a:pt x="243840" y="43181"/>
                  </a:lnTo>
                  <a:lnTo>
                    <a:pt x="248920" y="52072"/>
                  </a:lnTo>
                  <a:lnTo>
                    <a:pt x="254000" y="62231"/>
                  </a:lnTo>
                  <a:lnTo>
                    <a:pt x="256540" y="73661"/>
                  </a:lnTo>
                  <a:lnTo>
                    <a:pt x="256540" y="86361"/>
                  </a:lnTo>
                  <a:lnTo>
                    <a:pt x="255270" y="99061"/>
                  </a:lnTo>
                  <a:lnTo>
                    <a:pt x="254000" y="111761"/>
                  </a:lnTo>
                  <a:lnTo>
                    <a:pt x="254000" y="139700"/>
                  </a:lnTo>
                  <a:lnTo>
                    <a:pt x="251460" y="152400"/>
                  </a:lnTo>
                  <a:lnTo>
                    <a:pt x="247650" y="163831"/>
                  </a:lnTo>
                  <a:lnTo>
                    <a:pt x="242570" y="175261"/>
                  </a:lnTo>
                  <a:lnTo>
                    <a:pt x="237490" y="186691"/>
                  </a:lnTo>
                  <a:lnTo>
                    <a:pt x="229870" y="208281"/>
                  </a:lnTo>
                  <a:lnTo>
                    <a:pt x="224790" y="218441"/>
                  </a:lnTo>
                  <a:lnTo>
                    <a:pt x="218440" y="226061"/>
                  </a:lnTo>
                  <a:lnTo>
                    <a:pt x="212090" y="234950"/>
                  </a:lnTo>
                  <a:lnTo>
                    <a:pt x="205740" y="242572"/>
                  </a:lnTo>
                  <a:lnTo>
                    <a:pt x="199390" y="250191"/>
                  </a:lnTo>
                  <a:lnTo>
                    <a:pt x="193040" y="257811"/>
                  </a:lnTo>
                  <a:lnTo>
                    <a:pt x="187960" y="257811"/>
                  </a:lnTo>
                  <a:lnTo>
                    <a:pt x="185420" y="252731"/>
                  </a:lnTo>
                  <a:lnTo>
                    <a:pt x="182880" y="245111"/>
                  </a:lnTo>
                  <a:lnTo>
                    <a:pt x="182880" y="236222"/>
                  </a:lnTo>
                  <a:lnTo>
                    <a:pt x="184150" y="227331"/>
                  </a:lnTo>
                  <a:lnTo>
                    <a:pt x="186690" y="218441"/>
                  </a:lnTo>
                  <a:lnTo>
                    <a:pt x="189230" y="208281"/>
                  </a:lnTo>
                  <a:lnTo>
                    <a:pt x="194310" y="198122"/>
                  </a:lnTo>
                  <a:lnTo>
                    <a:pt x="199390" y="187961"/>
                  </a:lnTo>
                  <a:lnTo>
                    <a:pt x="205740" y="176531"/>
                  </a:lnTo>
                  <a:lnTo>
                    <a:pt x="218440" y="156211"/>
                  </a:lnTo>
                  <a:lnTo>
                    <a:pt x="238760" y="124461"/>
                  </a:lnTo>
                  <a:lnTo>
                    <a:pt x="247650" y="114300"/>
                  </a:lnTo>
                  <a:lnTo>
                    <a:pt x="256540" y="104141"/>
                  </a:lnTo>
                  <a:lnTo>
                    <a:pt x="274320" y="83822"/>
                  </a:lnTo>
                  <a:lnTo>
                    <a:pt x="290830" y="67311"/>
                  </a:lnTo>
                  <a:lnTo>
                    <a:pt x="298450" y="59691"/>
                  </a:lnTo>
                  <a:lnTo>
                    <a:pt x="308610" y="52072"/>
                  </a:lnTo>
                  <a:lnTo>
                    <a:pt x="317500" y="44450"/>
                  </a:lnTo>
                  <a:lnTo>
                    <a:pt x="328930" y="36831"/>
                  </a:lnTo>
                  <a:lnTo>
                    <a:pt x="341630" y="30481"/>
                  </a:lnTo>
                  <a:lnTo>
                    <a:pt x="389890" y="88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2157730" y="13559789"/>
              <a:ext cx="10161" cy="210823"/>
            </a:xfrm>
            <a:custGeom>
              <a:avLst/>
              <a:gdLst/>
              <a:ahLst/>
              <a:cxnLst/>
              <a:rect l="0" t="0" r="0" b="0"/>
              <a:pathLst>
                <a:path w="10161" h="210823">
                  <a:moveTo>
                    <a:pt x="0" y="0"/>
                  </a:moveTo>
                  <a:lnTo>
                    <a:pt x="6350" y="16511"/>
                  </a:lnTo>
                  <a:lnTo>
                    <a:pt x="7620" y="29211"/>
                  </a:lnTo>
                  <a:lnTo>
                    <a:pt x="8890" y="44450"/>
                  </a:lnTo>
                  <a:lnTo>
                    <a:pt x="10160" y="60961"/>
                  </a:lnTo>
                  <a:lnTo>
                    <a:pt x="10160" y="95250"/>
                  </a:lnTo>
                  <a:lnTo>
                    <a:pt x="10160" y="113031"/>
                  </a:lnTo>
                  <a:lnTo>
                    <a:pt x="10160" y="130811"/>
                  </a:lnTo>
                  <a:lnTo>
                    <a:pt x="0" y="21082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2221230" y="13454380"/>
              <a:ext cx="21591" cy="31751"/>
            </a:xfrm>
            <a:custGeom>
              <a:avLst/>
              <a:gdLst/>
              <a:ahLst/>
              <a:cxnLst/>
              <a:rect l="0" t="0" r="0" b="0"/>
              <a:pathLst>
                <a:path w="21591" h="31751">
                  <a:moveTo>
                    <a:pt x="0" y="0"/>
                  </a:moveTo>
                  <a:lnTo>
                    <a:pt x="2159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2343150" y="13520420"/>
              <a:ext cx="236221" cy="231142"/>
            </a:xfrm>
            <a:custGeom>
              <a:avLst/>
              <a:gdLst/>
              <a:ahLst/>
              <a:cxnLst/>
              <a:rect l="0" t="0" r="0" b="0"/>
              <a:pathLst>
                <a:path w="236221" h="231142">
                  <a:moveTo>
                    <a:pt x="184150" y="49530"/>
                  </a:moveTo>
                  <a:lnTo>
                    <a:pt x="172720" y="27941"/>
                  </a:lnTo>
                  <a:lnTo>
                    <a:pt x="165100" y="19050"/>
                  </a:lnTo>
                  <a:lnTo>
                    <a:pt x="154940" y="10160"/>
                  </a:lnTo>
                  <a:lnTo>
                    <a:pt x="143510" y="2541"/>
                  </a:lnTo>
                  <a:lnTo>
                    <a:pt x="129540" y="0"/>
                  </a:lnTo>
                  <a:lnTo>
                    <a:pt x="115570" y="0"/>
                  </a:lnTo>
                  <a:lnTo>
                    <a:pt x="99060" y="2541"/>
                  </a:lnTo>
                  <a:lnTo>
                    <a:pt x="85090" y="7619"/>
                  </a:lnTo>
                  <a:lnTo>
                    <a:pt x="72390" y="15241"/>
                  </a:lnTo>
                  <a:lnTo>
                    <a:pt x="60960" y="22860"/>
                  </a:lnTo>
                  <a:lnTo>
                    <a:pt x="49530" y="31750"/>
                  </a:lnTo>
                  <a:lnTo>
                    <a:pt x="40640" y="41910"/>
                  </a:lnTo>
                  <a:lnTo>
                    <a:pt x="31750" y="52069"/>
                  </a:lnTo>
                  <a:lnTo>
                    <a:pt x="25400" y="62230"/>
                  </a:lnTo>
                  <a:lnTo>
                    <a:pt x="19050" y="74930"/>
                  </a:lnTo>
                  <a:lnTo>
                    <a:pt x="15240" y="87630"/>
                  </a:lnTo>
                  <a:lnTo>
                    <a:pt x="10160" y="100330"/>
                  </a:lnTo>
                  <a:lnTo>
                    <a:pt x="6350" y="114300"/>
                  </a:lnTo>
                  <a:lnTo>
                    <a:pt x="2540" y="128269"/>
                  </a:lnTo>
                  <a:lnTo>
                    <a:pt x="0" y="140969"/>
                  </a:lnTo>
                  <a:lnTo>
                    <a:pt x="1270" y="152400"/>
                  </a:lnTo>
                  <a:lnTo>
                    <a:pt x="2540" y="163830"/>
                  </a:lnTo>
                  <a:lnTo>
                    <a:pt x="5080" y="177800"/>
                  </a:lnTo>
                  <a:lnTo>
                    <a:pt x="10160" y="193041"/>
                  </a:lnTo>
                  <a:lnTo>
                    <a:pt x="15240" y="208280"/>
                  </a:lnTo>
                  <a:lnTo>
                    <a:pt x="22860" y="218441"/>
                  </a:lnTo>
                  <a:lnTo>
                    <a:pt x="33020" y="226060"/>
                  </a:lnTo>
                  <a:lnTo>
                    <a:pt x="44450" y="229869"/>
                  </a:lnTo>
                  <a:lnTo>
                    <a:pt x="54610" y="231141"/>
                  </a:lnTo>
                  <a:lnTo>
                    <a:pt x="63500" y="229869"/>
                  </a:lnTo>
                  <a:lnTo>
                    <a:pt x="72390" y="226060"/>
                  </a:lnTo>
                  <a:lnTo>
                    <a:pt x="80010" y="219710"/>
                  </a:lnTo>
                  <a:lnTo>
                    <a:pt x="87630" y="212091"/>
                  </a:lnTo>
                  <a:lnTo>
                    <a:pt x="95250" y="204469"/>
                  </a:lnTo>
                  <a:lnTo>
                    <a:pt x="102870" y="194310"/>
                  </a:lnTo>
                  <a:lnTo>
                    <a:pt x="109220" y="185419"/>
                  </a:lnTo>
                  <a:lnTo>
                    <a:pt x="116840" y="175260"/>
                  </a:lnTo>
                  <a:lnTo>
                    <a:pt x="123190" y="163830"/>
                  </a:lnTo>
                  <a:lnTo>
                    <a:pt x="128270" y="152400"/>
                  </a:lnTo>
                  <a:lnTo>
                    <a:pt x="132080" y="138430"/>
                  </a:lnTo>
                  <a:lnTo>
                    <a:pt x="137160" y="124460"/>
                  </a:lnTo>
                  <a:lnTo>
                    <a:pt x="140970" y="109219"/>
                  </a:lnTo>
                  <a:lnTo>
                    <a:pt x="144780" y="92710"/>
                  </a:lnTo>
                  <a:lnTo>
                    <a:pt x="147320" y="87630"/>
                  </a:lnTo>
                  <a:lnTo>
                    <a:pt x="148590" y="90169"/>
                  </a:lnTo>
                  <a:lnTo>
                    <a:pt x="149860" y="97791"/>
                  </a:lnTo>
                  <a:lnTo>
                    <a:pt x="151130" y="109219"/>
                  </a:lnTo>
                  <a:lnTo>
                    <a:pt x="151130" y="121919"/>
                  </a:lnTo>
                  <a:lnTo>
                    <a:pt x="151130" y="137160"/>
                  </a:lnTo>
                  <a:lnTo>
                    <a:pt x="152400" y="149860"/>
                  </a:lnTo>
                  <a:lnTo>
                    <a:pt x="154940" y="162560"/>
                  </a:lnTo>
                  <a:lnTo>
                    <a:pt x="157480" y="173991"/>
                  </a:lnTo>
                  <a:lnTo>
                    <a:pt x="162560" y="185419"/>
                  </a:lnTo>
                  <a:lnTo>
                    <a:pt x="170180" y="196850"/>
                  </a:lnTo>
                  <a:lnTo>
                    <a:pt x="177800" y="207010"/>
                  </a:lnTo>
                  <a:lnTo>
                    <a:pt x="186690" y="215900"/>
                  </a:lnTo>
                  <a:lnTo>
                    <a:pt x="196850" y="222250"/>
                  </a:lnTo>
                  <a:lnTo>
                    <a:pt x="236220" y="2286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2674620" y="13402311"/>
              <a:ext cx="19051" cy="389890"/>
            </a:xfrm>
            <a:custGeom>
              <a:avLst/>
              <a:gdLst/>
              <a:ahLst/>
              <a:cxnLst/>
              <a:rect l="0" t="0" r="0" b="0"/>
              <a:pathLst>
                <a:path w="19051" h="389890">
                  <a:moveTo>
                    <a:pt x="10160" y="0"/>
                  </a:moveTo>
                  <a:lnTo>
                    <a:pt x="15240" y="27939"/>
                  </a:lnTo>
                  <a:lnTo>
                    <a:pt x="17780" y="45719"/>
                  </a:lnTo>
                  <a:lnTo>
                    <a:pt x="19050" y="66039"/>
                  </a:lnTo>
                  <a:lnTo>
                    <a:pt x="19050" y="90169"/>
                  </a:lnTo>
                  <a:lnTo>
                    <a:pt x="19050" y="113028"/>
                  </a:lnTo>
                  <a:lnTo>
                    <a:pt x="16510" y="134619"/>
                  </a:lnTo>
                  <a:lnTo>
                    <a:pt x="15240" y="156209"/>
                  </a:lnTo>
                  <a:lnTo>
                    <a:pt x="12700" y="176528"/>
                  </a:lnTo>
                  <a:lnTo>
                    <a:pt x="12700" y="195578"/>
                  </a:lnTo>
                  <a:lnTo>
                    <a:pt x="11430" y="214628"/>
                  </a:lnTo>
                  <a:lnTo>
                    <a:pt x="10160" y="233678"/>
                  </a:lnTo>
                  <a:lnTo>
                    <a:pt x="7620" y="251459"/>
                  </a:lnTo>
                  <a:lnTo>
                    <a:pt x="5080" y="269239"/>
                  </a:lnTo>
                  <a:lnTo>
                    <a:pt x="3810" y="285750"/>
                  </a:lnTo>
                  <a:lnTo>
                    <a:pt x="2540" y="302259"/>
                  </a:lnTo>
                  <a:lnTo>
                    <a:pt x="1270" y="317500"/>
                  </a:lnTo>
                  <a:lnTo>
                    <a:pt x="0" y="346709"/>
                  </a:lnTo>
                  <a:lnTo>
                    <a:pt x="10160" y="38988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3221990" y="13348970"/>
              <a:ext cx="41911" cy="400051"/>
            </a:xfrm>
            <a:custGeom>
              <a:avLst/>
              <a:gdLst/>
              <a:ahLst/>
              <a:cxnLst/>
              <a:rect l="0" t="0" r="0" b="0"/>
              <a:pathLst>
                <a:path w="41911" h="400051">
                  <a:moveTo>
                    <a:pt x="41910" y="0"/>
                  </a:moveTo>
                  <a:lnTo>
                    <a:pt x="36830" y="17780"/>
                  </a:lnTo>
                  <a:lnTo>
                    <a:pt x="33020" y="26669"/>
                  </a:lnTo>
                  <a:lnTo>
                    <a:pt x="26670" y="49530"/>
                  </a:lnTo>
                  <a:lnTo>
                    <a:pt x="25400" y="63500"/>
                  </a:lnTo>
                  <a:lnTo>
                    <a:pt x="24130" y="78741"/>
                  </a:lnTo>
                  <a:lnTo>
                    <a:pt x="22860" y="95250"/>
                  </a:lnTo>
                  <a:lnTo>
                    <a:pt x="20320" y="111760"/>
                  </a:lnTo>
                  <a:lnTo>
                    <a:pt x="19050" y="128269"/>
                  </a:lnTo>
                  <a:lnTo>
                    <a:pt x="6350" y="203200"/>
                  </a:lnTo>
                  <a:lnTo>
                    <a:pt x="3810" y="222250"/>
                  </a:lnTo>
                  <a:lnTo>
                    <a:pt x="2540" y="240030"/>
                  </a:lnTo>
                  <a:lnTo>
                    <a:pt x="1270" y="259080"/>
                  </a:lnTo>
                  <a:lnTo>
                    <a:pt x="0" y="292100"/>
                  </a:lnTo>
                  <a:lnTo>
                    <a:pt x="0" y="336550"/>
                  </a:lnTo>
                  <a:lnTo>
                    <a:pt x="0" y="400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3180080" y="13366750"/>
              <a:ext cx="257811" cy="368301"/>
            </a:xfrm>
            <a:custGeom>
              <a:avLst/>
              <a:gdLst/>
              <a:ahLst/>
              <a:cxnLst/>
              <a:rect l="0" t="0" r="0" b="0"/>
              <a:pathLst>
                <a:path w="257811" h="368301">
                  <a:moveTo>
                    <a:pt x="0" y="35561"/>
                  </a:moveTo>
                  <a:lnTo>
                    <a:pt x="10160" y="19050"/>
                  </a:lnTo>
                  <a:lnTo>
                    <a:pt x="19050" y="12700"/>
                  </a:lnTo>
                  <a:lnTo>
                    <a:pt x="29210" y="7620"/>
                  </a:lnTo>
                  <a:lnTo>
                    <a:pt x="40640" y="2539"/>
                  </a:lnTo>
                  <a:lnTo>
                    <a:pt x="55880" y="1270"/>
                  </a:lnTo>
                  <a:lnTo>
                    <a:pt x="74930" y="0"/>
                  </a:lnTo>
                  <a:lnTo>
                    <a:pt x="95250" y="1270"/>
                  </a:lnTo>
                  <a:lnTo>
                    <a:pt x="113030" y="5080"/>
                  </a:lnTo>
                  <a:lnTo>
                    <a:pt x="130810" y="8889"/>
                  </a:lnTo>
                  <a:lnTo>
                    <a:pt x="146050" y="13970"/>
                  </a:lnTo>
                  <a:lnTo>
                    <a:pt x="161290" y="22861"/>
                  </a:lnTo>
                  <a:lnTo>
                    <a:pt x="173990" y="33020"/>
                  </a:lnTo>
                  <a:lnTo>
                    <a:pt x="185420" y="44450"/>
                  </a:lnTo>
                  <a:lnTo>
                    <a:pt x="196850" y="55880"/>
                  </a:lnTo>
                  <a:lnTo>
                    <a:pt x="208280" y="69850"/>
                  </a:lnTo>
                  <a:lnTo>
                    <a:pt x="219710" y="82550"/>
                  </a:lnTo>
                  <a:lnTo>
                    <a:pt x="229870" y="97789"/>
                  </a:lnTo>
                  <a:lnTo>
                    <a:pt x="238760" y="113030"/>
                  </a:lnTo>
                  <a:lnTo>
                    <a:pt x="246380" y="129539"/>
                  </a:lnTo>
                  <a:lnTo>
                    <a:pt x="251460" y="146050"/>
                  </a:lnTo>
                  <a:lnTo>
                    <a:pt x="255270" y="162561"/>
                  </a:lnTo>
                  <a:lnTo>
                    <a:pt x="257810" y="180339"/>
                  </a:lnTo>
                  <a:lnTo>
                    <a:pt x="257810" y="195580"/>
                  </a:lnTo>
                  <a:lnTo>
                    <a:pt x="257810" y="212089"/>
                  </a:lnTo>
                  <a:lnTo>
                    <a:pt x="255270" y="226061"/>
                  </a:lnTo>
                  <a:lnTo>
                    <a:pt x="252730" y="241300"/>
                  </a:lnTo>
                  <a:lnTo>
                    <a:pt x="247650" y="255270"/>
                  </a:lnTo>
                  <a:lnTo>
                    <a:pt x="242570" y="270511"/>
                  </a:lnTo>
                  <a:lnTo>
                    <a:pt x="233680" y="283211"/>
                  </a:lnTo>
                  <a:lnTo>
                    <a:pt x="223520" y="294639"/>
                  </a:lnTo>
                  <a:lnTo>
                    <a:pt x="179070" y="340361"/>
                  </a:lnTo>
                  <a:lnTo>
                    <a:pt x="167640" y="347980"/>
                  </a:lnTo>
                  <a:lnTo>
                    <a:pt x="154940" y="355600"/>
                  </a:lnTo>
                  <a:lnTo>
                    <a:pt x="140970" y="360680"/>
                  </a:lnTo>
                  <a:lnTo>
                    <a:pt x="128270" y="364489"/>
                  </a:lnTo>
                  <a:lnTo>
                    <a:pt x="114300" y="367030"/>
                  </a:lnTo>
                  <a:lnTo>
                    <a:pt x="100330" y="368300"/>
                  </a:lnTo>
                  <a:lnTo>
                    <a:pt x="87630" y="368300"/>
                  </a:lnTo>
                  <a:lnTo>
                    <a:pt x="76200" y="367030"/>
                  </a:lnTo>
                  <a:lnTo>
                    <a:pt x="64770" y="365761"/>
                  </a:lnTo>
                  <a:lnTo>
                    <a:pt x="53340" y="361950"/>
                  </a:lnTo>
                  <a:lnTo>
                    <a:pt x="41910" y="356870"/>
                  </a:lnTo>
                  <a:lnTo>
                    <a:pt x="10160" y="34036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Freeform 414"/>
            <p:cNvSpPr/>
            <p:nvPr/>
          </p:nvSpPr>
          <p:spPr>
            <a:xfrm>
              <a:off x="3432810" y="13474700"/>
              <a:ext cx="304801" cy="288290"/>
            </a:xfrm>
            <a:custGeom>
              <a:avLst/>
              <a:gdLst/>
              <a:ahLst/>
              <a:cxnLst/>
              <a:rect l="0" t="0" r="0" b="0"/>
              <a:pathLst>
                <a:path w="304801" h="288290">
                  <a:moveTo>
                    <a:pt x="0" y="138430"/>
                  </a:moveTo>
                  <a:lnTo>
                    <a:pt x="21590" y="143511"/>
                  </a:lnTo>
                  <a:lnTo>
                    <a:pt x="35560" y="144780"/>
                  </a:lnTo>
                  <a:lnTo>
                    <a:pt x="52070" y="146050"/>
                  </a:lnTo>
                  <a:lnTo>
                    <a:pt x="69850" y="147320"/>
                  </a:lnTo>
                  <a:lnTo>
                    <a:pt x="86360" y="146050"/>
                  </a:lnTo>
                  <a:lnTo>
                    <a:pt x="101600" y="144780"/>
                  </a:lnTo>
                  <a:lnTo>
                    <a:pt x="116840" y="142239"/>
                  </a:lnTo>
                  <a:lnTo>
                    <a:pt x="130810" y="139700"/>
                  </a:lnTo>
                  <a:lnTo>
                    <a:pt x="146050" y="137161"/>
                  </a:lnTo>
                  <a:lnTo>
                    <a:pt x="160020" y="133350"/>
                  </a:lnTo>
                  <a:lnTo>
                    <a:pt x="176530" y="129539"/>
                  </a:lnTo>
                  <a:lnTo>
                    <a:pt x="214630" y="118111"/>
                  </a:lnTo>
                  <a:lnTo>
                    <a:pt x="228600" y="110489"/>
                  </a:lnTo>
                  <a:lnTo>
                    <a:pt x="241300" y="102870"/>
                  </a:lnTo>
                  <a:lnTo>
                    <a:pt x="251460" y="92711"/>
                  </a:lnTo>
                  <a:lnTo>
                    <a:pt x="259080" y="82550"/>
                  </a:lnTo>
                  <a:lnTo>
                    <a:pt x="264160" y="69850"/>
                  </a:lnTo>
                  <a:lnTo>
                    <a:pt x="266700" y="58420"/>
                  </a:lnTo>
                  <a:lnTo>
                    <a:pt x="266700" y="46989"/>
                  </a:lnTo>
                  <a:lnTo>
                    <a:pt x="264160" y="38100"/>
                  </a:lnTo>
                  <a:lnTo>
                    <a:pt x="260350" y="29211"/>
                  </a:lnTo>
                  <a:lnTo>
                    <a:pt x="255270" y="20320"/>
                  </a:lnTo>
                  <a:lnTo>
                    <a:pt x="248920" y="12700"/>
                  </a:lnTo>
                  <a:lnTo>
                    <a:pt x="243840" y="5080"/>
                  </a:lnTo>
                  <a:lnTo>
                    <a:pt x="232410" y="1270"/>
                  </a:lnTo>
                  <a:lnTo>
                    <a:pt x="218440" y="0"/>
                  </a:lnTo>
                  <a:lnTo>
                    <a:pt x="200660" y="0"/>
                  </a:lnTo>
                  <a:lnTo>
                    <a:pt x="185420" y="2539"/>
                  </a:lnTo>
                  <a:lnTo>
                    <a:pt x="170180" y="3811"/>
                  </a:lnTo>
                  <a:lnTo>
                    <a:pt x="154940" y="6350"/>
                  </a:lnTo>
                  <a:lnTo>
                    <a:pt x="143510" y="11430"/>
                  </a:lnTo>
                  <a:lnTo>
                    <a:pt x="133350" y="19050"/>
                  </a:lnTo>
                  <a:lnTo>
                    <a:pt x="123190" y="26670"/>
                  </a:lnTo>
                  <a:lnTo>
                    <a:pt x="114300" y="36830"/>
                  </a:lnTo>
                  <a:lnTo>
                    <a:pt x="106680" y="48261"/>
                  </a:lnTo>
                  <a:lnTo>
                    <a:pt x="99060" y="60961"/>
                  </a:lnTo>
                  <a:lnTo>
                    <a:pt x="93980" y="73661"/>
                  </a:lnTo>
                  <a:lnTo>
                    <a:pt x="90170" y="86361"/>
                  </a:lnTo>
                  <a:lnTo>
                    <a:pt x="88900" y="100330"/>
                  </a:lnTo>
                  <a:lnTo>
                    <a:pt x="86360" y="114300"/>
                  </a:lnTo>
                  <a:lnTo>
                    <a:pt x="86360" y="128270"/>
                  </a:lnTo>
                  <a:lnTo>
                    <a:pt x="85090" y="142239"/>
                  </a:lnTo>
                  <a:lnTo>
                    <a:pt x="86360" y="156211"/>
                  </a:lnTo>
                  <a:lnTo>
                    <a:pt x="90170" y="170180"/>
                  </a:lnTo>
                  <a:lnTo>
                    <a:pt x="95250" y="184150"/>
                  </a:lnTo>
                  <a:lnTo>
                    <a:pt x="100330" y="196850"/>
                  </a:lnTo>
                  <a:lnTo>
                    <a:pt x="106680" y="208280"/>
                  </a:lnTo>
                  <a:lnTo>
                    <a:pt x="113030" y="219711"/>
                  </a:lnTo>
                  <a:lnTo>
                    <a:pt x="120650" y="229870"/>
                  </a:lnTo>
                  <a:lnTo>
                    <a:pt x="129540" y="238761"/>
                  </a:lnTo>
                  <a:lnTo>
                    <a:pt x="138430" y="247650"/>
                  </a:lnTo>
                  <a:lnTo>
                    <a:pt x="149860" y="255270"/>
                  </a:lnTo>
                  <a:lnTo>
                    <a:pt x="161290" y="262889"/>
                  </a:lnTo>
                  <a:lnTo>
                    <a:pt x="173990" y="270511"/>
                  </a:lnTo>
                  <a:lnTo>
                    <a:pt x="186690" y="276861"/>
                  </a:lnTo>
                  <a:lnTo>
                    <a:pt x="198120" y="281939"/>
                  </a:lnTo>
                  <a:lnTo>
                    <a:pt x="208280" y="287020"/>
                  </a:lnTo>
                  <a:lnTo>
                    <a:pt x="220980" y="288289"/>
                  </a:lnTo>
                  <a:lnTo>
                    <a:pt x="233680" y="288289"/>
                  </a:lnTo>
                  <a:lnTo>
                    <a:pt x="246380" y="287020"/>
                  </a:lnTo>
                  <a:lnTo>
                    <a:pt x="259080" y="285750"/>
                  </a:lnTo>
                  <a:lnTo>
                    <a:pt x="270510" y="283211"/>
                  </a:lnTo>
                  <a:lnTo>
                    <a:pt x="304800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Freeform 415"/>
            <p:cNvSpPr/>
            <p:nvPr/>
          </p:nvSpPr>
          <p:spPr>
            <a:xfrm>
              <a:off x="3863340" y="13412470"/>
              <a:ext cx="213361" cy="345442"/>
            </a:xfrm>
            <a:custGeom>
              <a:avLst/>
              <a:gdLst/>
              <a:ahLst/>
              <a:cxnLst/>
              <a:rect l="0" t="0" r="0" b="0"/>
              <a:pathLst>
                <a:path w="213361" h="345442">
                  <a:moveTo>
                    <a:pt x="0" y="83819"/>
                  </a:moveTo>
                  <a:lnTo>
                    <a:pt x="6350" y="106680"/>
                  </a:lnTo>
                  <a:lnTo>
                    <a:pt x="8890" y="116841"/>
                  </a:lnTo>
                  <a:lnTo>
                    <a:pt x="15240" y="137160"/>
                  </a:lnTo>
                  <a:lnTo>
                    <a:pt x="19050" y="152400"/>
                  </a:lnTo>
                  <a:lnTo>
                    <a:pt x="21590" y="170180"/>
                  </a:lnTo>
                  <a:lnTo>
                    <a:pt x="25400" y="190500"/>
                  </a:lnTo>
                  <a:lnTo>
                    <a:pt x="30480" y="209550"/>
                  </a:lnTo>
                  <a:lnTo>
                    <a:pt x="35560" y="226060"/>
                  </a:lnTo>
                  <a:lnTo>
                    <a:pt x="46990" y="256541"/>
                  </a:lnTo>
                  <a:lnTo>
                    <a:pt x="63500" y="303530"/>
                  </a:lnTo>
                  <a:lnTo>
                    <a:pt x="67310" y="314960"/>
                  </a:lnTo>
                  <a:lnTo>
                    <a:pt x="71120" y="325119"/>
                  </a:lnTo>
                  <a:lnTo>
                    <a:pt x="77470" y="334010"/>
                  </a:lnTo>
                  <a:lnTo>
                    <a:pt x="83820" y="341630"/>
                  </a:lnTo>
                  <a:lnTo>
                    <a:pt x="90170" y="345441"/>
                  </a:lnTo>
                  <a:lnTo>
                    <a:pt x="96520" y="344169"/>
                  </a:lnTo>
                  <a:lnTo>
                    <a:pt x="102870" y="341630"/>
                  </a:lnTo>
                  <a:lnTo>
                    <a:pt x="109220" y="336550"/>
                  </a:lnTo>
                  <a:lnTo>
                    <a:pt x="113030" y="330200"/>
                  </a:lnTo>
                  <a:lnTo>
                    <a:pt x="118110" y="321310"/>
                  </a:lnTo>
                  <a:lnTo>
                    <a:pt x="121920" y="311150"/>
                  </a:lnTo>
                  <a:lnTo>
                    <a:pt x="125730" y="299719"/>
                  </a:lnTo>
                  <a:lnTo>
                    <a:pt x="129540" y="288291"/>
                  </a:lnTo>
                  <a:lnTo>
                    <a:pt x="133350" y="274319"/>
                  </a:lnTo>
                  <a:lnTo>
                    <a:pt x="140970" y="242569"/>
                  </a:lnTo>
                  <a:lnTo>
                    <a:pt x="146050" y="226060"/>
                  </a:lnTo>
                  <a:lnTo>
                    <a:pt x="151130" y="209550"/>
                  </a:lnTo>
                  <a:lnTo>
                    <a:pt x="176530" y="134619"/>
                  </a:lnTo>
                  <a:lnTo>
                    <a:pt x="182880" y="116841"/>
                  </a:lnTo>
                  <a:lnTo>
                    <a:pt x="191770" y="83819"/>
                  </a:lnTo>
                  <a:lnTo>
                    <a:pt x="196850" y="69850"/>
                  </a:lnTo>
                  <a:lnTo>
                    <a:pt x="203200" y="57150"/>
                  </a:lnTo>
                  <a:lnTo>
                    <a:pt x="209550" y="45719"/>
                  </a:lnTo>
                  <a:lnTo>
                    <a:pt x="212090" y="34291"/>
                  </a:lnTo>
                  <a:lnTo>
                    <a:pt x="213360" y="22860"/>
                  </a:lnTo>
                  <a:lnTo>
                    <a:pt x="212090" y="11430"/>
                  </a:lnTo>
                  <a:lnTo>
                    <a:pt x="208280" y="5080"/>
                  </a:lnTo>
                  <a:lnTo>
                    <a:pt x="201930" y="2541"/>
                  </a:lnTo>
                  <a:lnTo>
                    <a:pt x="17907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Freeform 416"/>
            <p:cNvSpPr/>
            <p:nvPr/>
          </p:nvSpPr>
          <p:spPr>
            <a:xfrm>
              <a:off x="200660" y="13854430"/>
              <a:ext cx="3568701" cy="127001"/>
            </a:xfrm>
            <a:custGeom>
              <a:avLst/>
              <a:gdLst/>
              <a:ahLst/>
              <a:cxnLst/>
              <a:rect l="0" t="0" r="0" b="0"/>
              <a:pathLst>
                <a:path w="3568701" h="127001">
                  <a:moveTo>
                    <a:pt x="0" y="0"/>
                  </a:moveTo>
                  <a:lnTo>
                    <a:pt x="5080" y="17781"/>
                  </a:lnTo>
                  <a:lnTo>
                    <a:pt x="10160" y="22859"/>
                  </a:lnTo>
                  <a:lnTo>
                    <a:pt x="16510" y="27940"/>
                  </a:lnTo>
                  <a:lnTo>
                    <a:pt x="25400" y="33020"/>
                  </a:lnTo>
                  <a:lnTo>
                    <a:pt x="36830" y="38100"/>
                  </a:lnTo>
                  <a:lnTo>
                    <a:pt x="49530" y="41909"/>
                  </a:lnTo>
                  <a:lnTo>
                    <a:pt x="64770" y="45720"/>
                  </a:lnTo>
                  <a:lnTo>
                    <a:pt x="90170" y="53340"/>
                  </a:lnTo>
                  <a:lnTo>
                    <a:pt x="101600" y="55881"/>
                  </a:lnTo>
                  <a:lnTo>
                    <a:pt x="115570" y="58420"/>
                  </a:lnTo>
                  <a:lnTo>
                    <a:pt x="176530" y="62231"/>
                  </a:lnTo>
                  <a:lnTo>
                    <a:pt x="223520" y="66040"/>
                  </a:lnTo>
                  <a:lnTo>
                    <a:pt x="240030" y="68581"/>
                  </a:lnTo>
                  <a:lnTo>
                    <a:pt x="290830" y="72390"/>
                  </a:lnTo>
                  <a:lnTo>
                    <a:pt x="311150" y="73659"/>
                  </a:lnTo>
                  <a:lnTo>
                    <a:pt x="354330" y="78740"/>
                  </a:lnTo>
                  <a:lnTo>
                    <a:pt x="449580" y="85090"/>
                  </a:lnTo>
                  <a:lnTo>
                    <a:pt x="473710" y="87631"/>
                  </a:lnTo>
                  <a:lnTo>
                    <a:pt x="497840" y="90170"/>
                  </a:lnTo>
                  <a:lnTo>
                    <a:pt x="623570" y="97790"/>
                  </a:lnTo>
                  <a:lnTo>
                    <a:pt x="831850" y="119381"/>
                  </a:lnTo>
                  <a:lnTo>
                    <a:pt x="897890" y="123190"/>
                  </a:lnTo>
                  <a:lnTo>
                    <a:pt x="1000760" y="125731"/>
                  </a:lnTo>
                  <a:lnTo>
                    <a:pt x="1254760" y="127000"/>
                  </a:lnTo>
                  <a:lnTo>
                    <a:pt x="1325880" y="123190"/>
                  </a:lnTo>
                  <a:lnTo>
                    <a:pt x="1360170" y="120650"/>
                  </a:lnTo>
                  <a:lnTo>
                    <a:pt x="1466850" y="118109"/>
                  </a:lnTo>
                  <a:lnTo>
                    <a:pt x="1570990" y="116840"/>
                  </a:lnTo>
                  <a:lnTo>
                    <a:pt x="1642110" y="113031"/>
                  </a:lnTo>
                  <a:lnTo>
                    <a:pt x="1676400" y="110490"/>
                  </a:lnTo>
                  <a:lnTo>
                    <a:pt x="1788160" y="106681"/>
                  </a:lnTo>
                  <a:lnTo>
                    <a:pt x="2002790" y="105409"/>
                  </a:lnTo>
                  <a:lnTo>
                    <a:pt x="2073910" y="102870"/>
                  </a:lnTo>
                  <a:lnTo>
                    <a:pt x="2108200" y="100331"/>
                  </a:lnTo>
                  <a:lnTo>
                    <a:pt x="2213610" y="96520"/>
                  </a:lnTo>
                  <a:lnTo>
                    <a:pt x="2325370" y="95250"/>
                  </a:lnTo>
                  <a:lnTo>
                    <a:pt x="2397760" y="92709"/>
                  </a:lnTo>
                  <a:lnTo>
                    <a:pt x="2467610" y="86359"/>
                  </a:lnTo>
                  <a:lnTo>
                    <a:pt x="2533650" y="80009"/>
                  </a:lnTo>
                  <a:lnTo>
                    <a:pt x="2602230" y="77470"/>
                  </a:lnTo>
                  <a:lnTo>
                    <a:pt x="2669540" y="73659"/>
                  </a:lnTo>
                  <a:lnTo>
                    <a:pt x="2735580" y="68581"/>
                  </a:lnTo>
                  <a:lnTo>
                    <a:pt x="2830830" y="64770"/>
                  </a:lnTo>
                  <a:lnTo>
                    <a:pt x="2985770" y="63500"/>
                  </a:lnTo>
                  <a:lnTo>
                    <a:pt x="3568700" y="635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191770" y="14197330"/>
            <a:ext cx="5020311" cy="1751332"/>
            <a:chOff x="191770" y="14197330"/>
            <a:chExt cx="5020311" cy="1751332"/>
          </a:xfrm>
        </p:grpSpPr>
        <p:sp>
          <p:nvSpPr>
            <p:cNvPr id="419" name="Freeform 418"/>
            <p:cNvSpPr/>
            <p:nvPr/>
          </p:nvSpPr>
          <p:spPr>
            <a:xfrm>
              <a:off x="191770" y="14197330"/>
              <a:ext cx="220981" cy="401321"/>
            </a:xfrm>
            <a:custGeom>
              <a:avLst/>
              <a:gdLst/>
              <a:ahLst/>
              <a:cxnLst/>
              <a:rect l="0" t="0" r="0" b="0"/>
              <a:pathLst>
                <a:path w="220981" h="401321">
                  <a:moveTo>
                    <a:pt x="218440" y="77470"/>
                  </a:moveTo>
                  <a:lnTo>
                    <a:pt x="208280" y="66040"/>
                  </a:lnTo>
                  <a:lnTo>
                    <a:pt x="201930" y="58420"/>
                  </a:lnTo>
                  <a:lnTo>
                    <a:pt x="195580" y="48259"/>
                  </a:lnTo>
                  <a:lnTo>
                    <a:pt x="189230" y="36831"/>
                  </a:lnTo>
                  <a:lnTo>
                    <a:pt x="181610" y="27940"/>
                  </a:lnTo>
                  <a:lnTo>
                    <a:pt x="172720" y="21590"/>
                  </a:lnTo>
                  <a:lnTo>
                    <a:pt x="163830" y="15240"/>
                  </a:lnTo>
                  <a:lnTo>
                    <a:pt x="152400" y="10159"/>
                  </a:lnTo>
                  <a:lnTo>
                    <a:pt x="140970" y="6350"/>
                  </a:lnTo>
                  <a:lnTo>
                    <a:pt x="128270" y="1270"/>
                  </a:lnTo>
                  <a:lnTo>
                    <a:pt x="116840" y="0"/>
                  </a:lnTo>
                  <a:lnTo>
                    <a:pt x="105410" y="0"/>
                  </a:lnTo>
                  <a:lnTo>
                    <a:pt x="93980" y="1270"/>
                  </a:lnTo>
                  <a:lnTo>
                    <a:pt x="82550" y="5081"/>
                  </a:lnTo>
                  <a:lnTo>
                    <a:pt x="72390" y="8890"/>
                  </a:lnTo>
                  <a:lnTo>
                    <a:pt x="60960" y="13970"/>
                  </a:lnTo>
                  <a:lnTo>
                    <a:pt x="50800" y="19050"/>
                  </a:lnTo>
                  <a:lnTo>
                    <a:pt x="40640" y="22859"/>
                  </a:lnTo>
                  <a:lnTo>
                    <a:pt x="29210" y="26670"/>
                  </a:lnTo>
                  <a:lnTo>
                    <a:pt x="20320" y="34290"/>
                  </a:lnTo>
                  <a:lnTo>
                    <a:pt x="11430" y="44450"/>
                  </a:lnTo>
                  <a:lnTo>
                    <a:pt x="3810" y="55881"/>
                  </a:lnTo>
                  <a:lnTo>
                    <a:pt x="0" y="67309"/>
                  </a:lnTo>
                  <a:lnTo>
                    <a:pt x="0" y="80009"/>
                  </a:lnTo>
                  <a:lnTo>
                    <a:pt x="3810" y="92709"/>
                  </a:lnTo>
                  <a:lnTo>
                    <a:pt x="8890" y="104140"/>
                  </a:lnTo>
                  <a:lnTo>
                    <a:pt x="15240" y="114300"/>
                  </a:lnTo>
                  <a:lnTo>
                    <a:pt x="24130" y="123190"/>
                  </a:lnTo>
                  <a:lnTo>
                    <a:pt x="33020" y="130809"/>
                  </a:lnTo>
                  <a:lnTo>
                    <a:pt x="41910" y="138431"/>
                  </a:lnTo>
                  <a:lnTo>
                    <a:pt x="52070" y="146050"/>
                  </a:lnTo>
                  <a:lnTo>
                    <a:pt x="62230" y="153670"/>
                  </a:lnTo>
                  <a:lnTo>
                    <a:pt x="82550" y="168909"/>
                  </a:lnTo>
                  <a:lnTo>
                    <a:pt x="93980" y="175259"/>
                  </a:lnTo>
                  <a:lnTo>
                    <a:pt x="106680" y="182881"/>
                  </a:lnTo>
                  <a:lnTo>
                    <a:pt x="119380" y="189231"/>
                  </a:lnTo>
                  <a:lnTo>
                    <a:pt x="130810" y="198120"/>
                  </a:lnTo>
                  <a:lnTo>
                    <a:pt x="143510" y="207009"/>
                  </a:lnTo>
                  <a:lnTo>
                    <a:pt x="153670" y="215900"/>
                  </a:lnTo>
                  <a:lnTo>
                    <a:pt x="163830" y="226059"/>
                  </a:lnTo>
                  <a:lnTo>
                    <a:pt x="172720" y="236220"/>
                  </a:lnTo>
                  <a:lnTo>
                    <a:pt x="181610" y="246381"/>
                  </a:lnTo>
                  <a:lnTo>
                    <a:pt x="189230" y="255270"/>
                  </a:lnTo>
                  <a:lnTo>
                    <a:pt x="196850" y="264159"/>
                  </a:lnTo>
                  <a:lnTo>
                    <a:pt x="204470" y="271781"/>
                  </a:lnTo>
                  <a:lnTo>
                    <a:pt x="209550" y="280670"/>
                  </a:lnTo>
                  <a:lnTo>
                    <a:pt x="215900" y="290831"/>
                  </a:lnTo>
                  <a:lnTo>
                    <a:pt x="219710" y="299720"/>
                  </a:lnTo>
                  <a:lnTo>
                    <a:pt x="220980" y="312420"/>
                  </a:lnTo>
                  <a:lnTo>
                    <a:pt x="218440" y="326390"/>
                  </a:lnTo>
                  <a:lnTo>
                    <a:pt x="215900" y="341631"/>
                  </a:lnTo>
                  <a:lnTo>
                    <a:pt x="210820" y="354331"/>
                  </a:lnTo>
                  <a:lnTo>
                    <a:pt x="205740" y="364490"/>
                  </a:lnTo>
                  <a:lnTo>
                    <a:pt x="199390" y="374650"/>
                  </a:lnTo>
                  <a:lnTo>
                    <a:pt x="191770" y="382270"/>
                  </a:lnTo>
                  <a:lnTo>
                    <a:pt x="182880" y="388620"/>
                  </a:lnTo>
                  <a:lnTo>
                    <a:pt x="173990" y="393700"/>
                  </a:lnTo>
                  <a:lnTo>
                    <a:pt x="161290" y="396240"/>
                  </a:lnTo>
                  <a:lnTo>
                    <a:pt x="144780" y="398781"/>
                  </a:lnTo>
                  <a:lnTo>
                    <a:pt x="127000" y="401320"/>
                  </a:lnTo>
                  <a:lnTo>
                    <a:pt x="111760" y="400050"/>
                  </a:lnTo>
                  <a:lnTo>
                    <a:pt x="99060" y="398781"/>
                  </a:lnTo>
                  <a:lnTo>
                    <a:pt x="86360" y="397509"/>
                  </a:lnTo>
                  <a:lnTo>
                    <a:pt x="73660" y="394970"/>
                  </a:lnTo>
                  <a:lnTo>
                    <a:pt x="62230" y="392431"/>
                  </a:lnTo>
                  <a:lnTo>
                    <a:pt x="52070" y="388620"/>
                  </a:lnTo>
                  <a:lnTo>
                    <a:pt x="41910" y="383540"/>
                  </a:lnTo>
                  <a:lnTo>
                    <a:pt x="33020" y="375920"/>
                  </a:lnTo>
                  <a:lnTo>
                    <a:pt x="24130" y="368300"/>
                  </a:lnTo>
                  <a:lnTo>
                    <a:pt x="21590" y="359409"/>
                  </a:lnTo>
                  <a:lnTo>
                    <a:pt x="21590" y="351790"/>
                  </a:lnTo>
                  <a:lnTo>
                    <a:pt x="50800" y="3200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Freeform 419"/>
            <p:cNvSpPr/>
            <p:nvPr/>
          </p:nvSpPr>
          <p:spPr>
            <a:xfrm>
              <a:off x="448310" y="14391639"/>
              <a:ext cx="278131" cy="195582"/>
            </a:xfrm>
            <a:custGeom>
              <a:avLst/>
              <a:gdLst/>
              <a:ahLst/>
              <a:cxnLst/>
              <a:rect l="0" t="0" r="0" b="0"/>
              <a:pathLst>
                <a:path w="278131" h="195582">
                  <a:moveTo>
                    <a:pt x="78740" y="83822"/>
                  </a:moveTo>
                  <a:lnTo>
                    <a:pt x="95250" y="77472"/>
                  </a:lnTo>
                  <a:lnTo>
                    <a:pt x="102870" y="72391"/>
                  </a:lnTo>
                  <a:lnTo>
                    <a:pt x="113030" y="66041"/>
                  </a:lnTo>
                  <a:lnTo>
                    <a:pt x="121920" y="57150"/>
                  </a:lnTo>
                  <a:lnTo>
                    <a:pt x="130810" y="49531"/>
                  </a:lnTo>
                  <a:lnTo>
                    <a:pt x="147320" y="34291"/>
                  </a:lnTo>
                  <a:lnTo>
                    <a:pt x="149860" y="26672"/>
                  </a:lnTo>
                  <a:lnTo>
                    <a:pt x="148590" y="17781"/>
                  </a:lnTo>
                  <a:lnTo>
                    <a:pt x="146050" y="7622"/>
                  </a:lnTo>
                  <a:lnTo>
                    <a:pt x="138430" y="2541"/>
                  </a:lnTo>
                  <a:lnTo>
                    <a:pt x="128270" y="0"/>
                  </a:lnTo>
                  <a:lnTo>
                    <a:pt x="114300" y="0"/>
                  </a:lnTo>
                  <a:lnTo>
                    <a:pt x="102870" y="1272"/>
                  </a:lnTo>
                  <a:lnTo>
                    <a:pt x="91440" y="5081"/>
                  </a:lnTo>
                  <a:lnTo>
                    <a:pt x="80010" y="10161"/>
                  </a:lnTo>
                  <a:lnTo>
                    <a:pt x="69850" y="16511"/>
                  </a:lnTo>
                  <a:lnTo>
                    <a:pt x="60960" y="21591"/>
                  </a:lnTo>
                  <a:lnTo>
                    <a:pt x="52070" y="27941"/>
                  </a:lnTo>
                  <a:lnTo>
                    <a:pt x="44450" y="35561"/>
                  </a:lnTo>
                  <a:lnTo>
                    <a:pt x="36830" y="44450"/>
                  </a:lnTo>
                  <a:lnTo>
                    <a:pt x="29210" y="54611"/>
                  </a:lnTo>
                  <a:lnTo>
                    <a:pt x="24130" y="64772"/>
                  </a:lnTo>
                  <a:lnTo>
                    <a:pt x="17780" y="77472"/>
                  </a:lnTo>
                  <a:lnTo>
                    <a:pt x="8890" y="101600"/>
                  </a:lnTo>
                  <a:lnTo>
                    <a:pt x="1270" y="124461"/>
                  </a:lnTo>
                  <a:lnTo>
                    <a:pt x="0" y="135891"/>
                  </a:lnTo>
                  <a:lnTo>
                    <a:pt x="0" y="148591"/>
                  </a:lnTo>
                  <a:lnTo>
                    <a:pt x="1270" y="162561"/>
                  </a:lnTo>
                  <a:lnTo>
                    <a:pt x="7620" y="172722"/>
                  </a:lnTo>
                  <a:lnTo>
                    <a:pt x="15240" y="182881"/>
                  </a:lnTo>
                  <a:lnTo>
                    <a:pt x="25400" y="191772"/>
                  </a:lnTo>
                  <a:lnTo>
                    <a:pt x="38100" y="195581"/>
                  </a:lnTo>
                  <a:lnTo>
                    <a:pt x="53340" y="195581"/>
                  </a:lnTo>
                  <a:lnTo>
                    <a:pt x="68580" y="193041"/>
                  </a:lnTo>
                  <a:lnTo>
                    <a:pt x="82550" y="187961"/>
                  </a:lnTo>
                  <a:lnTo>
                    <a:pt x="95250" y="181611"/>
                  </a:lnTo>
                  <a:lnTo>
                    <a:pt x="140970" y="151131"/>
                  </a:lnTo>
                  <a:lnTo>
                    <a:pt x="148590" y="142241"/>
                  </a:lnTo>
                  <a:lnTo>
                    <a:pt x="156210" y="133350"/>
                  </a:lnTo>
                  <a:lnTo>
                    <a:pt x="161290" y="123191"/>
                  </a:lnTo>
                  <a:lnTo>
                    <a:pt x="167640" y="114300"/>
                  </a:lnTo>
                  <a:lnTo>
                    <a:pt x="173990" y="106681"/>
                  </a:lnTo>
                  <a:lnTo>
                    <a:pt x="180340" y="99061"/>
                  </a:lnTo>
                  <a:lnTo>
                    <a:pt x="185420" y="87631"/>
                  </a:lnTo>
                  <a:lnTo>
                    <a:pt x="187960" y="74931"/>
                  </a:lnTo>
                  <a:lnTo>
                    <a:pt x="190500" y="59691"/>
                  </a:lnTo>
                  <a:lnTo>
                    <a:pt x="190500" y="53341"/>
                  </a:lnTo>
                  <a:lnTo>
                    <a:pt x="189230" y="53341"/>
                  </a:lnTo>
                  <a:lnTo>
                    <a:pt x="186690" y="55881"/>
                  </a:lnTo>
                  <a:lnTo>
                    <a:pt x="186690" y="64772"/>
                  </a:lnTo>
                  <a:lnTo>
                    <a:pt x="187960" y="78741"/>
                  </a:lnTo>
                  <a:lnTo>
                    <a:pt x="190500" y="93981"/>
                  </a:lnTo>
                  <a:lnTo>
                    <a:pt x="193040" y="107950"/>
                  </a:lnTo>
                  <a:lnTo>
                    <a:pt x="195580" y="120650"/>
                  </a:lnTo>
                  <a:lnTo>
                    <a:pt x="198120" y="133350"/>
                  </a:lnTo>
                  <a:lnTo>
                    <a:pt x="204470" y="144781"/>
                  </a:lnTo>
                  <a:lnTo>
                    <a:pt x="210820" y="154941"/>
                  </a:lnTo>
                  <a:lnTo>
                    <a:pt x="219710" y="166372"/>
                  </a:lnTo>
                  <a:lnTo>
                    <a:pt x="229870" y="173991"/>
                  </a:lnTo>
                  <a:lnTo>
                    <a:pt x="241300" y="179072"/>
                  </a:lnTo>
                  <a:lnTo>
                    <a:pt x="278130" y="1879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Freeform 420"/>
            <p:cNvSpPr/>
            <p:nvPr/>
          </p:nvSpPr>
          <p:spPr>
            <a:xfrm>
              <a:off x="768350" y="14395450"/>
              <a:ext cx="410211" cy="156212"/>
            </a:xfrm>
            <a:custGeom>
              <a:avLst/>
              <a:gdLst/>
              <a:ahLst/>
              <a:cxnLst/>
              <a:rect l="0" t="0" r="0" b="0"/>
              <a:pathLst>
                <a:path w="410211" h="156212">
                  <a:moveTo>
                    <a:pt x="0" y="36830"/>
                  </a:moveTo>
                  <a:lnTo>
                    <a:pt x="0" y="156211"/>
                  </a:lnTo>
                  <a:lnTo>
                    <a:pt x="0" y="107950"/>
                  </a:lnTo>
                  <a:lnTo>
                    <a:pt x="1270" y="95250"/>
                  </a:lnTo>
                  <a:lnTo>
                    <a:pt x="3810" y="82550"/>
                  </a:lnTo>
                  <a:lnTo>
                    <a:pt x="6350" y="71120"/>
                  </a:lnTo>
                  <a:lnTo>
                    <a:pt x="11430" y="58420"/>
                  </a:lnTo>
                  <a:lnTo>
                    <a:pt x="17780" y="45720"/>
                  </a:lnTo>
                  <a:lnTo>
                    <a:pt x="26670" y="33020"/>
                  </a:lnTo>
                  <a:lnTo>
                    <a:pt x="38100" y="22861"/>
                  </a:lnTo>
                  <a:lnTo>
                    <a:pt x="53340" y="17780"/>
                  </a:lnTo>
                  <a:lnTo>
                    <a:pt x="71120" y="13970"/>
                  </a:lnTo>
                  <a:lnTo>
                    <a:pt x="86360" y="12700"/>
                  </a:lnTo>
                  <a:lnTo>
                    <a:pt x="99060" y="12700"/>
                  </a:lnTo>
                  <a:lnTo>
                    <a:pt x="111760" y="13970"/>
                  </a:lnTo>
                  <a:lnTo>
                    <a:pt x="123190" y="16511"/>
                  </a:lnTo>
                  <a:lnTo>
                    <a:pt x="132080" y="21589"/>
                  </a:lnTo>
                  <a:lnTo>
                    <a:pt x="140970" y="26670"/>
                  </a:lnTo>
                  <a:lnTo>
                    <a:pt x="148590" y="33020"/>
                  </a:lnTo>
                  <a:lnTo>
                    <a:pt x="156210" y="39370"/>
                  </a:lnTo>
                  <a:lnTo>
                    <a:pt x="163830" y="45720"/>
                  </a:lnTo>
                  <a:lnTo>
                    <a:pt x="170180" y="53339"/>
                  </a:lnTo>
                  <a:lnTo>
                    <a:pt x="175260" y="62230"/>
                  </a:lnTo>
                  <a:lnTo>
                    <a:pt x="180340" y="71120"/>
                  </a:lnTo>
                  <a:lnTo>
                    <a:pt x="184150" y="83820"/>
                  </a:lnTo>
                  <a:lnTo>
                    <a:pt x="189230" y="97789"/>
                  </a:lnTo>
                  <a:lnTo>
                    <a:pt x="193040" y="111761"/>
                  </a:lnTo>
                  <a:lnTo>
                    <a:pt x="194310" y="125730"/>
                  </a:lnTo>
                  <a:lnTo>
                    <a:pt x="194310" y="138430"/>
                  </a:lnTo>
                  <a:lnTo>
                    <a:pt x="191770" y="149861"/>
                  </a:lnTo>
                  <a:lnTo>
                    <a:pt x="193040" y="154939"/>
                  </a:lnTo>
                  <a:lnTo>
                    <a:pt x="194310" y="153670"/>
                  </a:lnTo>
                  <a:lnTo>
                    <a:pt x="195580" y="149861"/>
                  </a:lnTo>
                  <a:lnTo>
                    <a:pt x="198120" y="142239"/>
                  </a:lnTo>
                  <a:lnTo>
                    <a:pt x="201930" y="130811"/>
                  </a:lnTo>
                  <a:lnTo>
                    <a:pt x="204470" y="116839"/>
                  </a:lnTo>
                  <a:lnTo>
                    <a:pt x="208280" y="104139"/>
                  </a:lnTo>
                  <a:lnTo>
                    <a:pt x="210820" y="92711"/>
                  </a:lnTo>
                  <a:lnTo>
                    <a:pt x="214630" y="81280"/>
                  </a:lnTo>
                  <a:lnTo>
                    <a:pt x="219710" y="67311"/>
                  </a:lnTo>
                  <a:lnTo>
                    <a:pt x="227330" y="53339"/>
                  </a:lnTo>
                  <a:lnTo>
                    <a:pt x="236220" y="36830"/>
                  </a:lnTo>
                  <a:lnTo>
                    <a:pt x="247650" y="24130"/>
                  </a:lnTo>
                  <a:lnTo>
                    <a:pt x="261620" y="13970"/>
                  </a:lnTo>
                  <a:lnTo>
                    <a:pt x="275590" y="3811"/>
                  </a:lnTo>
                  <a:lnTo>
                    <a:pt x="290830" y="0"/>
                  </a:lnTo>
                  <a:lnTo>
                    <a:pt x="304800" y="0"/>
                  </a:lnTo>
                  <a:lnTo>
                    <a:pt x="318770" y="1270"/>
                  </a:lnTo>
                  <a:lnTo>
                    <a:pt x="331470" y="5080"/>
                  </a:lnTo>
                  <a:lnTo>
                    <a:pt x="341630" y="10161"/>
                  </a:lnTo>
                  <a:lnTo>
                    <a:pt x="350520" y="15239"/>
                  </a:lnTo>
                  <a:lnTo>
                    <a:pt x="358140" y="22861"/>
                  </a:lnTo>
                  <a:lnTo>
                    <a:pt x="363220" y="31750"/>
                  </a:lnTo>
                  <a:lnTo>
                    <a:pt x="368300" y="40639"/>
                  </a:lnTo>
                  <a:lnTo>
                    <a:pt x="373380" y="49530"/>
                  </a:lnTo>
                  <a:lnTo>
                    <a:pt x="377190" y="59689"/>
                  </a:lnTo>
                  <a:lnTo>
                    <a:pt x="382270" y="69850"/>
                  </a:lnTo>
                  <a:lnTo>
                    <a:pt x="389890" y="90170"/>
                  </a:lnTo>
                  <a:lnTo>
                    <a:pt x="392430" y="100330"/>
                  </a:lnTo>
                  <a:lnTo>
                    <a:pt x="393700" y="113030"/>
                  </a:lnTo>
                  <a:lnTo>
                    <a:pt x="393700" y="128270"/>
                  </a:lnTo>
                  <a:lnTo>
                    <a:pt x="392430" y="143511"/>
                  </a:lnTo>
                  <a:lnTo>
                    <a:pt x="393700" y="151130"/>
                  </a:lnTo>
                  <a:lnTo>
                    <a:pt x="397510" y="153670"/>
                  </a:lnTo>
                  <a:lnTo>
                    <a:pt x="410210" y="1536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1242060" y="14390370"/>
              <a:ext cx="165101" cy="167642"/>
            </a:xfrm>
            <a:custGeom>
              <a:avLst/>
              <a:gdLst/>
              <a:ahLst/>
              <a:cxnLst/>
              <a:rect l="0" t="0" r="0" b="0"/>
              <a:pathLst>
                <a:path w="165101" h="167642">
                  <a:moveTo>
                    <a:pt x="0" y="10160"/>
                  </a:moveTo>
                  <a:lnTo>
                    <a:pt x="0" y="38100"/>
                  </a:lnTo>
                  <a:lnTo>
                    <a:pt x="1270" y="53341"/>
                  </a:lnTo>
                  <a:lnTo>
                    <a:pt x="3810" y="68580"/>
                  </a:lnTo>
                  <a:lnTo>
                    <a:pt x="6350" y="83819"/>
                  </a:lnTo>
                  <a:lnTo>
                    <a:pt x="8890" y="99060"/>
                  </a:lnTo>
                  <a:lnTo>
                    <a:pt x="15240" y="129541"/>
                  </a:lnTo>
                  <a:lnTo>
                    <a:pt x="21590" y="140969"/>
                  </a:lnTo>
                  <a:lnTo>
                    <a:pt x="30480" y="151130"/>
                  </a:lnTo>
                  <a:lnTo>
                    <a:pt x="41910" y="161291"/>
                  </a:lnTo>
                  <a:lnTo>
                    <a:pt x="54610" y="165100"/>
                  </a:lnTo>
                  <a:lnTo>
                    <a:pt x="69850" y="167641"/>
                  </a:lnTo>
                  <a:lnTo>
                    <a:pt x="85090" y="167641"/>
                  </a:lnTo>
                  <a:lnTo>
                    <a:pt x="100330" y="165100"/>
                  </a:lnTo>
                  <a:lnTo>
                    <a:pt x="114300" y="158750"/>
                  </a:lnTo>
                  <a:lnTo>
                    <a:pt x="129540" y="152400"/>
                  </a:lnTo>
                  <a:lnTo>
                    <a:pt x="139700" y="143510"/>
                  </a:lnTo>
                  <a:lnTo>
                    <a:pt x="148590" y="134619"/>
                  </a:lnTo>
                  <a:lnTo>
                    <a:pt x="154940" y="124460"/>
                  </a:lnTo>
                  <a:lnTo>
                    <a:pt x="160020" y="113030"/>
                  </a:lnTo>
                  <a:lnTo>
                    <a:pt x="162560" y="99060"/>
                  </a:lnTo>
                  <a:lnTo>
                    <a:pt x="165100" y="83819"/>
                  </a:lnTo>
                  <a:lnTo>
                    <a:pt x="163830" y="71119"/>
                  </a:lnTo>
                  <a:lnTo>
                    <a:pt x="161290" y="59691"/>
                  </a:lnTo>
                  <a:lnTo>
                    <a:pt x="156210" y="50800"/>
                  </a:lnTo>
                  <a:lnTo>
                    <a:pt x="152400" y="39369"/>
                  </a:lnTo>
                  <a:lnTo>
                    <a:pt x="148590" y="27941"/>
                  </a:lnTo>
                  <a:lnTo>
                    <a:pt x="14732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Freeform 422"/>
            <p:cNvSpPr/>
            <p:nvPr/>
          </p:nvSpPr>
          <p:spPr>
            <a:xfrm>
              <a:off x="1474470" y="14401800"/>
              <a:ext cx="273051" cy="207012"/>
            </a:xfrm>
            <a:custGeom>
              <a:avLst/>
              <a:gdLst/>
              <a:ahLst/>
              <a:cxnLst/>
              <a:rect l="0" t="0" r="0" b="0"/>
              <a:pathLst>
                <a:path w="273051" h="207012">
                  <a:moveTo>
                    <a:pt x="0" y="73661"/>
                  </a:moveTo>
                  <a:lnTo>
                    <a:pt x="16510" y="78739"/>
                  </a:lnTo>
                  <a:lnTo>
                    <a:pt x="26670" y="80011"/>
                  </a:lnTo>
                  <a:lnTo>
                    <a:pt x="40640" y="81280"/>
                  </a:lnTo>
                  <a:lnTo>
                    <a:pt x="54610" y="82550"/>
                  </a:lnTo>
                  <a:lnTo>
                    <a:pt x="68580" y="81280"/>
                  </a:lnTo>
                  <a:lnTo>
                    <a:pt x="83820" y="80011"/>
                  </a:lnTo>
                  <a:lnTo>
                    <a:pt x="97790" y="77470"/>
                  </a:lnTo>
                  <a:lnTo>
                    <a:pt x="111760" y="73661"/>
                  </a:lnTo>
                  <a:lnTo>
                    <a:pt x="125730" y="68580"/>
                  </a:lnTo>
                  <a:lnTo>
                    <a:pt x="139700" y="63500"/>
                  </a:lnTo>
                  <a:lnTo>
                    <a:pt x="151130" y="55880"/>
                  </a:lnTo>
                  <a:lnTo>
                    <a:pt x="161290" y="46989"/>
                  </a:lnTo>
                  <a:lnTo>
                    <a:pt x="170180" y="38100"/>
                  </a:lnTo>
                  <a:lnTo>
                    <a:pt x="173990" y="29211"/>
                  </a:lnTo>
                  <a:lnTo>
                    <a:pt x="175260" y="19050"/>
                  </a:lnTo>
                  <a:lnTo>
                    <a:pt x="172720" y="8889"/>
                  </a:lnTo>
                  <a:lnTo>
                    <a:pt x="166370" y="3811"/>
                  </a:lnTo>
                  <a:lnTo>
                    <a:pt x="157480" y="1270"/>
                  </a:lnTo>
                  <a:lnTo>
                    <a:pt x="147320" y="0"/>
                  </a:lnTo>
                  <a:lnTo>
                    <a:pt x="135890" y="1270"/>
                  </a:lnTo>
                  <a:lnTo>
                    <a:pt x="125730" y="2539"/>
                  </a:lnTo>
                  <a:lnTo>
                    <a:pt x="115570" y="5080"/>
                  </a:lnTo>
                  <a:lnTo>
                    <a:pt x="105410" y="10161"/>
                  </a:lnTo>
                  <a:lnTo>
                    <a:pt x="93980" y="17780"/>
                  </a:lnTo>
                  <a:lnTo>
                    <a:pt x="83820" y="25400"/>
                  </a:lnTo>
                  <a:lnTo>
                    <a:pt x="73660" y="34289"/>
                  </a:lnTo>
                  <a:lnTo>
                    <a:pt x="62230" y="43180"/>
                  </a:lnTo>
                  <a:lnTo>
                    <a:pt x="52070" y="53339"/>
                  </a:lnTo>
                  <a:lnTo>
                    <a:pt x="44450" y="63500"/>
                  </a:lnTo>
                  <a:lnTo>
                    <a:pt x="36830" y="73661"/>
                  </a:lnTo>
                  <a:lnTo>
                    <a:pt x="31750" y="83820"/>
                  </a:lnTo>
                  <a:lnTo>
                    <a:pt x="26670" y="93980"/>
                  </a:lnTo>
                  <a:lnTo>
                    <a:pt x="22860" y="105411"/>
                  </a:lnTo>
                  <a:lnTo>
                    <a:pt x="17780" y="115570"/>
                  </a:lnTo>
                  <a:lnTo>
                    <a:pt x="16510" y="125730"/>
                  </a:lnTo>
                  <a:lnTo>
                    <a:pt x="16510" y="135889"/>
                  </a:lnTo>
                  <a:lnTo>
                    <a:pt x="17780" y="147320"/>
                  </a:lnTo>
                  <a:lnTo>
                    <a:pt x="22860" y="158750"/>
                  </a:lnTo>
                  <a:lnTo>
                    <a:pt x="29210" y="171450"/>
                  </a:lnTo>
                  <a:lnTo>
                    <a:pt x="36830" y="184150"/>
                  </a:lnTo>
                  <a:lnTo>
                    <a:pt x="48260" y="193039"/>
                  </a:lnTo>
                  <a:lnTo>
                    <a:pt x="63500" y="198120"/>
                  </a:lnTo>
                  <a:lnTo>
                    <a:pt x="81280" y="201930"/>
                  </a:lnTo>
                  <a:lnTo>
                    <a:pt x="97790" y="204470"/>
                  </a:lnTo>
                  <a:lnTo>
                    <a:pt x="113030" y="207011"/>
                  </a:lnTo>
                  <a:lnTo>
                    <a:pt x="127000" y="207011"/>
                  </a:lnTo>
                  <a:lnTo>
                    <a:pt x="142240" y="205739"/>
                  </a:lnTo>
                  <a:lnTo>
                    <a:pt x="156210" y="203200"/>
                  </a:lnTo>
                  <a:lnTo>
                    <a:pt x="171450" y="198120"/>
                  </a:lnTo>
                  <a:lnTo>
                    <a:pt x="185420" y="193039"/>
                  </a:lnTo>
                  <a:lnTo>
                    <a:pt x="199390" y="186689"/>
                  </a:lnTo>
                  <a:lnTo>
                    <a:pt x="213360" y="180339"/>
                  </a:lnTo>
                  <a:lnTo>
                    <a:pt x="226060" y="173989"/>
                  </a:lnTo>
                  <a:lnTo>
                    <a:pt x="238760" y="167639"/>
                  </a:lnTo>
                  <a:lnTo>
                    <a:pt x="273050" y="1473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Freeform 423"/>
            <p:cNvSpPr/>
            <p:nvPr/>
          </p:nvSpPr>
          <p:spPr>
            <a:xfrm>
              <a:off x="1811020" y="14264639"/>
              <a:ext cx="52071" cy="346712"/>
            </a:xfrm>
            <a:custGeom>
              <a:avLst/>
              <a:gdLst/>
              <a:ahLst/>
              <a:cxnLst/>
              <a:rect l="0" t="0" r="0" b="0"/>
              <a:pathLst>
                <a:path w="52071" h="346712">
                  <a:moveTo>
                    <a:pt x="52070" y="0"/>
                  </a:moveTo>
                  <a:lnTo>
                    <a:pt x="41910" y="16511"/>
                  </a:lnTo>
                  <a:lnTo>
                    <a:pt x="36830" y="27941"/>
                  </a:lnTo>
                  <a:lnTo>
                    <a:pt x="33020" y="43181"/>
                  </a:lnTo>
                  <a:lnTo>
                    <a:pt x="29210" y="60961"/>
                  </a:lnTo>
                  <a:lnTo>
                    <a:pt x="26670" y="76200"/>
                  </a:lnTo>
                  <a:lnTo>
                    <a:pt x="24130" y="91441"/>
                  </a:lnTo>
                  <a:lnTo>
                    <a:pt x="22860" y="106681"/>
                  </a:lnTo>
                  <a:lnTo>
                    <a:pt x="21590" y="121922"/>
                  </a:lnTo>
                  <a:lnTo>
                    <a:pt x="19050" y="135891"/>
                  </a:lnTo>
                  <a:lnTo>
                    <a:pt x="16510" y="149861"/>
                  </a:lnTo>
                  <a:lnTo>
                    <a:pt x="13970" y="163831"/>
                  </a:lnTo>
                  <a:lnTo>
                    <a:pt x="12700" y="177800"/>
                  </a:lnTo>
                  <a:lnTo>
                    <a:pt x="12700" y="193041"/>
                  </a:lnTo>
                  <a:lnTo>
                    <a:pt x="10160" y="207011"/>
                  </a:lnTo>
                  <a:lnTo>
                    <a:pt x="7620" y="220981"/>
                  </a:lnTo>
                  <a:lnTo>
                    <a:pt x="5080" y="234950"/>
                  </a:lnTo>
                  <a:lnTo>
                    <a:pt x="3810" y="250191"/>
                  </a:lnTo>
                  <a:lnTo>
                    <a:pt x="2540" y="265431"/>
                  </a:lnTo>
                  <a:lnTo>
                    <a:pt x="0" y="346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Freeform 424"/>
            <p:cNvSpPr/>
            <p:nvPr/>
          </p:nvSpPr>
          <p:spPr>
            <a:xfrm>
              <a:off x="2252980" y="14218920"/>
              <a:ext cx="222251" cy="306070"/>
            </a:xfrm>
            <a:custGeom>
              <a:avLst/>
              <a:gdLst/>
              <a:ahLst/>
              <a:cxnLst/>
              <a:rect l="0" t="0" r="0" b="0"/>
              <a:pathLst>
                <a:path w="222251" h="306070">
                  <a:moveTo>
                    <a:pt x="179070" y="13969"/>
                  </a:moveTo>
                  <a:lnTo>
                    <a:pt x="156210" y="2541"/>
                  </a:lnTo>
                  <a:lnTo>
                    <a:pt x="146050" y="0"/>
                  </a:lnTo>
                  <a:lnTo>
                    <a:pt x="133350" y="0"/>
                  </a:lnTo>
                  <a:lnTo>
                    <a:pt x="120650" y="1269"/>
                  </a:lnTo>
                  <a:lnTo>
                    <a:pt x="107950" y="2541"/>
                  </a:lnTo>
                  <a:lnTo>
                    <a:pt x="96520" y="5080"/>
                  </a:lnTo>
                  <a:lnTo>
                    <a:pt x="85090" y="7619"/>
                  </a:lnTo>
                  <a:lnTo>
                    <a:pt x="72390" y="13969"/>
                  </a:lnTo>
                  <a:lnTo>
                    <a:pt x="57150" y="20319"/>
                  </a:lnTo>
                  <a:lnTo>
                    <a:pt x="41910" y="29210"/>
                  </a:lnTo>
                  <a:lnTo>
                    <a:pt x="30480" y="38100"/>
                  </a:lnTo>
                  <a:lnTo>
                    <a:pt x="21590" y="46991"/>
                  </a:lnTo>
                  <a:lnTo>
                    <a:pt x="13970" y="57150"/>
                  </a:lnTo>
                  <a:lnTo>
                    <a:pt x="11430" y="67310"/>
                  </a:lnTo>
                  <a:lnTo>
                    <a:pt x="12700" y="77469"/>
                  </a:lnTo>
                  <a:lnTo>
                    <a:pt x="15240" y="87630"/>
                  </a:lnTo>
                  <a:lnTo>
                    <a:pt x="20320" y="96519"/>
                  </a:lnTo>
                  <a:lnTo>
                    <a:pt x="25400" y="105410"/>
                  </a:lnTo>
                  <a:lnTo>
                    <a:pt x="30480" y="113030"/>
                  </a:lnTo>
                  <a:lnTo>
                    <a:pt x="39370" y="120650"/>
                  </a:lnTo>
                  <a:lnTo>
                    <a:pt x="49530" y="128269"/>
                  </a:lnTo>
                  <a:lnTo>
                    <a:pt x="83820" y="149860"/>
                  </a:lnTo>
                  <a:lnTo>
                    <a:pt x="93980" y="157480"/>
                  </a:lnTo>
                  <a:lnTo>
                    <a:pt x="106680" y="165100"/>
                  </a:lnTo>
                  <a:lnTo>
                    <a:pt x="119380" y="171450"/>
                  </a:lnTo>
                  <a:lnTo>
                    <a:pt x="132080" y="179069"/>
                  </a:lnTo>
                  <a:lnTo>
                    <a:pt x="143510" y="184150"/>
                  </a:lnTo>
                  <a:lnTo>
                    <a:pt x="156210" y="189230"/>
                  </a:lnTo>
                  <a:lnTo>
                    <a:pt x="167640" y="194310"/>
                  </a:lnTo>
                  <a:lnTo>
                    <a:pt x="176530" y="199391"/>
                  </a:lnTo>
                  <a:lnTo>
                    <a:pt x="185420" y="205741"/>
                  </a:lnTo>
                  <a:lnTo>
                    <a:pt x="194310" y="212091"/>
                  </a:lnTo>
                  <a:lnTo>
                    <a:pt x="201930" y="218441"/>
                  </a:lnTo>
                  <a:lnTo>
                    <a:pt x="209550" y="224791"/>
                  </a:lnTo>
                  <a:lnTo>
                    <a:pt x="217170" y="232410"/>
                  </a:lnTo>
                  <a:lnTo>
                    <a:pt x="220980" y="240030"/>
                  </a:lnTo>
                  <a:lnTo>
                    <a:pt x="222250" y="248919"/>
                  </a:lnTo>
                  <a:lnTo>
                    <a:pt x="222250" y="257810"/>
                  </a:lnTo>
                  <a:lnTo>
                    <a:pt x="215900" y="266700"/>
                  </a:lnTo>
                  <a:lnTo>
                    <a:pt x="205740" y="274319"/>
                  </a:lnTo>
                  <a:lnTo>
                    <a:pt x="193040" y="281941"/>
                  </a:lnTo>
                  <a:lnTo>
                    <a:pt x="180340" y="288291"/>
                  </a:lnTo>
                  <a:lnTo>
                    <a:pt x="167640" y="294641"/>
                  </a:lnTo>
                  <a:lnTo>
                    <a:pt x="153670" y="298450"/>
                  </a:lnTo>
                  <a:lnTo>
                    <a:pt x="139700" y="302260"/>
                  </a:lnTo>
                  <a:lnTo>
                    <a:pt x="125730" y="304800"/>
                  </a:lnTo>
                  <a:lnTo>
                    <a:pt x="111760" y="306069"/>
                  </a:lnTo>
                  <a:lnTo>
                    <a:pt x="95250" y="306069"/>
                  </a:lnTo>
                  <a:lnTo>
                    <a:pt x="74930" y="304800"/>
                  </a:lnTo>
                  <a:lnTo>
                    <a:pt x="53340" y="302260"/>
                  </a:lnTo>
                  <a:lnTo>
                    <a:pt x="36830" y="297180"/>
                  </a:lnTo>
                  <a:lnTo>
                    <a:pt x="22860" y="290830"/>
                  </a:lnTo>
                  <a:lnTo>
                    <a:pt x="12700" y="281941"/>
                  </a:lnTo>
                  <a:lnTo>
                    <a:pt x="6350" y="273050"/>
                  </a:lnTo>
                  <a:lnTo>
                    <a:pt x="2540" y="264160"/>
                  </a:lnTo>
                  <a:lnTo>
                    <a:pt x="0" y="234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Freeform 425"/>
            <p:cNvSpPr/>
            <p:nvPr/>
          </p:nvSpPr>
          <p:spPr>
            <a:xfrm>
              <a:off x="2589530" y="14201139"/>
              <a:ext cx="95251" cy="368301"/>
            </a:xfrm>
            <a:custGeom>
              <a:avLst/>
              <a:gdLst/>
              <a:ahLst/>
              <a:cxnLst/>
              <a:rect l="0" t="0" r="0" b="0"/>
              <a:pathLst>
                <a:path w="95251" h="368301">
                  <a:moveTo>
                    <a:pt x="0" y="0"/>
                  </a:moveTo>
                  <a:lnTo>
                    <a:pt x="17780" y="5081"/>
                  </a:lnTo>
                  <a:lnTo>
                    <a:pt x="24130" y="11431"/>
                  </a:lnTo>
                  <a:lnTo>
                    <a:pt x="31750" y="20322"/>
                  </a:lnTo>
                  <a:lnTo>
                    <a:pt x="39370" y="31750"/>
                  </a:lnTo>
                  <a:lnTo>
                    <a:pt x="44450" y="43181"/>
                  </a:lnTo>
                  <a:lnTo>
                    <a:pt x="49530" y="55881"/>
                  </a:lnTo>
                  <a:lnTo>
                    <a:pt x="54610" y="68581"/>
                  </a:lnTo>
                  <a:lnTo>
                    <a:pt x="55880" y="83822"/>
                  </a:lnTo>
                  <a:lnTo>
                    <a:pt x="55880" y="99061"/>
                  </a:lnTo>
                  <a:lnTo>
                    <a:pt x="55880" y="115572"/>
                  </a:lnTo>
                  <a:lnTo>
                    <a:pt x="54610" y="132081"/>
                  </a:lnTo>
                  <a:lnTo>
                    <a:pt x="53340" y="165100"/>
                  </a:lnTo>
                  <a:lnTo>
                    <a:pt x="52070" y="182881"/>
                  </a:lnTo>
                  <a:lnTo>
                    <a:pt x="50800" y="200661"/>
                  </a:lnTo>
                  <a:lnTo>
                    <a:pt x="48260" y="217172"/>
                  </a:lnTo>
                  <a:lnTo>
                    <a:pt x="45720" y="234950"/>
                  </a:lnTo>
                  <a:lnTo>
                    <a:pt x="44450" y="252731"/>
                  </a:lnTo>
                  <a:lnTo>
                    <a:pt x="44450" y="270511"/>
                  </a:lnTo>
                  <a:lnTo>
                    <a:pt x="43180" y="304800"/>
                  </a:lnTo>
                  <a:lnTo>
                    <a:pt x="43180" y="322581"/>
                  </a:lnTo>
                  <a:lnTo>
                    <a:pt x="46990" y="336550"/>
                  </a:lnTo>
                  <a:lnTo>
                    <a:pt x="52070" y="347981"/>
                  </a:lnTo>
                  <a:lnTo>
                    <a:pt x="9525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2805430" y="14315439"/>
              <a:ext cx="300991" cy="226062"/>
            </a:xfrm>
            <a:custGeom>
              <a:avLst/>
              <a:gdLst/>
              <a:ahLst/>
              <a:cxnLst/>
              <a:rect l="0" t="0" r="0" b="0"/>
              <a:pathLst>
                <a:path w="300991" h="226062">
                  <a:moveTo>
                    <a:pt x="195580" y="33022"/>
                  </a:moveTo>
                  <a:lnTo>
                    <a:pt x="184150" y="21591"/>
                  </a:lnTo>
                  <a:lnTo>
                    <a:pt x="176530" y="16511"/>
                  </a:lnTo>
                  <a:lnTo>
                    <a:pt x="166370" y="10161"/>
                  </a:lnTo>
                  <a:lnTo>
                    <a:pt x="154940" y="3811"/>
                  </a:lnTo>
                  <a:lnTo>
                    <a:pt x="142240" y="1272"/>
                  </a:lnTo>
                  <a:lnTo>
                    <a:pt x="129540" y="0"/>
                  </a:lnTo>
                  <a:lnTo>
                    <a:pt x="116840" y="0"/>
                  </a:lnTo>
                  <a:lnTo>
                    <a:pt x="104140" y="1272"/>
                  </a:lnTo>
                  <a:lnTo>
                    <a:pt x="92710" y="3811"/>
                  </a:lnTo>
                  <a:lnTo>
                    <a:pt x="81280" y="6350"/>
                  </a:lnTo>
                  <a:lnTo>
                    <a:pt x="71120" y="11431"/>
                  </a:lnTo>
                  <a:lnTo>
                    <a:pt x="62230" y="19050"/>
                  </a:lnTo>
                  <a:lnTo>
                    <a:pt x="53340" y="26672"/>
                  </a:lnTo>
                  <a:lnTo>
                    <a:pt x="45720" y="35561"/>
                  </a:lnTo>
                  <a:lnTo>
                    <a:pt x="38100" y="45722"/>
                  </a:lnTo>
                  <a:lnTo>
                    <a:pt x="30480" y="55881"/>
                  </a:lnTo>
                  <a:lnTo>
                    <a:pt x="24130" y="67311"/>
                  </a:lnTo>
                  <a:lnTo>
                    <a:pt x="16510" y="78741"/>
                  </a:lnTo>
                  <a:lnTo>
                    <a:pt x="8890" y="91441"/>
                  </a:lnTo>
                  <a:lnTo>
                    <a:pt x="5080" y="106681"/>
                  </a:lnTo>
                  <a:lnTo>
                    <a:pt x="1270" y="124461"/>
                  </a:lnTo>
                  <a:lnTo>
                    <a:pt x="0" y="143511"/>
                  </a:lnTo>
                  <a:lnTo>
                    <a:pt x="0" y="157481"/>
                  </a:lnTo>
                  <a:lnTo>
                    <a:pt x="3810" y="170181"/>
                  </a:lnTo>
                  <a:lnTo>
                    <a:pt x="7620" y="180341"/>
                  </a:lnTo>
                  <a:lnTo>
                    <a:pt x="16510" y="189231"/>
                  </a:lnTo>
                  <a:lnTo>
                    <a:pt x="27940" y="195581"/>
                  </a:lnTo>
                  <a:lnTo>
                    <a:pt x="41910" y="200661"/>
                  </a:lnTo>
                  <a:lnTo>
                    <a:pt x="54610" y="203200"/>
                  </a:lnTo>
                  <a:lnTo>
                    <a:pt x="66040" y="204472"/>
                  </a:lnTo>
                  <a:lnTo>
                    <a:pt x="77470" y="203200"/>
                  </a:lnTo>
                  <a:lnTo>
                    <a:pt x="88900" y="200661"/>
                  </a:lnTo>
                  <a:lnTo>
                    <a:pt x="99060" y="195581"/>
                  </a:lnTo>
                  <a:lnTo>
                    <a:pt x="110490" y="190500"/>
                  </a:lnTo>
                  <a:lnTo>
                    <a:pt x="120650" y="185422"/>
                  </a:lnTo>
                  <a:lnTo>
                    <a:pt x="132080" y="179072"/>
                  </a:lnTo>
                  <a:lnTo>
                    <a:pt x="142240" y="172722"/>
                  </a:lnTo>
                  <a:lnTo>
                    <a:pt x="152400" y="165100"/>
                  </a:lnTo>
                  <a:lnTo>
                    <a:pt x="160020" y="158750"/>
                  </a:lnTo>
                  <a:lnTo>
                    <a:pt x="168910" y="152400"/>
                  </a:lnTo>
                  <a:lnTo>
                    <a:pt x="175260" y="143511"/>
                  </a:lnTo>
                  <a:lnTo>
                    <a:pt x="180340" y="134622"/>
                  </a:lnTo>
                  <a:lnTo>
                    <a:pt x="185420" y="125731"/>
                  </a:lnTo>
                  <a:lnTo>
                    <a:pt x="189230" y="113031"/>
                  </a:lnTo>
                  <a:lnTo>
                    <a:pt x="190500" y="99061"/>
                  </a:lnTo>
                  <a:lnTo>
                    <a:pt x="191770" y="83822"/>
                  </a:lnTo>
                  <a:lnTo>
                    <a:pt x="191770" y="80011"/>
                  </a:lnTo>
                  <a:lnTo>
                    <a:pt x="190500" y="82550"/>
                  </a:lnTo>
                  <a:lnTo>
                    <a:pt x="189230" y="91441"/>
                  </a:lnTo>
                  <a:lnTo>
                    <a:pt x="187960" y="102872"/>
                  </a:lnTo>
                  <a:lnTo>
                    <a:pt x="189230" y="118111"/>
                  </a:lnTo>
                  <a:lnTo>
                    <a:pt x="191770" y="135891"/>
                  </a:lnTo>
                  <a:lnTo>
                    <a:pt x="195580" y="152400"/>
                  </a:lnTo>
                  <a:lnTo>
                    <a:pt x="199390" y="170181"/>
                  </a:lnTo>
                  <a:lnTo>
                    <a:pt x="205740" y="187961"/>
                  </a:lnTo>
                  <a:lnTo>
                    <a:pt x="213360" y="201931"/>
                  </a:lnTo>
                  <a:lnTo>
                    <a:pt x="223520" y="213361"/>
                  </a:lnTo>
                  <a:lnTo>
                    <a:pt x="234950" y="223522"/>
                  </a:lnTo>
                  <a:lnTo>
                    <a:pt x="247650" y="226061"/>
                  </a:lnTo>
                  <a:lnTo>
                    <a:pt x="260350" y="224791"/>
                  </a:lnTo>
                  <a:lnTo>
                    <a:pt x="300990" y="2120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Freeform 427"/>
            <p:cNvSpPr/>
            <p:nvPr/>
          </p:nvSpPr>
          <p:spPr>
            <a:xfrm>
              <a:off x="3190240" y="14211300"/>
              <a:ext cx="52071" cy="316231"/>
            </a:xfrm>
            <a:custGeom>
              <a:avLst/>
              <a:gdLst/>
              <a:ahLst/>
              <a:cxnLst/>
              <a:rect l="0" t="0" r="0" b="0"/>
              <a:pathLst>
                <a:path w="52071" h="316231">
                  <a:moveTo>
                    <a:pt x="52070" y="0"/>
                  </a:moveTo>
                  <a:lnTo>
                    <a:pt x="46990" y="16511"/>
                  </a:lnTo>
                  <a:lnTo>
                    <a:pt x="44450" y="29211"/>
                  </a:lnTo>
                  <a:lnTo>
                    <a:pt x="40640" y="44450"/>
                  </a:lnTo>
                  <a:lnTo>
                    <a:pt x="38100" y="60961"/>
                  </a:lnTo>
                  <a:lnTo>
                    <a:pt x="34290" y="76200"/>
                  </a:lnTo>
                  <a:lnTo>
                    <a:pt x="31750" y="88900"/>
                  </a:lnTo>
                  <a:lnTo>
                    <a:pt x="27940" y="101600"/>
                  </a:lnTo>
                  <a:lnTo>
                    <a:pt x="25400" y="114300"/>
                  </a:lnTo>
                  <a:lnTo>
                    <a:pt x="24130" y="128270"/>
                  </a:lnTo>
                  <a:lnTo>
                    <a:pt x="22860" y="142239"/>
                  </a:lnTo>
                  <a:lnTo>
                    <a:pt x="21590" y="154939"/>
                  </a:lnTo>
                  <a:lnTo>
                    <a:pt x="19050" y="168911"/>
                  </a:lnTo>
                  <a:lnTo>
                    <a:pt x="16510" y="182880"/>
                  </a:lnTo>
                  <a:lnTo>
                    <a:pt x="13970" y="196850"/>
                  </a:lnTo>
                  <a:lnTo>
                    <a:pt x="12700" y="210820"/>
                  </a:lnTo>
                  <a:lnTo>
                    <a:pt x="11430" y="224789"/>
                  </a:lnTo>
                  <a:lnTo>
                    <a:pt x="11430" y="256539"/>
                  </a:lnTo>
                  <a:lnTo>
                    <a:pt x="0" y="3162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Freeform 428"/>
            <p:cNvSpPr/>
            <p:nvPr/>
          </p:nvSpPr>
          <p:spPr>
            <a:xfrm>
              <a:off x="3116580" y="14314170"/>
              <a:ext cx="483871" cy="220981"/>
            </a:xfrm>
            <a:custGeom>
              <a:avLst/>
              <a:gdLst/>
              <a:ahLst/>
              <a:cxnLst/>
              <a:rect l="0" t="0" r="0" b="0"/>
              <a:pathLst>
                <a:path w="483871" h="220981">
                  <a:moveTo>
                    <a:pt x="0" y="34291"/>
                  </a:moveTo>
                  <a:lnTo>
                    <a:pt x="21590" y="45719"/>
                  </a:lnTo>
                  <a:lnTo>
                    <a:pt x="31750" y="50800"/>
                  </a:lnTo>
                  <a:lnTo>
                    <a:pt x="43180" y="57150"/>
                  </a:lnTo>
                  <a:lnTo>
                    <a:pt x="53340" y="63500"/>
                  </a:lnTo>
                  <a:lnTo>
                    <a:pt x="64770" y="67310"/>
                  </a:lnTo>
                  <a:lnTo>
                    <a:pt x="77470" y="71119"/>
                  </a:lnTo>
                  <a:lnTo>
                    <a:pt x="90170" y="72391"/>
                  </a:lnTo>
                  <a:lnTo>
                    <a:pt x="119380" y="77469"/>
                  </a:lnTo>
                  <a:lnTo>
                    <a:pt x="135890" y="81280"/>
                  </a:lnTo>
                  <a:lnTo>
                    <a:pt x="151130" y="82550"/>
                  </a:lnTo>
                  <a:lnTo>
                    <a:pt x="166370" y="83819"/>
                  </a:lnTo>
                  <a:lnTo>
                    <a:pt x="181610" y="85091"/>
                  </a:lnTo>
                  <a:lnTo>
                    <a:pt x="209550" y="86360"/>
                  </a:lnTo>
                  <a:lnTo>
                    <a:pt x="266700" y="86360"/>
                  </a:lnTo>
                  <a:lnTo>
                    <a:pt x="279400" y="85091"/>
                  </a:lnTo>
                  <a:lnTo>
                    <a:pt x="292100" y="83819"/>
                  </a:lnTo>
                  <a:lnTo>
                    <a:pt x="303530" y="81280"/>
                  </a:lnTo>
                  <a:lnTo>
                    <a:pt x="313690" y="78741"/>
                  </a:lnTo>
                  <a:lnTo>
                    <a:pt x="325120" y="74930"/>
                  </a:lnTo>
                  <a:lnTo>
                    <a:pt x="336550" y="72391"/>
                  </a:lnTo>
                  <a:lnTo>
                    <a:pt x="346710" y="67310"/>
                  </a:lnTo>
                  <a:lnTo>
                    <a:pt x="358140" y="62230"/>
                  </a:lnTo>
                  <a:lnTo>
                    <a:pt x="368300" y="57150"/>
                  </a:lnTo>
                  <a:lnTo>
                    <a:pt x="373380" y="48260"/>
                  </a:lnTo>
                  <a:lnTo>
                    <a:pt x="373380" y="38100"/>
                  </a:lnTo>
                  <a:lnTo>
                    <a:pt x="372110" y="25400"/>
                  </a:lnTo>
                  <a:lnTo>
                    <a:pt x="364490" y="16510"/>
                  </a:lnTo>
                  <a:lnTo>
                    <a:pt x="354330" y="10160"/>
                  </a:lnTo>
                  <a:lnTo>
                    <a:pt x="341630" y="3810"/>
                  </a:lnTo>
                  <a:lnTo>
                    <a:pt x="327660" y="1269"/>
                  </a:lnTo>
                  <a:lnTo>
                    <a:pt x="314960" y="0"/>
                  </a:lnTo>
                  <a:lnTo>
                    <a:pt x="300990" y="1269"/>
                  </a:lnTo>
                  <a:lnTo>
                    <a:pt x="288290" y="2541"/>
                  </a:lnTo>
                  <a:lnTo>
                    <a:pt x="276860" y="5080"/>
                  </a:lnTo>
                  <a:lnTo>
                    <a:pt x="265430" y="7619"/>
                  </a:lnTo>
                  <a:lnTo>
                    <a:pt x="254000" y="11430"/>
                  </a:lnTo>
                  <a:lnTo>
                    <a:pt x="242570" y="16510"/>
                  </a:lnTo>
                  <a:lnTo>
                    <a:pt x="232410" y="22860"/>
                  </a:lnTo>
                  <a:lnTo>
                    <a:pt x="222250" y="29210"/>
                  </a:lnTo>
                  <a:lnTo>
                    <a:pt x="213360" y="35560"/>
                  </a:lnTo>
                  <a:lnTo>
                    <a:pt x="205740" y="41910"/>
                  </a:lnTo>
                  <a:lnTo>
                    <a:pt x="199390" y="49530"/>
                  </a:lnTo>
                  <a:lnTo>
                    <a:pt x="193040" y="58419"/>
                  </a:lnTo>
                  <a:lnTo>
                    <a:pt x="189230" y="68580"/>
                  </a:lnTo>
                  <a:lnTo>
                    <a:pt x="186690" y="78741"/>
                  </a:lnTo>
                  <a:lnTo>
                    <a:pt x="186690" y="91441"/>
                  </a:lnTo>
                  <a:lnTo>
                    <a:pt x="186690" y="104141"/>
                  </a:lnTo>
                  <a:lnTo>
                    <a:pt x="189230" y="115569"/>
                  </a:lnTo>
                  <a:lnTo>
                    <a:pt x="191770" y="127000"/>
                  </a:lnTo>
                  <a:lnTo>
                    <a:pt x="194310" y="138430"/>
                  </a:lnTo>
                  <a:lnTo>
                    <a:pt x="198120" y="149860"/>
                  </a:lnTo>
                  <a:lnTo>
                    <a:pt x="203200" y="160019"/>
                  </a:lnTo>
                  <a:lnTo>
                    <a:pt x="209550" y="171450"/>
                  </a:lnTo>
                  <a:lnTo>
                    <a:pt x="217170" y="180341"/>
                  </a:lnTo>
                  <a:lnTo>
                    <a:pt x="224790" y="189230"/>
                  </a:lnTo>
                  <a:lnTo>
                    <a:pt x="233680" y="196850"/>
                  </a:lnTo>
                  <a:lnTo>
                    <a:pt x="245110" y="203200"/>
                  </a:lnTo>
                  <a:lnTo>
                    <a:pt x="256540" y="209550"/>
                  </a:lnTo>
                  <a:lnTo>
                    <a:pt x="269240" y="214630"/>
                  </a:lnTo>
                  <a:lnTo>
                    <a:pt x="281940" y="217169"/>
                  </a:lnTo>
                  <a:lnTo>
                    <a:pt x="295910" y="219710"/>
                  </a:lnTo>
                  <a:lnTo>
                    <a:pt x="309880" y="220980"/>
                  </a:lnTo>
                  <a:lnTo>
                    <a:pt x="323850" y="220980"/>
                  </a:lnTo>
                  <a:lnTo>
                    <a:pt x="336550" y="219710"/>
                  </a:lnTo>
                  <a:lnTo>
                    <a:pt x="350520" y="217169"/>
                  </a:lnTo>
                  <a:lnTo>
                    <a:pt x="364490" y="213360"/>
                  </a:lnTo>
                  <a:lnTo>
                    <a:pt x="378460" y="208280"/>
                  </a:lnTo>
                  <a:lnTo>
                    <a:pt x="392430" y="203200"/>
                  </a:lnTo>
                  <a:lnTo>
                    <a:pt x="406400" y="196850"/>
                  </a:lnTo>
                  <a:lnTo>
                    <a:pt x="417830" y="190500"/>
                  </a:lnTo>
                  <a:lnTo>
                    <a:pt x="429260" y="184150"/>
                  </a:lnTo>
                  <a:lnTo>
                    <a:pt x="440690" y="176530"/>
                  </a:lnTo>
                  <a:lnTo>
                    <a:pt x="452120" y="167641"/>
                  </a:lnTo>
                  <a:lnTo>
                    <a:pt x="483870" y="139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Freeform 429"/>
            <p:cNvSpPr/>
            <p:nvPr/>
          </p:nvSpPr>
          <p:spPr>
            <a:xfrm>
              <a:off x="3605530" y="14351000"/>
              <a:ext cx="237491" cy="191771"/>
            </a:xfrm>
            <a:custGeom>
              <a:avLst/>
              <a:gdLst/>
              <a:ahLst/>
              <a:cxnLst/>
              <a:rect l="0" t="0" r="0" b="0"/>
              <a:pathLst>
                <a:path w="237491" h="191771">
                  <a:moveTo>
                    <a:pt x="36830" y="7620"/>
                  </a:moveTo>
                  <a:lnTo>
                    <a:pt x="31750" y="25400"/>
                  </a:lnTo>
                  <a:lnTo>
                    <a:pt x="29210" y="35561"/>
                  </a:lnTo>
                  <a:lnTo>
                    <a:pt x="22860" y="63500"/>
                  </a:lnTo>
                  <a:lnTo>
                    <a:pt x="20320" y="77470"/>
                  </a:lnTo>
                  <a:lnTo>
                    <a:pt x="19050" y="91439"/>
                  </a:lnTo>
                  <a:lnTo>
                    <a:pt x="17780" y="105411"/>
                  </a:lnTo>
                  <a:lnTo>
                    <a:pt x="16510" y="119380"/>
                  </a:lnTo>
                  <a:lnTo>
                    <a:pt x="13970" y="130811"/>
                  </a:lnTo>
                  <a:lnTo>
                    <a:pt x="11430" y="142239"/>
                  </a:lnTo>
                  <a:lnTo>
                    <a:pt x="8890" y="156211"/>
                  </a:lnTo>
                  <a:lnTo>
                    <a:pt x="7620" y="171450"/>
                  </a:lnTo>
                  <a:lnTo>
                    <a:pt x="7620" y="186689"/>
                  </a:lnTo>
                  <a:lnTo>
                    <a:pt x="5080" y="191770"/>
                  </a:lnTo>
                  <a:lnTo>
                    <a:pt x="3810" y="189230"/>
                  </a:lnTo>
                  <a:lnTo>
                    <a:pt x="1270" y="181611"/>
                  </a:lnTo>
                  <a:lnTo>
                    <a:pt x="0" y="171450"/>
                  </a:lnTo>
                  <a:lnTo>
                    <a:pt x="1270" y="160020"/>
                  </a:lnTo>
                  <a:lnTo>
                    <a:pt x="2540" y="148589"/>
                  </a:lnTo>
                  <a:lnTo>
                    <a:pt x="6350" y="137161"/>
                  </a:lnTo>
                  <a:lnTo>
                    <a:pt x="10160" y="125730"/>
                  </a:lnTo>
                  <a:lnTo>
                    <a:pt x="16510" y="114300"/>
                  </a:lnTo>
                  <a:lnTo>
                    <a:pt x="21590" y="102870"/>
                  </a:lnTo>
                  <a:lnTo>
                    <a:pt x="27940" y="92711"/>
                  </a:lnTo>
                  <a:lnTo>
                    <a:pt x="34290" y="82550"/>
                  </a:lnTo>
                  <a:lnTo>
                    <a:pt x="43180" y="71120"/>
                  </a:lnTo>
                  <a:lnTo>
                    <a:pt x="50800" y="60961"/>
                  </a:lnTo>
                  <a:lnTo>
                    <a:pt x="60960" y="50800"/>
                  </a:lnTo>
                  <a:lnTo>
                    <a:pt x="72390" y="40639"/>
                  </a:lnTo>
                  <a:lnTo>
                    <a:pt x="86360" y="31750"/>
                  </a:lnTo>
                  <a:lnTo>
                    <a:pt x="101600" y="24130"/>
                  </a:lnTo>
                  <a:lnTo>
                    <a:pt x="115570" y="17780"/>
                  </a:lnTo>
                  <a:lnTo>
                    <a:pt x="128270" y="12700"/>
                  </a:lnTo>
                  <a:lnTo>
                    <a:pt x="139700" y="7620"/>
                  </a:lnTo>
                  <a:lnTo>
                    <a:pt x="152400" y="3811"/>
                  </a:lnTo>
                  <a:lnTo>
                    <a:pt x="165100" y="1270"/>
                  </a:lnTo>
                  <a:lnTo>
                    <a:pt x="179070" y="0"/>
                  </a:lnTo>
                  <a:lnTo>
                    <a:pt x="191770" y="0"/>
                  </a:lnTo>
                  <a:lnTo>
                    <a:pt x="203200" y="1270"/>
                  </a:lnTo>
                  <a:lnTo>
                    <a:pt x="237490" y="76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Freeform 430"/>
            <p:cNvSpPr/>
            <p:nvPr/>
          </p:nvSpPr>
          <p:spPr>
            <a:xfrm>
              <a:off x="537210" y="14801850"/>
              <a:ext cx="20321" cy="157481"/>
            </a:xfrm>
            <a:custGeom>
              <a:avLst/>
              <a:gdLst/>
              <a:ahLst/>
              <a:cxnLst/>
              <a:rect l="0" t="0" r="0" b="0"/>
              <a:pathLst>
                <a:path w="20321" h="157481">
                  <a:moveTo>
                    <a:pt x="0" y="0"/>
                  </a:moveTo>
                  <a:lnTo>
                    <a:pt x="0" y="27939"/>
                  </a:lnTo>
                  <a:lnTo>
                    <a:pt x="1270" y="41911"/>
                  </a:lnTo>
                  <a:lnTo>
                    <a:pt x="2540" y="57150"/>
                  </a:lnTo>
                  <a:lnTo>
                    <a:pt x="5080" y="72389"/>
                  </a:lnTo>
                  <a:lnTo>
                    <a:pt x="7620" y="87630"/>
                  </a:lnTo>
                  <a:lnTo>
                    <a:pt x="11430" y="102870"/>
                  </a:lnTo>
                  <a:lnTo>
                    <a:pt x="20320" y="157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Freeform 431"/>
            <p:cNvSpPr/>
            <p:nvPr/>
          </p:nvSpPr>
          <p:spPr>
            <a:xfrm>
              <a:off x="652780" y="14832330"/>
              <a:ext cx="21591" cy="95251"/>
            </a:xfrm>
            <a:custGeom>
              <a:avLst/>
              <a:gdLst/>
              <a:ahLst/>
              <a:cxnLst/>
              <a:rect l="0" t="0" r="0" b="0"/>
              <a:pathLst>
                <a:path w="21591" h="95251">
                  <a:moveTo>
                    <a:pt x="0" y="0"/>
                  </a:moveTo>
                  <a:lnTo>
                    <a:pt x="11430" y="45720"/>
                  </a:lnTo>
                  <a:lnTo>
                    <a:pt x="21590" y="95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Freeform 432"/>
            <p:cNvSpPr/>
            <p:nvPr/>
          </p:nvSpPr>
          <p:spPr>
            <a:xfrm>
              <a:off x="768350" y="14895830"/>
              <a:ext cx="368301" cy="179071"/>
            </a:xfrm>
            <a:custGeom>
              <a:avLst/>
              <a:gdLst/>
              <a:ahLst/>
              <a:cxnLst/>
              <a:rect l="0" t="0" r="0" b="0"/>
              <a:pathLst>
                <a:path w="368301" h="179071">
                  <a:moveTo>
                    <a:pt x="0" y="0"/>
                  </a:moveTo>
                  <a:lnTo>
                    <a:pt x="6350" y="16509"/>
                  </a:lnTo>
                  <a:lnTo>
                    <a:pt x="8890" y="27940"/>
                  </a:lnTo>
                  <a:lnTo>
                    <a:pt x="15240" y="55881"/>
                  </a:lnTo>
                  <a:lnTo>
                    <a:pt x="16510" y="72390"/>
                  </a:lnTo>
                  <a:lnTo>
                    <a:pt x="19050" y="90170"/>
                  </a:lnTo>
                  <a:lnTo>
                    <a:pt x="19050" y="109220"/>
                  </a:lnTo>
                  <a:lnTo>
                    <a:pt x="20320" y="146050"/>
                  </a:lnTo>
                  <a:lnTo>
                    <a:pt x="20320" y="163831"/>
                  </a:lnTo>
                  <a:lnTo>
                    <a:pt x="21590" y="170181"/>
                  </a:lnTo>
                  <a:lnTo>
                    <a:pt x="24130" y="168909"/>
                  </a:lnTo>
                  <a:lnTo>
                    <a:pt x="26670" y="161290"/>
                  </a:lnTo>
                  <a:lnTo>
                    <a:pt x="29210" y="149859"/>
                  </a:lnTo>
                  <a:lnTo>
                    <a:pt x="33020" y="134620"/>
                  </a:lnTo>
                  <a:lnTo>
                    <a:pt x="35560" y="118109"/>
                  </a:lnTo>
                  <a:lnTo>
                    <a:pt x="41910" y="101600"/>
                  </a:lnTo>
                  <a:lnTo>
                    <a:pt x="48260" y="86359"/>
                  </a:lnTo>
                  <a:lnTo>
                    <a:pt x="57150" y="72390"/>
                  </a:lnTo>
                  <a:lnTo>
                    <a:pt x="64770" y="59690"/>
                  </a:lnTo>
                  <a:lnTo>
                    <a:pt x="72390" y="49531"/>
                  </a:lnTo>
                  <a:lnTo>
                    <a:pt x="80010" y="39370"/>
                  </a:lnTo>
                  <a:lnTo>
                    <a:pt x="92710" y="34290"/>
                  </a:lnTo>
                  <a:lnTo>
                    <a:pt x="106680" y="29209"/>
                  </a:lnTo>
                  <a:lnTo>
                    <a:pt x="124460" y="26670"/>
                  </a:lnTo>
                  <a:lnTo>
                    <a:pt x="138430" y="26670"/>
                  </a:lnTo>
                  <a:lnTo>
                    <a:pt x="152400" y="30481"/>
                  </a:lnTo>
                  <a:lnTo>
                    <a:pt x="165100" y="34290"/>
                  </a:lnTo>
                  <a:lnTo>
                    <a:pt x="175260" y="43181"/>
                  </a:lnTo>
                  <a:lnTo>
                    <a:pt x="185420" y="54609"/>
                  </a:lnTo>
                  <a:lnTo>
                    <a:pt x="193040" y="67309"/>
                  </a:lnTo>
                  <a:lnTo>
                    <a:pt x="199390" y="82550"/>
                  </a:lnTo>
                  <a:lnTo>
                    <a:pt x="203200" y="99059"/>
                  </a:lnTo>
                  <a:lnTo>
                    <a:pt x="205740" y="114300"/>
                  </a:lnTo>
                  <a:lnTo>
                    <a:pt x="205740" y="129540"/>
                  </a:lnTo>
                  <a:lnTo>
                    <a:pt x="205740" y="142240"/>
                  </a:lnTo>
                  <a:lnTo>
                    <a:pt x="203200" y="154940"/>
                  </a:lnTo>
                  <a:lnTo>
                    <a:pt x="201930" y="157481"/>
                  </a:lnTo>
                  <a:lnTo>
                    <a:pt x="201930" y="152400"/>
                  </a:lnTo>
                  <a:lnTo>
                    <a:pt x="200660" y="143509"/>
                  </a:lnTo>
                  <a:lnTo>
                    <a:pt x="201930" y="132081"/>
                  </a:lnTo>
                  <a:lnTo>
                    <a:pt x="204470" y="118109"/>
                  </a:lnTo>
                  <a:lnTo>
                    <a:pt x="205740" y="104140"/>
                  </a:lnTo>
                  <a:lnTo>
                    <a:pt x="209550" y="90170"/>
                  </a:lnTo>
                  <a:lnTo>
                    <a:pt x="214630" y="77470"/>
                  </a:lnTo>
                  <a:lnTo>
                    <a:pt x="220980" y="66040"/>
                  </a:lnTo>
                  <a:lnTo>
                    <a:pt x="227330" y="57150"/>
                  </a:lnTo>
                  <a:lnTo>
                    <a:pt x="236220" y="49531"/>
                  </a:lnTo>
                  <a:lnTo>
                    <a:pt x="245110" y="43181"/>
                  </a:lnTo>
                  <a:lnTo>
                    <a:pt x="257810" y="43181"/>
                  </a:lnTo>
                  <a:lnTo>
                    <a:pt x="270510" y="46990"/>
                  </a:lnTo>
                  <a:lnTo>
                    <a:pt x="285750" y="52070"/>
                  </a:lnTo>
                  <a:lnTo>
                    <a:pt x="299720" y="60959"/>
                  </a:lnTo>
                  <a:lnTo>
                    <a:pt x="312420" y="71120"/>
                  </a:lnTo>
                  <a:lnTo>
                    <a:pt x="323850" y="82550"/>
                  </a:lnTo>
                  <a:lnTo>
                    <a:pt x="332740" y="93981"/>
                  </a:lnTo>
                  <a:lnTo>
                    <a:pt x="340360" y="104140"/>
                  </a:lnTo>
                  <a:lnTo>
                    <a:pt x="346710" y="115570"/>
                  </a:lnTo>
                  <a:lnTo>
                    <a:pt x="351790" y="125731"/>
                  </a:lnTo>
                  <a:lnTo>
                    <a:pt x="355600" y="137159"/>
                  </a:lnTo>
                  <a:lnTo>
                    <a:pt x="368300" y="179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Freeform 433"/>
            <p:cNvSpPr/>
            <p:nvPr/>
          </p:nvSpPr>
          <p:spPr>
            <a:xfrm>
              <a:off x="1221740" y="14875511"/>
              <a:ext cx="220981" cy="173990"/>
            </a:xfrm>
            <a:custGeom>
              <a:avLst/>
              <a:gdLst/>
              <a:ahLst/>
              <a:cxnLst/>
              <a:rect l="0" t="0" r="0" b="0"/>
              <a:pathLst>
                <a:path w="220981" h="173990">
                  <a:moveTo>
                    <a:pt x="0" y="73659"/>
                  </a:moveTo>
                  <a:lnTo>
                    <a:pt x="33020" y="73659"/>
                  </a:lnTo>
                  <a:lnTo>
                    <a:pt x="49530" y="72389"/>
                  </a:lnTo>
                  <a:lnTo>
                    <a:pt x="68580" y="69850"/>
                  </a:lnTo>
                  <a:lnTo>
                    <a:pt x="87630" y="67309"/>
                  </a:lnTo>
                  <a:lnTo>
                    <a:pt x="106680" y="63500"/>
                  </a:lnTo>
                  <a:lnTo>
                    <a:pt x="124460" y="58419"/>
                  </a:lnTo>
                  <a:lnTo>
                    <a:pt x="142240" y="53339"/>
                  </a:lnTo>
                  <a:lnTo>
                    <a:pt x="157480" y="46989"/>
                  </a:lnTo>
                  <a:lnTo>
                    <a:pt x="171450" y="40639"/>
                  </a:lnTo>
                  <a:lnTo>
                    <a:pt x="184150" y="34289"/>
                  </a:lnTo>
                  <a:lnTo>
                    <a:pt x="187960" y="25400"/>
                  </a:lnTo>
                  <a:lnTo>
                    <a:pt x="186690" y="16509"/>
                  </a:lnTo>
                  <a:lnTo>
                    <a:pt x="180340" y="7619"/>
                  </a:lnTo>
                  <a:lnTo>
                    <a:pt x="170180" y="2539"/>
                  </a:lnTo>
                  <a:lnTo>
                    <a:pt x="157480" y="0"/>
                  </a:lnTo>
                  <a:lnTo>
                    <a:pt x="143510" y="0"/>
                  </a:lnTo>
                  <a:lnTo>
                    <a:pt x="130810" y="2539"/>
                  </a:lnTo>
                  <a:lnTo>
                    <a:pt x="118110" y="6350"/>
                  </a:lnTo>
                  <a:lnTo>
                    <a:pt x="106680" y="10159"/>
                  </a:lnTo>
                  <a:lnTo>
                    <a:pt x="95250" y="15239"/>
                  </a:lnTo>
                  <a:lnTo>
                    <a:pt x="73660" y="22859"/>
                  </a:lnTo>
                  <a:lnTo>
                    <a:pt x="64770" y="29209"/>
                  </a:lnTo>
                  <a:lnTo>
                    <a:pt x="55880" y="36828"/>
                  </a:lnTo>
                  <a:lnTo>
                    <a:pt x="46990" y="45719"/>
                  </a:lnTo>
                  <a:lnTo>
                    <a:pt x="39370" y="54609"/>
                  </a:lnTo>
                  <a:lnTo>
                    <a:pt x="31750" y="64769"/>
                  </a:lnTo>
                  <a:lnTo>
                    <a:pt x="25400" y="73659"/>
                  </a:lnTo>
                  <a:lnTo>
                    <a:pt x="22860" y="86359"/>
                  </a:lnTo>
                  <a:lnTo>
                    <a:pt x="22860" y="100328"/>
                  </a:lnTo>
                  <a:lnTo>
                    <a:pt x="25400" y="116839"/>
                  </a:lnTo>
                  <a:lnTo>
                    <a:pt x="30480" y="127000"/>
                  </a:lnTo>
                  <a:lnTo>
                    <a:pt x="38100" y="135889"/>
                  </a:lnTo>
                  <a:lnTo>
                    <a:pt x="45720" y="143509"/>
                  </a:lnTo>
                  <a:lnTo>
                    <a:pt x="55880" y="149859"/>
                  </a:lnTo>
                  <a:lnTo>
                    <a:pt x="64770" y="157478"/>
                  </a:lnTo>
                  <a:lnTo>
                    <a:pt x="74930" y="163828"/>
                  </a:lnTo>
                  <a:lnTo>
                    <a:pt x="87630" y="168909"/>
                  </a:lnTo>
                  <a:lnTo>
                    <a:pt x="104140" y="172719"/>
                  </a:lnTo>
                  <a:lnTo>
                    <a:pt x="121920" y="173989"/>
                  </a:lnTo>
                  <a:lnTo>
                    <a:pt x="137160" y="173989"/>
                  </a:lnTo>
                  <a:lnTo>
                    <a:pt x="151130" y="173989"/>
                  </a:lnTo>
                  <a:lnTo>
                    <a:pt x="163830" y="171450"/>
                  </a:lnTo>
                  <a:lnTo>
                    <a:pt x="175260" y="167639"/>
                  </a:lnTo>
                  <a:lnTo>
                    <a:pt x="186690" y="163828"/>
                  </a:lnTo>
                  <a:lnTo>
                    <a:pt x="220980" y="1473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Freeform 434"/>
            <p:cNvSpPr/>
            <p:nvPr/>
          </p:nvSpPr>
          <p:spPr>
            <a:xfrm>
              <a:off x="1516380" y="14875511"/>
              <a:ext cx="314961" cy="158751"/>
            </a:xfrm>
            <a:custGeom>
              <a:avLst/>
              <a:gdLst/>
              <a:ahLst/>
              <a:cxnLst/>
              <a:rect l="0" t="0" r="0" b="0"/>
              <a:pathLst>
                <a:path w="314961" h="158751">
                  <a:moveTo>
                    <a:pt x="0" y="0"/>
                  </a:moveTo>
                  <a:lnTo>
                    <a:pt x="0" y="114300"/>
                  </a:lnTo>
                  <a:lnTo>
                    <a:pt x="1270" y="128269"/>
                  </a:lnTo>
                  <a:lnTo>
                    <a:pt x="2540" y="142239"/>
                  </a:lnTo>
                  <a:lnTo>
                    <a:pt x="5080" y="153669"/>
                  </a:lnTo>
                  <a:lnTo>
                    <a:pt x="6350" y="158750"/>
                  </a:lnTo>
                  <a:lnTo>
                    <a:pt x="5080" y="158750"/>
                  </a:lnTo>
                  <a:lnTo>
                    <a:pt x="3810" y="154939"/>
                  </a:lnTo>
                  <a:lnTo>
                    <a:pt x="2540" y="146050"/>
                  </a:lnTo>
                  <a:lnTo>
                    <a:pt x="1270" y="134619"/>
                  </a:lnTo>
                  <a:lnTo>
                    <a:pt x="0" y="107950"/>
                  </a:lnTo>
                  <a:lnTo>
                    <a:pt x="0" y="80009"/>
                  </a:lnTo>
                  <a:lnTo>
                    <a:pt x="2540" y="67309"/>
                  </a:lnTo>
                  <a:lnTo>
                    <a:pt x="6350" y="54609"/>
                  </a:lnTo>
                  <a:lnTo>
                    <a:pt x="11430" y="43178"/>
                  </a:lnTo>
                  <a:lnTo>
                    <a:pt x="17780" y="34289"/>
                  </a:lnTo>
                  <a:lnTo>
                    <a:pt x="25400" y="27939"/>
                  </a:lnTo>
                  <a:lnTo>
                    <a:pt x="34290" y="21589"/>
                  </a:lnTo>
                  <a:lnTo>
                    <a:pt x="45720" y="20319"/>
                  </a:lnTo>
                  <a:lnTo>
                    <a:pt x="57150" y="21589"/>
                  </a:lnTo>
                  <a:lnTo>
                    <a:pt x="69850" y="24128"/>
                  </a:lnTo>
                  <a:lnTo>
                    <a:pt x="80010" y="29209"/>
                  </a:lnTo>
                  <a:lnTo>
                    <a:pt x="90170" y="34289"/>
                  </a:lnTo>
                  <a:lnTo>
                    <a:pt x="97790" y="40639"/>
                  </a:lnTo>
                  <a:lnTo>
                    <a:pt x="106680" y="46989"/>
                  </a:lnTo>
                  <a:lnTo>
                    <a:pt x="114300" y="53339"/>
                  </a:lnTo>
                  <a:lnTo>
                    <a:pt x="121920" y="59689"/>
                  </a:lnTo>
                  <a:lnTo>
                    <a:pt x="128270" y="67309"/>
                  </a:lnTo>
                  <a:lnTo>
                    <a:pt x="133350" y="76200"/>
                  </a:lnTo>
                  <a:lnTo>
                    <a:pt x="137160" y="86359"/>
                  </a:lnTo>
                  <a:lnTo>
                    <a:pt x="142240" y="95250"/>
                  </a:lnTo>
                  <a:lnTo>
                    <a:pt x="146050" y="105409"/>
                  </a:lnTo>
                  <a:lnTo>
                    <a:pt x="149860" y="115569"/>
                  </a:lnTo>
                  <a:lnTo>
                    <a:pt x="152400" y="127000"/>
                  </a:lnTo>
                  <a:lnTo>
                    <a:pt x="153670" y="139700"/>
                  </a:lnTo>
                  <a:lnTo>
                    <a:pt x="154940" y="152400"/>
                  </a:lnTo>
                  <a:lnTo>
                    <a:pt x="154940" y="156209"/>
                  </a:lnTo>
                  <a:lnTo>
                    <a:pt x="153670" y="154939"/>
                  </a:lnTo>
                  <a:lnTo>
                    <a:pt x="151130" y="148589"/>
                  </a:lnTo>
                  <a:lnTo>
                    <a:pt x="151130" y="138428"/>
                  </a:lnTo>
                  <a:lnTo>
                    <a:pt x="152400" y="125728"/>
                  </a:lnTo>
                  <a:lnTo>
                    <a:pt x="153670" y="111759"/>
                  </a:lnTo>
                  <a:lnTo>
                    <a:pt x="157480" y="97789"/>
                  </a:lnTo>
                  <a:lnTo>
                    <a:pt x="162560" y="83819"/>
                  </a:lnTo>
                  <a:lnTo>
                    <a:pt x="167640" y="69850"/>
                  </a:lnTo>
                  <a:lnTo>
                    <a:pt x="173990" y="58419"/>
                  </a:lnTo>
                  <a:lnTo>
                    <a:pt x="180340" y="48259"/>
                  </a:lnTo>
                  <a:lnTo>
                    <a:pt x="186690" y="38100"/>
                  </a:lnTo>
                  <a:lnTo>
                    <a:pt x="195580" y="33019"/>
                  </a:lnTo>
                  <a:lnTo>
                    <a:pt x="207010" y="27939"/>
                  </a:lnTo>
                  <a:lnTo>
                    <a:pt x="218440" y="25400"/>
                  </a:lnTo>
                  <a:lnTo>
                    <a:pt x="231140" y="26669"/>
                  </a:lnTo>
                  <a:lnTo>
                    <a:pt x="243840" y="29209"/>
                  </a:lnTo>
                  <a:lnTo>
                    <a:pt x="257810" y="33019"/>
                  </a:lnTo>
                  <a:lnTo>
                    <a:pt x="267970" y="40639"/>
                  </a:lnTo>
                  <a:lnTo>
                    <a:pt x="278130" y="50800"/>
                  </a:lnTo>
                  <a:lnTo>
                    <a:pt x="287020" y="60959"/>
                  </a:lnTo>
                  <a:lnTo>
                    <a:pt x="293370" y="73659"/>
                  </a:lnTo>
                  <a:lnTo>
                    <a:pt x="314960" y="1473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Freeform 435"/>
            <p:cNvSpPr/>
            <p:nvPr/>
          </p:nvSpPr>
          <p:spPr>
            <a:xfrm>
              <a:off x="1920240" y="14872970"/>
              <a:ext cx="157481" cy="143511"/>
            </a:xfrm>
            <a:custGeom>
              <a:avLst/>
              <a:gdLst/>
              <a:ahLst/>
              <a:cxnLst/>
              <a:rect l="0" t="0" r="0" b="0"/>
              <a:pathLst>
                <a:path w="157481" h="143511">
                  <a:moveTo>
                    <a:pt x="38100" y="2541"/>
                  </a:moveTo>
                  <a:lnTo>
                    <a:pt x="26670" y="12700"/>
                  </a:lnTo>
                  <a:lnTo>
                    <a:pt x="21590" y="22860"/>
                  </a:lnTo>
                  <a:lnTo>
                    <a:pt x="15240" y="34291"/>
                  </a:lnTo>
                  <a:lnTo>
                    <a:pt x="8890" y="48260"/>
                  </a:lnTo>
                  <a:lnTo>
                    <a:pt x="5080" y="62230"/>
                  </a:lnTo>
                  <a:lnTo>
                    <a:pt x="1270" y="76200"/>
                  </a:lnTo>
                  <a:lnTo>
                    <a:pt x="0" y="90169"/>
                  </a:lnTo>
                  <a:lnTo>
                    <a:pt x="2540" y="102869"/>
                  </a:lnTo>
                  <a:lnTo>
                    <a:pt x="7620" y="114300"/>
                  </a:lnTo>
                  <a:lnTo>
                    <a:pt x="13970" y="125730"/>
                  </a:lnTo>
                  <a:lnTo>
                    <a:pt x="24130" y="133350"/>
                  </a:lnTo>
                  <a:lnTo>
                    <a:pt x="36830" y="139700"/>
                  </a:lnTo>
                  <a:lnTo>
                    <a:pt x="50800" y="142241"/>
                  </a:lnTo>
                  <a:lnTo>
                    <a:pt x="64770" y="143510"/>
                  </a:lnTo>
                  <a:lnTo>
                    <a:pt x="76200" y="143510"/>
                  </a:lnTo>
                  <a:lnTo>
                    <a:pt x="88900" y="142241"/>
                  </a:lnTo>
                  <a:lnTo>
                    <a:pt x="99060" y="138430"/>
                  </a:lnTo>
                  <a:lnTo>
                    <a:pt x="107950" y="133350"/>
                  </a:lnTo>
                  <a:lnTo>
                    <a:pt x="115570" y="128269"/>
                  </a:lnTo>
                  <a:lnTo>
                    <a:pt x="124460" y="123191"/>
                  </a:lnTo>
                  <a:lnTo>
                    <a:pt x="132080" y="116841"/>
                  </a:lnTo>
                  <a:lnTo>
                    <a:pt x="138430" y="109219"/>
                  </a:lnTo>
                  <a:lnTo>
                    <a:pt x="144780" y="100330"/>
                  </a:lnTo>
                  <a:lnTo>
                    <a:pt x="149860" y="90169"/>
                  </a:lnTo>
                  <a:lnTo>
                    <a:pt x="154940" y="78741"/>
                  </a:lnTo>
                  <a:lnTo>
                    <a:pt x="157480" y="67310"/>
                  </a:lnTo>
                  <a:lnTo>
                    <a:pt x="157480" y="55880"/>
                  </a:lnTo>
                  <a:lnTo>
                    <a:pt x="156210" y="44450"/>
                  </a:lnTo>
                  <a:lnTo>
                    <a:pt x="152400" y="35560"/>
                  </a:lnTo>
                  <a:lnTo>
                    <a:pt x="148590" y="26669"/>
                  </a:lnTo>
                  <a:lnTo>
                    <a:pt x="143510" y="17780"/>
                  </a:lnTo>
                  <a:lnTo>
                    <a:pt x="134620" y="11430"/>
                  </a:lnTo>
                  <a:lnTo>
                    <a:pt x="124460" y="6350"/>
                  </a:lnTo>
                  <a:lnTo>
                    <a:pt x="113030" y="1269"/>
                  </a:lnTo>
                  <a:lnTo>
                    <a:pt x="104140" y="0"/>
                  </a:lnTo>
                  <a:lnTo>
                    <a:pt x="95250" y="2541"/>
                  </a:lnTo>
                  <a:lnTo>
                    <a:pt x="86360" y="5080"/>
                  </a:lnTo>
                  <a:lnTo>
                    <a:pt x="83820" y="10160"/>
                  </a:lnTo>
                  <a:lnTo>
                    <a:pt x="86360" y="15241"/>
                  </a:lnTo>
                  <a:lnTo>
                    <a:pt x="101600" y="330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Freeform 436"/>
            <p:cNvSpPr/>
            <p:nvPr/>
          </p:nvSpPr>
          <p:spPr>
            <a:xfrm>
              <a:off x="2147570" y="14818361"/>
              <a:ext cx="232411" cy="201929"/>
            </a:xfrm>
            <a:custGeom>
              <a:avLst/>
              <a:gdLst/>
              <a:ahLst/>
              <a:cxnLst/>
              <a:rect l="0" t="0" r="0" b="0"/>
              <a:pathLst>
                <a:path w="232411" h="201929">
                  <a:moveTo>
                    <a:pt x="0" y="77469"/>
                  </a:moveTo>
                  <a:lnTo>
                    <a:pt x="16510" y="93978"/>
                  </a:lnTo>
                  <a:lnTo>
                    <a:pt x="24130" y="102869"/>
                  </a:lnTo>
                  <a:lnTo>
                    <a:pt x="31750" y="111759"/>
                  </a:lnTo>
                  <a:lnTo>
                    <a:pt x="38100" y="121919"/>
                  </a:lnTo>
                  <a:lnTo>
                    <a:pt x="44450" y="132078"/>
                  </a:lnTo>
                  <a:lnTo>
                    <a:pt x="49530" y="144778"/>
                  </a:lnTo>
                  <a:lnTo>
                    <a:pt x="54610" y="157478"/>
                  </a:lnTo>
                  <a:lnTo>
                    <a:pt x="55880" y="170178"/>
                  </a:lnTo>
                  <a:lnTo>
                    <a:pt x="55880" y="184150"/>
                  </a:lnTo>
                  <a:lnTo>
                    <a:pt x="54610" y="198119"/>
                  </a:lnTo>
                  <a:lnTo>
                    <a:pt x="53340" y="201928"/>
                  </a:lnTo>
                  <a:lnTo>
                    <a:pt x="50800" y="200659"/>
                  </a:lnTo>
                  <a:lnTo>
                    <a:pt x="48260" y="194309"/>
                  </a:lnTo>
                  <a:lnTo>
                    <a:pt x="45720" y="185419"/>
                  </a:lnTo>
                  <a:lnTo>
                    <a:pt x="44450" y="172719"/>
                  </a:lnTo>
                  <a:lnTo>
                    <a:pt x="44450" y="158750"/>
                  </a:lnTo>
                  <a:lnTo>
                    <a:pt x="43180" y="127000"/>
                  </a:lnTo>
                  <a:lnTo>
                    <a:pt x="43180" y="110489"/>
                  </a:lnTo>
                  <a:lnTo>
                    <a:pt x="44450" y="97789"/>
                  </a:lnTo>
                  <a:lnTo>
                    <a:pt x="48260" y="86359"/>
                  </a:lnTo>
                  <a:lnTo>
                    <a:pt x="53340" y="76200"/>
                  </a:lnTo>
                  <a:lnTo>
                    <a:pt x="54610" y="72389"/>
                  </a:lnTo>
                  <a:lnTo>
                    <a:pt x="53340" y="71119"/>
                  </a:lnTo>
                  <a:lnTo>
                    <a:pt x="49530" y="73659"/>
                  </a:lnTo>
                  <a:lnTo>
                    <a:pt x="48260" y="71119"/>
                  </a:lnTo>
                  <a:lnTo>
                    <a:pt x="48260" y="66039"/>
                  </a:lnTo>
                  <a:lnTo>
                    <a:pt x="49530" y="59689"/>
                  </a:lnTo>
                  <a:lnTo>
                    <a:pt x="54610" y="52069"/>
                  </a:lnTo>
                  <a:lnTo>
                    <a:pt x="60960" y="43178"/>
                  </a:lnTo>
                  <a:lnTo>
                    <a:pt x="68580" y="33019"/>
                  </a:lnTo>
                  <a:lnTo>
                    <a:pt x="77470" y="25400"/>
                  </a:lnTo>
                  <a:lnTo>
                    <a:pt x="86360" y="20319"/>
                  </a:lnTo>
                  <a:lnTo>
                    <a:pt x="96520" y="13969"/>
                  </a:lnTo>
                  <a:lnTo>
                    <a:pt x="109220" y="10159"/>
                  </a:lnTo>
                  <a:lnTo>
                    <a:pt x="123190" y="5078"/>
                  </a:lnTo>
                  <a:lnTo>
                    <a:pt x="138430" y="1269"/>
                  </a:lnTo>
                  <a:lnTo>
                    <a:pt x="152400" y="0"/>
                  </a:lnTo>
                  <a:lnTo>
                    <a:pt x="165100" y="0"/>
                  </a:lnTo>
                  <a:lnTo>
                    <a:pt x="176530" y="1269"/>
                  </a:lnTo>
                  <a:lnTo>
                    <a:pt x="186690" y="5078"/>
                  </a:lnTo>
                  <a:lnTo>
                    <a:pt x="195580" y="8889"/>
                  </a:lnTo>
                  <a:lnTo>
                    <a:pt x="232410" y="355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Freeform 437"/>
            <p:cNvSpPr/>
            <p:nvPr/>
          </p:nvSpPr>
          <p:spPr>
            <a:xfrm>
              <a:off x="2454910" y="14812011"/>
              <a:ext cx="19051" cy="179070"/>
            </a:xfrm>
            <a:custGeom>
              <a:avLst/>
              <a:gdLst/>
              <a:ahLst/>
              <a:cxnLst/>
              <a:rect l="0" t="0" r="0" b="0"/>
              <a:pathLst>
                <a:path w="19051" h="179070">
                  <a:moveTo>
                    <a:pt x="8890" y="0"/>
                  </a:moveTo>
                  <a:lnTo>
                    <a:pt x="8890" y="27939"/>
                  </a:lnTo>
                  <a:lnTo>
                    <a:pt x="7620" y="43178"/>
                  </a:lnTo>
                  <a:lnTo>
                    <a:pt x="5080" y="59689"/>
                  </a:lnTo>
                  <a:lnTo>
                    <a:pt x="2540" y="78739"/>
                  </a:lnTo>
                  <a:lnTo>
                    <a:pt x="1270" y="96519"/>
                  </a:lnTo>
                  <a:lnTo>
                    <a:pt x="0" y="114300"/>
                  </a:lnTo>
                  <a:lnTo>
                    <a:pt x="19050" y="17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Freeform 438"/>
            <p:cNvSpPr/>
            <p:nvPr/>
          </p:nvSpPr>
          <p:spPr>
            <a:xfrm>
              <a:off x="2569210" y="14843761"/>
              <a:ext cx="304801" cy="173990"/>
            </a:xfrm>
            <a:custGeom>
              <a:avLst/>
              <a:gdLst/>
              <a:ahLst/>
              <a:cxnLst/>
              <a:rect l="0" t="0" r="0" b="0"/>
              <a:pathLst>
                <a:path w="304801" h="173990">
                  <a:moveTo>
                    <a:pt x="0" y="0"/>
                  </a:moveTo>
                  <a:lnTo>
                    <a:pt x="16510" y="5078"/>
                  </a:lnTo>
                  <a:lnTo>
                    <a:pt x="26670" y="6350"/>
                  </a:lnTo>
                  <a:lnTo>
                    <a:pt x="40640" y="7619"/>
                  </a:lnTo>
                  <a:lnTo>
                    <a:pt x="54610" y="8889"/>
                  </a:lnTo>
                  <a:lnTo>
                    <a:pt x="69850" y="7619"/>
                  </a:lnTo>
                  <a:lnTo>
                    <a:pt x="86360" y="6350"/>
                  </a:lnTo>
                  <a:lnTo>
                    <a:pt x="102870" y="3809"/>
                  </a:lnTo>
                  <a:lnTo>
                    <a:pt x="119380" y="2539"/>
                  </a:lnTo>
                  <a:lnTo>
                    <a:pt x="134620" y="1269"/>
                  </a:lnTo>
                  <a:lnTo>
                    <a:pt x="148590" y="1269"/>
                  </a:lnTo>
                  <a:lnTo>
                    <a:pt x="154940" y="3809"/>
                  </a:lnTo>
                  <a:lnTo>
                    <a:pt x="156210" y="10159"/>
                  </a:lnTo>
                  <a:lnTo>
                    <a:pt x="153670" y="16509"/>
                  </a:lnTo>
                  <a:lnTo>
                    <a:pt x="147320" y="22859"/>
                  </a:lnTo>
                  <a:lnTo>
                    <a:pt x="140970" y="27939"/>
                  </a:lnTo>
                  <a:lnTo>
                    <a:pt x="132080" y="33019"/>
                  </a:lnTo>
                  <a:lnTo>
                    <a:pt x="124460" y="38100"/>
                  </a:lnTo>
                  <a:lnTo>
                    <a:pt x="116840" y="44450"/>
                  </a:lnTo>
                  <a:lnTo>
                    <a:pt x="109220" y="49528"/>
                  </a:lnTo>
                  <a:lnTo>
                    <a:pt x="100330" y="57150"/>
                  </a:lnTo>
                  <a:lnTo>
                    <a:pt x="91440" y="63500"/>
                  </a:lnTo>
                  <a:lnTo>
                    <a:pt x="82550" y="69850"/>
                  </a:lnTo>
                  <a:lnTo>
                    <a:pt x="73660" y="80009"/>
                  </a:lnTo>
                  <a:lnTo>
                    <a:pt x="64770" y="90169"/>
                  </a:lnTo>
                  <a:lnTo>
                    <a:pt x="57150" y="101600"/>
                  </a:lnTo>
                  <a:lnTo>
                    <a:pt x="54610" y="113028"/>
                  </a:lnTo>
                  <a:lnTo>
                    <a:pt x="54610" y="124459"/>
                  </a:lnTo>
                  <a:lnTo>
                    <a:pt x="57150" y="135889"/>
                  </a:lnTo>
                  <a:lnTo>
                    <a:pt x="63500" y="144778"/>
                  </a:lnTo>
                  <a:lnTo>
                    <a:pt x="73660" y="153669"/>
                  </a:lnTo>
                  <a:lnTo>
                    <a:pt x="83820" y="162559"/>
                  </a:lnTo>
                  <a:lnTo>
                    <a:pt x="99060" y="167639"/>
                  </a:lnTo>
                  <a:lnTo>
                    <a:pt x="116840" y="171450"/>
                  </a:lnTo>
                  <a:lnTo>
                    <a:pt x="138430" y="173989"/>
                  </a:lnTo>
                  <a:lnTo>
                    <a:pt x="158750" y="173989"/>
                  </a:lnTo>
                  <a:lnTo>
                    <a:pt x="179070" y="172719"/>
                  </a:lnTo>
                  <a:lnTo>
                    <a:pt x="200660" y="171450"/>
                  </a:lnTo>
                  <a:lnTo>
                    <a:pt x="217170" y="167639"/>
                  </a:lnTo>
                  <a:lnTo>
                    <a:pt x="232410" y="163828"/>
                  </a:lnTo>
                  <a:lnTo>
                    <a:pt x="246380" y="157478"/>
                  </a:lnTo>
                  <a:lnTo>
                    <a:pt x="270510" y="148589"/>
                  </a:lnTo>
                  <a:lnTo>
                    <a:pt x="304800" y="1358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Freeform 439"/>
            <p:cNvSpPr/>
            <p:nvPr/>
          </p:nvSpPr>
          <p:spPr>
            <a:xfrm>
              <a:off x="2874010" y="14810739"/>
              <a:ext cx="242571" cy="177801"/>
            </a:xfrm>
            <a:custGeom>
              <a:avLst/>
              <a:gdLst/>
              <a:ahLst/>
              <a:cxnLst/>
              <a:rect l="0" t="0" r="0" b="0"/>
              <a:pathLst>
                <a:path w="242571" h="177801">
                  <a:moveTo>
                    <a:pt x="0" y="64772"/>
                  </a:moveTo>
                  <a:lnTo>
                    <a:pt x="16510" y="74931"/>
                  </a:lnTo>
                  <a:lnTo>
                    <a:pt x="27940" y="81281"/>
                  </a:lnTo>
                  <a:lnTo>
                    <a:pt x="40640" y="87631"/>
                  </a:lnTo>
                  <a:lnTo>
                    <a:pt x="55880" y="93981"/>
                  </a:lnTo>
                  <a:lnTo>
                    <a:pt x="72390" y="97791"/>
                  </a:lnTo>
                  <a:lnTo>
                    <a:pt x="90170" y="100331"/>
                  </a:lnTo>
                  <a:lnTo>
                    <a:pt x="109220" y="102872"/>
                  </a:lnTo>
                  <a:lnTo>
                    <a:pt x="127000" y="102872"/>
                  </a:lnTo>
                  <a:lnTo>
                    <a:pt x="143510" y="101600"/>
                  </a:lnTo>
                  <a:lnTo>
                    <a:pt x="158750" y="99061"/>
                  </a:lnTo>
                  <a:lnTo>
                    <a:pt x="171450" y="96522"/>
                  </a:lnTo>
                  <a:lnTo>
                    <a:pt x="181610" y="91441"/>
                  </a:lnTo>
                  <a:lnTo>
                    <a:pt x="191770" y="85091"/>
                  </a:lnTo>
                  <a:lnTo>
                    <a:pt x="198120" y="77472"/>
                  </a:lnTo>
                  <a:lnTo>
                    <a:pt x="201930" y="67311"/>
                  </a:lnTo>
                  <a:lnTo>
                    <a:pt x="205740" y="55881"/>
                  </a:lnTo>
                  <a:lnTo>
                    <a:pt x="204470" y="45722"/>
                  </a:lnTo>
                  <a:lnTo>
                    <a:pt x="201930" y="36831"/>
                  </a:lnTo>
                  <a:lnTo>
                    <a:pt x="198120" y="27941"/>
                  </a:lnTo>
                  <a:lnTo>
                    <a:pt x="189230" y="20322"/>
                  </a:lnTo>
                  <a:lnTo>
                    <a:pt x="177800" y="12700"/>
                  </a:lnTo>
                  <a:lnTo>
                    <a:pt x="163830" y="5081"/>
                  </a:lnTo>
                  <a:lnTo>
                    <a:pt x="148590" y="1272"/>
                  </a:lnTo>
                  <a:lnTo>
                    <a:pt x="130810" y="0"/>
                  </a:lnTo>
                  <a:lnTo>
                    <a:pt x="111760" y="0"/>
                  </a:lnTo>
                  <a:lnTo>
                    <a:pt x="95250" y="2541"/>
                  </a:lnTo>
                  <a:lnTo>
                    <a:pt x="81280" y="7622"/>
                  </a:lnTo>
                  <a:lnTo>
                    <a:pt x="68580" y="11431"/>
                  </a:lnTo>
                  <a:lnTo>
                    <a:pt x="57150" y="21591"/>
                  </a:lnTo>
                  <a:lnTo>
                    <a:pt x="48260" y="33022"/>
                  </a:lnTo>
                  <a:lnTo>
                    <a:pt x="39370" y="46991"/>
                  </a:lnTo>
                  <a:lnTo>
                    <a:pt x="35560" y="63500"/>
                  </a:lnTo>
                  <a:lnTo>
                    <a:pt x="35560" y="81281"/>
                  </a:lnTo>
                  <a:lnTo>
                    <a:pt x="38100" y="100331"/>
                  </a:lnTo>
                  <a:lnTo>
                    <a:pt x="41910" y="115572"/>
                  </a:lnTo>
                  <a:lnTo>
                    <a:pt x="46990" y="127000"/>
                  </a:lnTo>
                  <a:lnTo>
                    <a:pt x="52070" y="138431"/>
                  </a:lnTo>
                  <a:lnTo>
                    <a:pt x="59690" y="146050"/>
                  </a:lnTo>
                  <a:lnTo>
                    <a:pt x="67310" y="152400"/>
                  </a:lnTo>
                  <a:lnTo>
                    <a:pt x="77470" y="158750"/>
                  </a:lnTo>
                  <a:lnTo>
                    <a:pt x="86360" y="162561"/>
                  </a:lnTo>
                  <a:lnTo>
                    <a:pt x="96520" y="167641"/>
                  </a:lnTo>
                  <a:lnTo>
                    <a:pt x="106680" y="171450"/>
                  </a:lnTo>
                  <a:lnTo>
                    <a:pt x="118110" y="173991"/>
                  </a:lnTo>
                  <a:lnTo>
                    <a:pt x="129540" y="176531"/>
                  </a:lnTo>
                  <a:lnTo>
                    <a:pt x="143510" y="177800"/>
                  </a:lnTo>
                  <a:lnTo>
                    <a:pt x="156210" y="176531"/>
                  </a:lnTo>
                  <a:lnTo>
                    <a:pt x="170180" y="172722"/>
                  </a:lnTo>
                  <a:lnTo>
                    <a:pt x="242570" y="1485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Freeform 440"/>
            <p:cNvSpPr/>
            <p:nvPr/>
          </p:nvSpPr>
          <p:spPr>
            <a:xfrm>
              <a:off x="3153410" y="14653261"/>
              <a:ext cx="205741" cy="330201"/>
            </a:xfrm>
            <a:custGeom>
              <a:avLst/>
              <a:gdLst/>
              <a:ahLst/>
              <a:cxnLst/>
              <a:rect l="0" t="0" r="0" b="0"/>
              <a:pathLst>
                <a:path w="205741" h="330201">
                  <a:moveTo>
                    <a:pt x="205740" y="0"/>
                  </a:moveTo>
                  <a:lnTo>
                    <a:pt x="205740" y="27939"/>
                  </a:lnTo>
                  <a:lnTo>
                    <a:pt x="204470" y="41909"/>
                  </a:lnTo>
                  <a:lnTo>
                    <a:pt x="201930" y="54609"/>
                  </a:lnTo>
                  <a:lnTo>
                    <a:pt x="199390" y="68578"/>
                  </a:lnTo>
                  <a:lnTo>
                    <a:pt x="198120" y="82550"/>
                  </a:lnTo>
                  <a:lnTo>
                    <a:pt x="196850" y="95250"/>
                  </a:lnTo>
                  <a:lnTo>
                    <a:pt x="195580" y="109219"/>
                  </a:lnTo>
                  <a:lnTo>
                    <a:pt x="194310" y="123189"/>
                  </a:lnTo>
                  <a:lnTo>
                    <a:pt x="191770" y="137159"/>
                  </a:lnTo>
                  <a:lnTo>
                    <a:pt x="189230" y="151128"/>
                  </a:lnTo>
                  <a:lnTo>
                    <a:pt x="187960" y="165100"/>
                  </a:lnTo>
                  <a:lnTo>
                    <a:pt x="186690" y="179069"/>
                  </a:lnTo>
                  <a:lnTo>
                    <a:pt x="185420" y="193039"/>
                  </a:lnTo>
                  <a:lnTo>
                    <a:pt x="185420" y="227328"/>
                  </a:lnTo>
                  <a:lnTo>
                    <a:pt x="184150" y="246378"/>
                  </a:lnTo>
                  <a:lnTo>
                    <a:pt x="185420" y="255269"/>
                  </a:lnTo>
                  <a:lnTo>
                    <a:pt x="187960" y="255269"/>
                  </a:lnTo>
                  <a:lnTo>
                    <a:pt x="189230" y="251459"/>
                  </a:lnTo>
                  <a:lnTo>
                    <a:pt x="189230" y="242569"/>
                  </a:lnTo>
                  <a:lnTo>
                    <a:pt x="186690" y="231139"/>
                  </a:lnTo>
                  <a:lnTo>
                    <a:pt x="181610" y="217169"/>
                  </a:lnTo>
                  <a:lnTo>
                    <a:pt x="172720" y="205739"/>
                  </a:lnTo>
                  <a:lnTo>
                    <a:pt x="158750" y="195578"/>
                  </a:lnTo>
                  <a:lnTo>
                    <a:pt x="142240" y="186689"/>
                  </a:lnTo>
                  <a:lnTo>
                    <a:pt x="123190" y="182878"/>
                  </a:lnTo>
                  <a:lnTo>
                    <a:pt x="102870" y="182878"/>
                  </a:lnTo>
                  <a:lnTo>
                    <a:pt x="81280" y="185419"/>
                  </a:lnTo>
                  <a:lnTo>
                    <a:pt x="63500" y="189228"/>
                  </a:lnTo>
                  <a:lnTo>
                    <a:pt x="49530" y="194309"/>
                  </a:lnTo>
                  <a:lnTo>
                    <a:pt x="38100" y="199389"/>
                  </a:lnTo>
                  <a:lnTo>
                    <a:pt x="29210" y="205739"/>
                  </a:lnTo>
                  <a:lnTo>
                    <a:pt x="19050" y="212089"/>
                  </a:lnTo>
                  <a:lnTo>
                    <a:pt x="11430" y="218439"/>
                  </a:lnTo>
                  <a:lnTo>
                    <a:pt x="6350" y="229869"/>
                  </a:lnTo>
                  <a:lnTo>
                    <a:pt x="2540" y="241300"/>
                  </a:lnTo>
                  <a:lnTo>
                    <a:pt x="0" y="256539"/>
                  </a:lnTo>
                  <a:lnTo>
                    <a:pt x="0" y="267969"/>
                  </a:lnTo>
                  <a:lnTo>
                    <a:pt x="2540" y="278128"/>
                  </a:lnTo>
                  <a:lnTo>
                    <a:pt x="7620" y="287019"/>
                  </a:lnTo>
                  <a:lnTo>
                    <a:pt x="16510" y="295909"/>
                  </a:lnTo>
                  <a:lnTo>
                    <a:pt x="27940" y="303528"/>
                  </a:lnTo>
                  <a:lnTo>
                    <a:pt x="40640" y="311150"/>
                  </a:lnTo>
                  <a:lnTo>
                    <a:pt x="53340" y="317500"/>
                  </a:lnTo>
                  <a:lnTo>
                    <a:pt x="66040" y="323850"/>
                  </a:lnTo>
                  <a:lnTo>
                    <a:pt x="77470" y="327659"/>
                  </a:lnTo>
                  <a:lnTo>
                    <a:pt x="87630" y="330200"/>
                  </a:lnTo>
                  <a:lnTo>
                    <a:pt x="99060" y="330200"/>
                  </a:lnTo>
                  <a:lnTo>
                    <a:pt x="110490" y="328928"/>
                  </a:lnTo>
                  <a:lnTo>
                    <a:pt x="120650" y="326389"/>
                  </a:lnTo>
                  <a:lnTo>
                    <a:pt x="130810" y="321309"/>
                  </a:lnTo>
                  <a:lnTo>
                    <a:pt x="152400" y="2959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Freeform 441"/>
            <p:cNvSpPr/>
            <p:nvPr/>
          </p:nvSpPr>
          <p:spPr>
            <a:xfrm>
              <a:off x="1605280" y="15177770"/>
              <a:ext cx="200661" cy="265431"/>
            </a:xfrm>
            <a:custGeom>
              <a:avLst/>
              <a:gdLst/>
              <a:ahLst/>
              <a:cxnLst/>
              <a:rect l="0" t="0" r="0" b="0"/>
              <a:pathLst>
                <a:path w="200661" h="265431">
                  <a:moveTo>
                    <a:pt x="36830" y="44450"/>
                  </a:moveTo>
                  <a:lnTo>
                    <a:pt x="31750" y="78741"/>
                  </a:lnTo>
                  <a:lnTo>
                    <a:pt x="30480" y="92710"/>
                  </a:lnTo>
                  <a:lnTo>
                    <a:pt x="29210" y="106680"/>
                  </a:lnTo>
                  <a:lnTo>
                    <a:pt x="27940" y="121919"/>
                  </a:lnTo>
                  <a:lnTo>
                    <a:pt x="26670" y="135891"/>
                  </a:lnTo>
                  <a:lnTo>
                    <a:pt x="24130" y="149860"/>
                  </a:lnTo>
                  <a:lnTo>
                    <a:pt x="21590" y="163830"/>
                  </a:lnTo>
                  <a:lnTo>
                    <a:pt x="15240" y="191769"/>
                  </a:lnTo>
                  <a:lnTo>
                    <a:pt x="12700" y="205741"/>
                  </a:lnTo>
                  <a:lnTo>
                    <a:pt x="10160" y="222250"/>
                  </a:lnTo>
                  <a:lnTo>
                    <a:pt x="8890" y="240030"/>
                  </a:lnTo>
                  <a:lnTo>
                    <a:pt x="7620" y="259080"/>
                  </a:lnTo>
                  <a:lnTo>
                    <a:pt x="5080" y="265430"/>
                  </a:lnTo>
                  <a:lnTo>
                    <a:pt x="3810" y="261619"/>
                  </a:lnTo>
                  <a:lnTo>
                    <a:pt x="0" y="252730"/>
                  </a:lnTo>
                  <a:lnTo>
                    <a:pt x="0" y="241300"/>
                  </a:lnTo>
                  <a:lnTo>
                    <a:pt x="0" y="229869"/>
                  </a:lnTo>
                  <a:lnTo>
                    <a:pt x="2540" y="217169"/>
                  </a:lnTo>
                  <a:lnTo>
                    <a:pt x="3810" y="203200"/>
                  </a:lnTo>
                  <a:lnTo>
                    <a:pt x="3810" y="187960"/>
                  </a:lnTo>
                  <a:lnTo>
                    <a:pt x="5080" y="171450"/>
                  </a:lnTo>
                  <a:lnTo>
                    <a:pt x="6350" y="156210"/>
                  </a:lnTo>
                  <a:lnTo>
                    <a:pt x="8890" y="140969"/>
                  </a:lnTo>
                  <a:lnTo>
                    <a:pt x="11430" y="127000"/>
                  </a:lnTo>
                  <a:lnTo>
                    <a:pt x="15240" y="111760"/>
                  </a:lnTo>
                  <a:lnTo>
                    <a:pt x="20320" y="97791"/>
                  </a:lnTo>
                  <a:lnTo>
                    <a:pt x="25400" y="83819"/>
                  </a:lnTo>
                  <a:lnTo>
                    <a:pt x="31750" y="71119"/>
                  </a:lnTo>
                  <a:lnTo>
                    <a:pt x="38100" y="58419"/>
                  </a:lnTo>
                  <a:lnTo>
                    <a:pt x="44450" y="46991"/>
                  </a:lnTo>
                  <a:lnTo>
                    <a:pt x="53340" y="36830"/>
                  </a:lnTo>
                  <a:lnTo>
                    <a:pt x="62230" y="27941"/>
                  </a:lnTo>
                  <a:lnTo>
                    <a:pt x="71120" y="19050"/>
                  </a:lnTo>
                  <a:lnTo>
                    <a:pt x="82550" y="12700"/>
                  </a:lnTo>
                  <a:lnTo>
                    <a:pt x="93980" y="6350"/>
                  </a:lnTo>
                  <a:lnTo>
                    <a:pt x="106680" y="1269"/>
                  </a:lnTo>
                  <a:lnTo>
                    <a:pt x="121920" y="0"/>
                  </a:lnTo>
                  <a:lnTo>
                    <a:pt x="139700" y="0"/>
                  </a:lnTo>
                  <a:lnTo>
                    <a:pt x="157480" y="0"/>
                  </a:lnTo>
                  <a:lnTo>
                    <a:pt x="172720" y="7619"/>
                  </a:lnTo>
                  <a:lnTo>
                    <a:pt x="185420" y="17780"/>
                  </a:lnTo>
                  <a:lnTo>
                    <a:pt x="195580" y="29210"/>
                  </a:lnTo>
                  <a:lnTo>
                    <a:pt x="199390" y="45719"/>
                  </a:lnTo>
                  <a:lnTo>
                    <a:pt x="200660" y="62230"/>
                  </a:lnTo>
                  <a:lnTo>
                    <a:pt x="199390" y="81280"/>
                  </a:lnTo>
                  <a:lnTo>
                    <a:pt x="195580" y="96519"/>
                  </a:lnTo>
                  <a:lnTo>
                    <a:pt x="190500" y="111760"/>
                  </a:lnTo>
                  <a:lnTo>
                    <a:pt x="185420" y="124460"/>
                  </a:lnTo>
                  <a:lnTo>
                    <a:pt x="179070" y="134619"/>
                  </a:lnTo>
                  <a:lnTo>
                    <a:pt x="172720" y="144780"/>
                  </a:lnTo>
                  <a:lnTo>
                    <a:pt x="166370" y="153669"/>
                  </a:lnTo>
                  <a:lnTo>
                    <a:pt x="158750" y="160019"/>
                  </a:lnTo>
                  <a:lnTo>
                    <a:pt x="149860" y="166369"/>
                  </a:lnTo>
                  <a:lnTo>
                    <a:pt x="139700" y="171450"/>
                  </a:lnTo>
                  <a:lnTo>
                    <a:pt x="129540" y="173991"/>
                  </a:lnTo>
                  <a:lnTo>
                    <a:pt x="116840" y="173991"/>
                  </a:lnTo>
                  <a:lnTo>
                    <a:pt x="104140" y="172719"/>
                  </a:lnTo>
                  <a:lnTo>
                    <a:pt x="93980" y="170180"/>
                  </a:lnTo>
                  <a:lnTo>
                    <a:pt x="83820" y="165100"/>
                  </a:lnTo>
                  <a:lnTo>
                    <a:pt x="76200" y="160019"/>
                  </a:lnTo>
                  <a:lnTo>
                    <a:pt x="69850" y="151130"/>
                  </a:lnTo>
                  <a:lnTo>
                    <a:pt x="66040" y="138430"/>
                  </a:lnTo>
                  <a:lnTo>
                    <a:pt x="63500" y="124460"/>
                  </a:lnTo>
                  <a:lnTo>
                    <a:pt x="62230" y="111760"/>
                  </a:lnTo>
                  <a:lnTo>
                    <a:pt x="63500" y="100330"/>
                  </a:lnTo>
                  <a:lnTo>
                    <a:pt x="68580" y="660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Freeform 442"/>
            <p:cNvSpPr/>
            <p:nvPr/>
          </p:nvSpPr>
          <p:spPr>
            <a:xfrm>
              <a:off x="1880870" y="15128239"/>
              <a:ext cx="20321" cy="220982"/>
            </a:xfrm>
            <a:custGeom>
              <a:avLst/>
              <a:gdLst/>
              <a:ahLst/>
              <a:cxnLst/>
              <a:rect l="0" t="0" r="0" b="0"/>
              <a:pathLst>
                <a:path w="20321" h="220982">
                  <a:moveTo>
                    <a:pt x="13970" y="0"/>
                  </a:moveTo>
                  <a:lnTo>
                    <a:pt x="20320" y="16511"/>
                  </a:lnTo>
                  <a:lnTo>
                    <a:pt x="20320" y="27941"/>
                  </a:lnTo>
                  <a:lnTo>
                    <a:pt x="19050" y="43181"/>
                  </a:lnTo>
                  <a:lnTo>
                    <a:pt x="17780" y="59691"/>
                  </a:lnTo>
                  <a:lnTo>
                    <a:pt x="15240" y="74931"/>
                  </a:lnTo>
                  <a:lnTo>
                    <a:pt x="12700" y="88900"/>
                  </a:lnTo>
                  <a:lnTo>
                    <a:pt x="10160" y="100331"/>
                  </a:lnTo>
                  <a:lnTo>
                    <a:pt x="6350" y="115572"/>
                  </a:lnTo>
                  <a:lnTo>
                    <a:pt x="0" y="152400"/>
                  </a:lnTo>
                  <a:lnTo>
                    <a:pt x="0" y="167641"/>
                  </a:lnTo>
                  <a:lnTo>
                    <a:pt x="2540" y="181611"/>
                  </a:lnTo>
                  <a:lnTo>
                    <a:pt x="13970" y="2209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Freeform 443"/>
            <p:cNvSpPr/>
            <p:nvPr/>
          </p:nvSpPr>
          <p:spPr>
            <a:xfrm>
              <a:off x="2004060" y="15184120"/>
              <a:ext cx="248921" cy="187961"/>
            </a:xfrm>
            <a:custGeom>
              <a:avLst/>
              <a:gdLst/>
              <a:ahLst/>
              <a:cxnLst/>
              <a:rect l="0" t="0" r="0" b="0"/>
              <a:pathLst>
                <a:path w="248921" h="187961">
                  <a:moveTo>
                    <a:pt x="165100" y="6350"/>
                  </a:moveTo>
                  <a:lnTo>
                    <a:pt x="148590" y="1269"/>
                  </a:lnTo>
                  <a:lnTo>
                    <a:pt x="138430" y="0"/>
                  </a:lnTo>
                  <a:lnTo>
                    <a:pt x="127000" y="1269"/>
                  </a:lnTo>
                  <a:lnTo>
                    <a:pt x="115570" y="3810"/>
                  </a:lnTo>
                  <a:lnTo>
                    <a:pt x="104140" y="6350"/>
                  </a:lnTo>
                  <a:lnTo>
                    <a:pt x="92710" y="11430"/>
                  </a:lnTo>
                  <a:lnTo>
                    <a:pt x="81280" y="16510"/>
                  </a:lnTo>
                  <a:lnTo>
                    <a:pt x="72390" y="22860"/>
                  </a:lnTo>
                  <a:lnTo>
                    <a:pt x="63500" y="29210"/>
                  </a:lnTo>
                  <a:lnTo>
                    <a:pt x="54610" y="35560"/>
                  </a:lnTo>
                  <a:lnTo>
                    <a:pt x="46990" y="43180"/>
                  </a:lnTo>
                  <a:lnTo>
                    <a:pt x="39370" y="52069"/>
                  </a:lnTo>
                  <a:lnTo>
                    <a:pt x="31750" y="62230"/>
                  </a:lnTo>
                  <a:lnTo>
                    <a:pt x="25400" y="71119"/>
                  </a:lnTo>
                  <a:lnTo>
                    <a:pt x="10160" y="91441"/>
                  </a:lnTo>
                  <a:lnTo>
                    <a:pt x="6350" y="102869"/>
                  </a:lnTo>
                  <a:lnTo>
                    <a:pt x="2540" y="115569"/>
                  </a:lnTo>
                  <a:lnTo>
                    <a:pt x="0" y="128269"/>
                  </a:lnTo>
                  <a:lnTo>
                    <a:pt x="1270" y="140969"/>
                  </a:lnTo>
                  <a:lnTo>
                    <a:pt x="5080" y="152400"/>
                  </a:lnTo>
                  <a:lnTo>
                    <a:pt x="8890" y="162560"/>
                  </a:lnTo>
                  <a:lnTo>
                    <a:pt x="15240" y="171450"/>
                  </a:lnTo>
                  <a:lnTo>
                    <a:pt x="22860" y="179069"/>
                  </a:lnTo>
                  <a:lnTo>
                    <a:pt x="31750" y="184150"/>
                  </a:lnTo>
                  <a:lnTo>
                    <a:pt x="40640" y="186691"/>
                  </a:lnTo>
                  <a:lnTo>
                    <a:pt x="50800" y="187960"/>
                  </a:lnTo>
                  <a:lnTo>
                    <a:pt x="60960" y="186691"/>
                  </a:lnTo>
                  <a:lnTo>
                    <a:pt x="73660" y="181610"/>
                  </a:lnTo>
                  <a:lnTo>
                    <a:pt x="87630" y="173991"/>
                  </a:lnTo>
                  <a:lnTo>
                    <a:pt x="102870" y="163830"/>
                  </a:lnTo>
                  <a:lnTo>
                    <a:pt x="115570" y="154941"/>
                  </a:lnTo>
                  <a:lnTo>
                    <a:pt x="125730" y="146050"/>
                  </a:lnTo>
                  <a:lnTo>
                    <a:pt x="135890" y="138430"/>
                  </a:lnTo>
                  <a:lnTo>
                    <a:pt x="142240" y="129541"/>
                  </a:lnTo>
                  <a:lnTo>
                    <a:pt x="148590" y="120650"/>
                  </a:lnTo>
                  <a:lnTo>
                    <a:pt x="153670" y="110491"/>
                  </a:lnTo>
                  <a:lnTo>
                    <a:pt x="158750" y="100330"/>
                  </a:lnTo>
                  <a:lnTo>
                    <a:pt x="163830" y="90169"/>
                  </a:lnTo>
                  <a:lnTo>
                    <a:pt x="167640" y="80010"/>
                  </a:lnTo>
                  <a:lnTo>
                    <a:pt x="170180" y="66041"/>
                  </a:lnTo>
                  <a:lnTo>
                    <a:pt x="171450" y="49530"/>
                  </a:lnTo>
                  <a:lnTo>
                    <a:pt x="172720" y="31750"/>
                  </a:lnTo>
                  <a:lnTo>
                    <a:pt x="172720" y="24130"/>
                  </a:lnTo>
                  <a:lnTo>
                    <a:pt x="171450" y="24130"/>
                  </a:lnTo>
                  <a:lnTo>
                    <a:pt x="168910" y="29210"/>
                  </a:lnTo>
                  <a:lnTo>
                    <a:pt x="168910" y="35560"/>
                  </a:lnTo>
                  <a:lnTo>
                    <a:pt x="170180" y="43180"/>
                  </a:lnTo>
                  <a:lnTo>
                    <a:pt x="171450" y="52069"/>
                  </a:lnTo>
                  <a:lnTo>
                    <a:pt x="173990" y="62230"/>
                  </a:lnTo>
                  <a:lnTo>
                    <a:pt x="176530" y="71119"/>
                  </a:lnTo>
                  <a:lnTo>
                    <a:pt x="180340" y="81280"/>
                  </a:lnTo>
                  <a:lnTo>
                    <a:pt x="184150" y="93980"/>
                  </a:lnTo>
                  <a:lnTo>
                    <a:pt x="195580" y="123191"/>
                  </a:lnTo>
                  <a:lnTo>
                    <a:pt x="203200" y="134619"/>
                  </a:lnTo>
                  <a:lnTo>
                    <a:pt x="210820" y="143510"/>
                  </a:lnTo>
                  <a:lnTo>
                    <a:pt x="248920" y="1536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Freeform 444"/>
            <p:cNvSpPr/>
            <p:nvPr/>
          </p:nvSpPr>
          <p:spPr>
            <a:xfrm>
              <a:off x="2286000" y="15170150"/>
              <a:ext cx="167641" cy="199390"/>
            </a:xfrm>
            <a:custGeom>
              <a:avLst/>
              <a:gdLst/>
              <a:ahLst/>
              <a:cxnLst/>
              <a:rect l="0" t="0" r="0" b="0"/>
              <a:pathLst>
                <a:path w="167641" h="199390">
                  <a:moveTo>
                    <a:pt x="20320" y="0"/>
                  </a:moveTo>
                  <a:lnTo>
                    <a:pt x="13970" y="21589"/>
                  </a:lnTo>
                  <a:lnTo>
                    <a:pt x="12700" y="34289"/>
                  </a:lnTo>
                  <a:lnTo>
                    <a:pt x="11430" y="48261"/>
                  </a:lnTo>
                  <a:lnTo>
                    <a:pt x="10160" y="63500"/>
                  </a:lnTo>
                  <a:lnTo>
                    <a:pt x="10160" y="99061"/>
                  </a:lnTo>
                  <a:lnTo>
                    <a:pt x="10160" y="119380"/>
                  </a:lnTo>
                  <a:lnTo>
                    <a:pt x="8890" y="134620"/>
                  </a:lnTo>
                  <a:lnTo>
                    <a:pt x="6350" y="149861"/>
                  </a:lnTo>
                  <a:lnTo>
                    <a:pt x="3810" y="162561"/>
                  </a:lnTo>
                  <a:lnTo>
                    <a:pt x="2540" y="165100"/>
                  </a:lnTo>
                  <a:lnTo>
                    <a:pt x="1270" y="158750"/>
                  </a:lnTo>
                  <a:lnTo>
                    <a:pt x="0" y="147320"/>
                  </a:lnTo>
                  <a:lnTo>
                    <a:pt x="1270" y="137161"/>
                  </a:lnTo>
                  <a:lnTo>
                    <a:pt x="2540" y="125730"/>
                  </a:lnTo>
                  <a:lnTo>
                    <a:pt x="5080" y="115570"/>
                  </a:lnTo>
                  <a:lnTo>
                    <a:pt x="7620" y="105411"/>
                  </a:lnTo>
                  <a:lnTo>
                    <a:pt x="10160" y="93980"/>
                  </a:lnTo>
                  <a:lnTo>
                    <a:pt x="13970" y="83820"/>
                  </a:lnTo>
                  <a:lnTo>
                    <a:pt x="19050" y="73661"/>
                  </a:lnTo>
                  <a:lnTo>
                    <a:pt x="26670" y="62230"/>
                  </a:lnTo>
                  <a:lnTo>
                    <a:pt x="34290" y="52070"/>
                  </a:lnTo>
                  <a:lnTo>
                    <a:pt x="44450" y="45720"/>
                  </a:lnTo>
                  <a:lnTo>
                    <a:pt x="55880" y="40639"/>
                  </a:lnTo>
                  <a:lnTo>
                    <a:pt x="68580" y="36830"/>
                  </a:lnTo>
                  <a:lnTo>
                    <a:pt x="81280" y="39370"/>
                  </a:lnTo>
                  <a:lnTo>
                    <a:pt x="95250" y="43180"/>
                  </a:lnTo>
                  <a:lnTo>
                    <a:pt x="107950" y="49530"/>
                  </a:lnTo>
                  <a:lnTo>
                    <a:pt x="118110" y="57150"/>
                  </a:lnTo>
                  <a:lnTo>
                    <a:pt x="127000" y="66039"/>
                  </a:lnTo>
                  <a:lnTo>
                    <a:pt x="133350" y="76200"/>
                  </a:lnTo>
                  <a:lnTo>
                    <a:pt x="138430" y="85089"/>
                  </a:lnTo>
                  <a:lnTo>
                    <a:pt x="143510" y="95250"/>
                  </a:lnTo>
                  <a:lnTo>
                    <a:pt x="147320" y="105411"/>
                  </a:lnTo>
                  <a:lnTo>
                    <a:pt x="151130" y="116839"/>
                  </a:lnTo>
                  <a:lnTo>
                    <a:pt x="152400" y="129539"/>
                  </a:lnTo>
                  <a:lnTo>
                    <a:pt x="153670" y="142239"/>
                  </a:lnTo>
                  <a:lnTo>
                    <a:pt x="156210" y="154939"/>
                  </a:lnTo>
                  <a:lnTo>
                    <a:pt x="158750" y="166370"/>
                  </a:lnTo>
                  <a:lnTo>
                    <a:pt x="167640" y="1993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Freeform 445"/>
            <p:cNvSpPr/>
            <p:nvPr/>
          </p:nvSpPr>
          <p:spPr>
            <a:xfrm>
              <a:off x="2548890" y="15153639"/>
              <a:ext cx="143511" cy="212092"/>
            </a:xfrm>
            <a:custGeom>
              <a:avLst/>
              <a:gdLst/>
              <a:ahLst/>
              <a:cxnLst/>
              <a:rect l="0" t="0" r="0" b="0"/>
              <a:pathLst>
                <a:path w="143511" h="212092">
                  <a:moveTo>
                    <a:pt x="93980" y="5081"/>
                  </a:moveTo>
                  <a:lnTo>
                    <a:pt x="71120" y="0"/>
                  </a:lnTo>
                  <a:lnTo>
                    <a:pt x="60960" y="0"/>
                  </a:lnTo>
                  <a:lnTo>
                    <a:pt x="50800" y="0"/>
                  </a:lnTo>
                  <a:lnTo>
                    <a:pt x="40640" y="2541"/>
                  </a:lnTo>
                  <a:lnTo>
                    <a:pt x="30480" y="6350"/>
                  </a:lnTo>
                  <a:lnTo>
                    <a:pt x="20320" y="13972"/>
                  </a:lnTo>
                  <a:lnTo>
                    <a:pt x="8890" y="21591"/>
                  </a:lnTo>
                  <a:lnTo>
                    <a:pt x="3810" y="31750"/>
                  </a:lnTo>
                  <a:lnTo>
                    <a:pt x="1270" y="43181"/>
                  </a:lnTo>
                  <a:lnTo>
                    <a:pt x="0" y="54611"/>
                  </a:lnTo>
                  <a:lnTo>
                    <a:pt x="2540" y="64772"/>
                  </a:lnTo>
                  <a:lnTo>
                    <a:pt x="6350" y="74931"/>
                  </a:lnTo>
                  <a:lnTo>
                    <a:pt x="10160" y="83822"/>
                  </a:lnTo>
                  <a:lnTo>
                    <a:pt x="17780" y="91441"/>
                  </a:lnTo>
                  <a:lnTo>
                    <a:pt x="25400" y="99061"/>
                  </a:lnTo>
                  <a:lnTo>
                    <a:pt x="34290" y="106681"/>
                  </a:lnTo>
                  <a:lnTo>
                    <a:pt x="43180" y="114300"/>
                  </a:lnTo>
                  <a:lnTo>
                    <a:pt x="53340" y="120650"/>
                  </a:lnTo>
                  <a:lnTo>
                    <a:pt x="63500" y="128272"/>
                  </a:lnTo>
                  <a:lnTo>
                    <a:pt x="73660" y="134622"/>
                  </a:lnTo>
                  <a:lnTo>
                    <a:pt x="83820" y="139700"/>
                  </a:lnTo>
                  <a:lnTo>
                    <a:pt x="93980" y="143511"/>
                  </a:lnTo>
                  <a:lnTo>
                    <a:pt x="102870" y="148591"/>
                  </a:lnTo>
                  <a:lnTo>
                    <a:pt x="111760" y="154941"/>
                  </a:lnTo>
                  <a:lnTo>
                    <a:pt x="119380" y="161291"/>
                  </a:lnTo>
                  <a:lnTo>
                    <a:pt x="127000" y="167641"/>
                  </a:lnTo>
                  <a:lnTo>
                    <a:pt x="134620" y="175261"/>
                  </a:lnTo>
                  <a:lnTo>
                    <a:pt x="142240" y="181611"/>
                  </a:lnTo>
                  <a:lnTo>
                    <a:pt x="143510" y="187961"/>
                  </a:lnTo>
                  <a:lnTo>
                    <a:pt x="140970" y="195581"/>
                  </a:lnTo>
                  <a:lnTo>
                    <a:pt x="135890" y="201931"/>
                  </a:lnTo>
                  <a:lnTo>
                    <a:pt x="128270" y="207011"/>
                  </a:lnTo>
                  <a:lnTo>
                    <a:pt x="118110" y="209550"/>
                  </a:lnTo>
                  <a:lnTo>
                    <a:pt x="106680" y="212091"/>
                  </a:lnTo>
                  <a:lnTo>
                    <a:pt x="96520" y="209550"/>
                  </a:lnTo>
                  <a:lnTo>
                    <a:pt x="87630" y="204472"/>
                  </a:lnTo>
                  <a:lnTo>
                    <a:pt x="62230" y="1841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Freeform 446"/>
            <p:cNvSpPr/>
            <p:nvPr/>
          </p:nvSpPr>
          <p:spPr>
            <a:xfrm>
              <a:off x="2928620" y="15074900"/>
              <a:ext cx="157481" cy="262890"/>
            </a:xfrm>
            <a:custGeom>
              <a:avLst/>
              <a:gdLst/>
              <a:ahLst/>
              <a:cxnLst/>
              <a:rect l="0" t="0" r="0" b="0"/>
              <a:pathLst>
                <a:path w="157481" h="262890">
                  <a:moveTo>
                    <a:pt x="134620" y="53339"/>
                  </a:moveTo>
                  <a:lnTo>
                    <a:pt x="152400" y="41911"/>
                  </a:lnTo>
                  <a:lnTo>
                    <a:pt x="156210" y="34289"/>
                  </a:lnTo>
                  <a:lnTo>
                    <a:pt x="157480" y="26670"/>
                  </a:lnTo>
                  <a:lnTo>
                    <a:pt x="156210" y="17780"/>
                  </a:lnTo>
                  <a:lnTo>
                    <a:pt x="152400" y="10161"/>
                  </a:lnTo>
                  <a:lnTo>
                    <a:pt x="143510" y="5080"/>
                  </a:lnTo>
                  <a:lnTo>
                    <a:pt x="134620" y="0"/>
                  </a:lnTo>
                  <a:lnTo>
                    <a:pt x="121920" y="0"/>
                  </a:lnTo>
                  <a:lnTo>
                    <a:pt x="107950" y="3811"/>
                  </a:lnTo>
                  <a:lnTo>
                    <a:pt x="91440" y="8889"/>
                  </a:lnTo>
                  <a:lnTo>
                    <a:pt x="80010" y="15239"/>
                  </a:lnTo>
                  <a:lnTo>
                    <a:pt x="68580" y="21589"/>
                  </a:lnTo>
                  <a:lnTo>
                    <a:pt x="59690" y="29211"/>
                  </a:lnTo>
                  <a:lnTo>
                    <a:pt x="50800" y="38100"/>
                  </a:lnTo>
                  <a:lnTo>
                    <a:pt x="43180" y="48261"/>
                  </a:lnTo>
                  <a:lnTo>
                    <a:pt x="34290" y="60961"/>
                  </a:lnTo>
                  <a:lnTo>
                    <a:pt x="27940" y="73661"/>
                  </a:lnTo>
                  <a:lnTo>
                    <a:pt x="22860" y="86361"/>
                  </a:lnTo>
                  <a:lnTo>
                    <a:pt x="17780" y="99061"/>
                  </a:lnTo>
                  <a:lnTo>
                    <a:pt x="13970" y="113030"/>
                  </a:lnTo>
                  <a:lnTo>
                    <a:pt x="10160" y="127000"/>
                  </a:lnTo>
                  <a:lnTo>
                    <a:pt x="6350" y="140970"/>
                  </a:lnTo>
                  <a:lnTo>
                    <a:pt x="3810" y="157480"/>
                  </a:lnTo>
                  <a:lnTo>
                    <a:pt x="1270" y="175261"/>
                  </a:lnTo>
                  <a:lnTo>
                    <a:pt x="0" y="194311"/>
                  </a:lnTo>
                  <a:lnTo>
                    <a:pt x="1270" y="210820"/>
                  </a:lnTo>
                  <a:lnTo>
                    <a:pt x="2540" y="227330"/>
                  </a:lnTo>
                  <a:lnTo>
                    <a:pt x="8890" y="2628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Freeform 447"/>
            <p:cNvSpPr/>
            <p:nvPr/>
          </p:nvSpPr>
          <p:spPr>
            <a:xfrm>
              <a:off x="2947670" y="15170150"/>
              <a:ext cx="330201" cy="149862"/>
            </a:xfrm>
            <a:custGeom>
              <a:avLst/>
              <a:gdLst/>
              <a:ahLst/>
              <a:cxnLst/>
              <a:rect l="0" t="0" r="0" b="0"/>
              <a:pathLst>
                <a:path w="330201" h="149862">
                  <a:moveTo>
                    <a:pt x="0" y="10161"/>
                  </a:moveTo>
                  <a:lnTo>
                    <a:pt x="27940" y="10161"/>
                  </a:lnTo>
                  <a:lnTo>
                    <a:pt x="39370" y="8889"/>
                  </a:lnTo>
                  <a:lnTo>
                    <a:pt x="50800" y="6350"/>
                  </a:lnTo>
                  <a:lnTo>
                    <a:pt x="62230" y="5080"/>
                  </a:lnTo>
                  <a:lnTo>
                    <a:pt x="76200" y="2539"/>
                  </a:lnTo>
                  <a:lnTo>
                    <a:pt x="90170" y="1270"/>
                  </a:lnTo>
                  <a:lnTo>
                    <a:pt x="105410" y="1270"/>
                  </a:lnTo>
                  <a:lnTo>
                    <a:pt x="135890" y="0"/>
                  </a:lnTo>
                  <a:lnTo>
                    <a:pt x="149860" y="0"/>
                  </a:lnTo>
                  <a:lnTo>
                    <a:pt x="163830" y="1270"/>
                  </a:lnTo>
                  <a:lnTo>
                    <a:pt x="175260" y="2539"/>
                  </a:lnTo>
                  <a:lnTo>
                    <a:pt x="187960" y="5080"/>
                  </a:lnTo>
                  <a:lnTo>
                    <a:pt x="193040" y="10161"/>
                  </a:lnTo>
                  <a:lnTo>
                    <a:pt x="194310" y="17780"/>
                  </a:lnTo>
                  <a:lnTo>
                    <a:pt x="193040" y="25400"/>
                  </a:lnTo>
                  <a:lnTo>
                    <a:pt x="189230" y="34289"/>
                  </a:lnTo>
                  <a:lnTo>
                    <a:pt x="185420" y="44450"/>
                  </a:lnTo>
                  <a:lnTo>
                    <a:pt x="179070" y="53339"/>
                  </a:lnTo>
                  <a:lnTo>
                    <a:pt x="175260" y="64770"/>
                  </a:lnTo>
                  <a:lnTo>
                    <a:pt x="170180" y="77470"/>
                  </a:lnTo>
                  <a:lnTo>
                    <a:pt x="166370" y="90170"/>
                  </a:lnTo>
                  <a:lnTo>
                    <a:pt x="166370" y="101600"/>
                  </a:lnTo>
                  <a:lnTo>
                    <a:pt x="167640" y="113030"/>
                  </a:lnTo>
                  <a:lnTo>
                    <a:pt x="171450" y="124461"/>
                  </a:lnTo>
                  <a:lnTo>
                    <a:pt x="179070" y="133350"/>
                  </a:lnTo>
                  <a:lnTo>
                    <a:pt x="187960" y="139700"/>
                  </a:lnTo>
                  <a:lnTo>
                    <a:pt x="199390" y="146050"/>
                  </a:lnTo>
                  <a:lnTo>
                    <a:pt x="212090" y="148589"/>
                  </a:lnTo>
                  <a:lnTo>
                    <a:pt x="227330" y="149861"/>
                  </a:lnTo>
                  <a:lnTo>
                    <a:pt x="242570" y="148589"/>
                  </a:lnTo>
                  <a:lnTo>
                    <a:pt x="256540" y="147320"/>
                  </a:lnTo>
                  <a:lnTo>
                    <a:pt x="269240" y="144780"/>
                  </a:lnTo>
                  <a:lnTo>
                    <a:pt x="281940" y="142239"/>
                  </a:lnTo>
                  <a:lnTo>
                    <a:pt x="292100" y="137161"/>
                  </a:lnTo>
                  <a:lnTo>
                    <a:pt x="300990" y="132080"/>
                  </a:lnTo>
                  <a:lnTo>
                    <a:pt x="309880" y="127000"/>
                  </a:lnTo>
                  <a:lnTo>
                    <a:pt x="316230" y="118111"/>
                  </a:lnTo>
                  <a:lnTo>
                    <a:pt x="322580" y="107950"/>
                  </a:lnTo>
                  <a:lnTo>
                    <a:pt x="327660" y="96520"/>
                  </a:lnTo>
                  <a:lnTo>
                    <a:pt x="328930" y="82550"/>
                  </a:lnTo>
                  <a:lnTo>
                    <a:pt x="330200" y="68580"/>
                  </a:lnTo>
                  <a:lnTo>
                    <a:pt x="328930" y="52070"/>
                  </a:lnTo>
                  <a:lnTo>
                    <a:pt x="322580" y="39370"/>
                  </a:lnTo>
                  <a:lnTo>
                    <a:pt x="312420" y="27939"/>
                  </a:lnTo>
                  <a:lnTo>
                    <a:pt x="299720" y="19050"/>
                  </a:lnTo>
                  <a:lnTo>
                    <a:pt x="285750" y="13970"/>
                  </a:lnTo>
                  <a:lnTo>
                    <a:pt x="273050" y="11430"/>
                  </a:lnTo>
                  <a:lnTo>
                    <a:pt x="220980" y="31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Freeform 448"/>
            <p:cNvSpPr/>
            <p:nvPr/>
          </p:nvSpPr>
          <p:spPr>
            <a:xfrm>
              <a:off x="3335020" y="15138400"/>
              <a:ext cx="171451" cy="171451"/>
            </a:xfrm>
            <a:custGeom>
              <a:avLst/>
              <a:gdLst/>
              <a:ahLst/>
              <a:cxnLst/>
              <a:rect l="0" t="0" r="0" b="0"/>
              <a:pathLst>
                <a:path w="171451" h="171451">
                  <a:moveTo>
                    <a:pt x="12700" y="105411"/>
                  </a:moveTo>
                  <a:lnTo>
                    <a:pt x="12700" y="163830"/>
                  </a:lnTo>
                  <a:lnTo>
                    <a:pt x="10160" y="170180"/>
                  </a:lnTo>
                  <a:lnTo>
                    <a:pt x="6350" y="171450"/>
                  </a:lnTo>
                  <a:lnTo>
                    <a:pt x="1270" y="170180"/>
                  </a:lnTo>
                  <a:lnTo>
                    <a:pt x="0" y="165100"/>
                  </a:lnTo>
                  <a:lnTo>
                    <a:pt x="0" y="156211"/>
                  </a:lnTo>
                  <a:lnTo>
                    <a:pt x="0" y="146050"/>
                  </a:lnTo>
                  <a:lnTo>
                    <a:pt x="5080" y="133350"/>
                  </a:lnTo>
                  <a:lnTo>
                    <a:pt x="11430" y="119380"/>
                  </a:lnTo>
                  <a:lnTo>
                    <a:pt x="19050" y="104139"/>
                  </a:lnTo>
                  <a:lnTo>
                    <a:pt x="26670" y="91439"/>
                  </a:lnTo>
                  <a:lnTo>
                    <a:pt x="33020" y="81280"/>
                  </a:lnTo>
                  <a:lnTo>
                    <a:pt x="40640" y="71120"/>
                  </a:lnTo>
                  <a:lnTo>
                    <a:pt x="54610" y="52070"/>
                  </a:lnTo>
                  <a:lnTo>
                    <a:pt x="62230" y="40639"/>
                  </a:lnTo>
                  <a:lnTo>
                    <a:pt x="71120" y="31750"/>
                  </a:lnTo>
                  <a:lnTo>
                    <a:pt x="82550" y="24130"/>
                  </a:lnTo>
                  <a:lnTo>
                    <a:pt x="93980" y="15239"/>
                  </a:lnTo>
                  <a:lnTo>
                    <a:pt x="105410" y="8889"/>
                  </a:lnTo>
                  <a:lnTo>
                    <a:pt x="116840" y="3811"/>
                  </a:lnTo>
                  <a:lnTo>
                    <a:pt x="1714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Freeform 449"/>
            <p:cNvSpPr/>
            <p:nvPr/>
          </p:nvSpPr>
          <p:spPr>
            <a:xfrm>
              <a:off x="1549400" y="15590520"/>
              <a:ext cx="281941" cy="269242"/>
            </a:xfrm>
            <a:custGeom>
              <a:avLst/>
              <a:gdLst/>
              <a:ahLst/>
              <a:cxnLst/>
              <a:rect l="0" t="0" r="0" b="0"/>
              <a:pathLst>
                <a:path w="281941" h="269242">
                  <a:moveTo>
                    <a:pt x="30480" y="0"/>
                  </a:moveTo>
                  <a:lnTo>
                    <a:pt x="24130" y="22860"/>
                  </a:lnTo>
                  <a:lnTo>
                    <a:pt x="21590" y="33019"/>
                  </a:lnTo>
                  <a:lnTo>
                    <a:pt x="15240" y="53341"/>
                  </a:lnTo>
                  <a:lnTo>
                    <a:pt x="12700" y="64769"/>
                  </a:lnTo>
                  <a:lnTo>
                    <a:pt x="11430" y="77469"/>
                  </a:lnTo>
                  <a:lnTo>
                    <a:pt x="10160" y="90169"/>
                  </a:lnTo>
                  <a:lnTo>
                    <a:pt x="10160" y="104141"/>
                  </a:lnTo>
                  <a:lnTo>
                    <a:pt x="8890" y="135891"/>
                  </a:lnTo>
                  <a:lnTo>
                    <a:pt x="8890" y="181610"/>
                  </a:lnTo>
                  <a:lnTo>
                    <a:pt x="7620" y="194310"/>
                  </a:lnTo>
                  <a:lnTo>
                    <a:pt x="6350" y="207010"/>
                  </a:lnTo>
                  <a:lnTo>
                    <a:pt x="3810" y="218441"/>
                  </a:lnTo>
                  <a:lnTo>
                    <a:pt x="1270" y="232410"/>
                  </a:lnTo>
                  <a:lnTo>
                    <a:pt x="0" y="247650"/>
                  </a:lnTo>
                  <a:lnTo>
                    <a:pt x="0" y="262891"/>
                  </a:lnTo>
                  <a:lnTo>
                    <a:pt x="1270" y="269241"/>
                  </a:lnTo>
                  <a:lnTo>
                    <a:pt x="5080" y="267969"/>
                  </a:lnTo>
                  <a:lnTo>
                    <a:pt x="10160" y="262891"/>
                  </a:lnTo>
                  <a:lnTo>
                    <a:pt x="13970" y="256541"/>
                  </a:lnTo>
                  <a:lnTo>
                    <a:pt x="17780" y="247650"/>
                  </a:lnTo>
                  <a:lnTo>
                    <a:pt x="21590" y="238760"/>
                  </a:lnTo>
                  <a:lnTo>
                    <a:pt x="24130" y="226060"/>
                  </a:lnTo>
                  <a:lnTo>
                    <a:pt x="26670" y="210819"/>
                  </a:lnTo>
                  <a:lnTo>
                    <a:pt x="27940" y="193041"/>
                  </a:lnTo>
                  <a:lnTo>
                    <a:pt x="29210" y="176530"/>
                  </a:lnTo>
                  <a:lnTo>
                    <a:pt x="31750" y="161291"/>
                  </a:lnTo>
                  <a:lnTo>
                    <a:pt x="34290" y="146050"/>
                  </a:lnTo>
                  <a:lnTo>
                    <a:pt x="38100" y="133350"/>
                  </a:lnTo>
                  <a:lnTo>
                    <a:pt x="40640" y="120650"/>
                  </a:lnTo>
                  <a:lnTo>
                    <a:pt x="44450" y="107950"/>
                  </a:lnTo>
                  <a:lnTo>
                    <a:pt x="50800" y="86360"/>
                  </a:lnTo>
                  <a:lnTo>
                    <a:pt x="54610" y="74930"/>
                  </a:lnTo>
                  <a:lnTo>
                    <a:pt x="59690" y="64769"/>
                  </a:lnTo>
                  <a:lnTo>
                    <a:pt x="64770" y="55880"/>
                  </a:lnTo>
                  <a:lnTo>
                    <a:pt x="71120" y="48260"/>
                  </a:lnTo>
                  <a:lnTo>
                    <a:pt x="78740" y="43180"/>
                  </a:lnTo>
                  <a:lnTo>
                    <a:pt x="90170" y="39369"/>
                  </a:lnTo>
                  <a:lnTo>
                    <a:pt x="101600" y="36830"/>
                  </a:lnTo>
                  <a:lnTo>
                    <a:pt x="111760" y="38100"/>
                  </a:lnTo>
                  <a:lnTo>
                    <a:pt x="120650" y="43180"/>
                  </a:lnTo>
                  <a:lnTo>
                    <a:pt x="129540" y="49530"/>
                  </a:lnTo>
                  <a:lnTo>
                    <a:pt x="137160" y="60960"/>
                  </a:lnTo>
                  <a:lnTo>
                    <a:pt x="144780" y="73660"/>
                  </a:lnTo>
                  <a:lnTo>
                    <a:pt x="152400" y="87630"/>
                  </a:lnTo>
                  <a:lnTo>
                    <a:pt x="156210" y="102869"/>
                  </a:lnTo>
                  <a:lnTo>
                    <a:pt x="160020" y="119380"/>
                  </a:lnTo>
                  <a:lnTo>
                    <a:pt x="162560" y="135891"/>
                  </a:lnTo>
                  <a:lnTo>
                    <a:pt x="163830" y="151130"/>
                  </a:lnTo>
                  <a:lnTo>
                    <a:pt x="165100" y="166369"/>
                  </a:lnTo>
                  <a:lnTo>
                    <a:pt x="165100" y="181610"/>
                  </a:lnTo>
                  <a:lnTo>
                    <a:pt x="167640" y="185419"/>
                  </a:lnTo>
                  <a:lnTo>
                    <a:pt x="168910" y="181610"/>
                  </a:lnTo>
                  <a:lnTo>
                    <a:pt x="181610" y="146050"/>
                  </a:lnTo>
                  <a:lnTo>
                    <a:pt x="184150" y="133350"/>
                  </a:lnTo>
                  <a:lnTo>
                    <a:pt x="187960" y="119380"/>
                  </a:lnTo>
                  <a:lnTo>
                    <a:pt x="191770" y="104141"/>
                  </a:lnTo>
                  <a:lnTo>
                    <a:pt x="196850" y="91441"/>
                  </a:lnTo>
                  <a:lnTo>
                    <a:pt x="204470" y="78741"/>
                  </a:lnTo>
                  <a:lnTo>
                    <a:pt x="213360" y="66041"/>
                  </a:lnTo>
                  <a:lnTo>
                    <a:pt x="220980" y="60960"/>
                  </a:lnTo>
                  <a:lnTo>
                    <a:pt x="228600" y="59691"/>
                  </a:lnTo>
                  <a:lnTo>
                    <a:pt x="236220" y="60960"/>
                  </a:lnTo>
                  <a:lnTo>
                    <a:pt x="243840" y="67310"/>
                  </a:lnTo>
                  <a:lnTo>
                    <a:pt x="250190" y="77469"/>
                  </a:lnTo>
                  <a:lnTo>
                    <a:pt x="257810" y="90169"/>
                  </a:lnTo>
                  <a:lnTo>
                    <a:pt x="262890" y="104141"/>
                  </a:lnTo>
                  <a:lnTo>
                    <a:pt x="265430" y="116841"/>
                  </a:lnTo>
                  <a:lnTo>
                    <a:pt x="267970" y="130810"/>
                  </a:lnTo>
                  <a:lnTo>
                    <a:pt x="269240" y="146050"/>
                  </a:lnTo>
                  <a:lnTo>
                    <a:pt x="270510" y="161291"/>
                  </a:lnTo>
                  <a:lnTo>
                    <a:pt x="271780" y="194310"/>
                  </a:lnTo>
                  <a:lnTo>
                    <a:pt x="271780" y="208280"/>
                  </a:lnTo>
                  <a:lnTo>
                    <a:pt x="281940" y="2425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Freeform 450"/>
            <p:cNvSpPr/>
            <p:nvPr/>
          </p:nvSpPr>
          <p:spPr>
            <a:xfrm>
              <a:off x="1882140" y="15640050"/>
              <a:ext cx="275591" cy="203201"/>
            </a:xfrm>
            <a:custGeom>
              <a:avLst/>
              <a:gdLst/>
              <a:ahLst/>
              <a:cxnLst/>
              <a:rect l="0" t="0" r="0" b="0"/>
              <a:pathLst>
                <a:path w="275591" h="203201">
                  <a:moveTo>
                    <a:pt x="171450" y="13970"/>
                  </a:moveTo>
                  <a:lnTo>
                    <a:pt x="153670" y="2539"/>
                  </a:lnTo>
                  <a:lnTo>
                    <a:pt x="146050" y="1270"/>
                  </a:lnTo>
                  <a:lnTo>
                    <a:pt x="137160" y="0"/>
                  </a:lnTo>
                  <a:lnTo>
                    <a:pt x="127000" y="1270"/>
                  </a:lnTo>
                  <a:lnTo>
                    <a:pt x="116840" y="5080"/>
                  </a:lnTo>
                  <a:lnTo>
                    <a:pt x="106680" y="8889"/>
                  </a:lnTo>
                  <a:lnTo>
                    <a:pt x="96520" y="13970"/>
                  </a:lnTo>
                  <a:lnTo>
                    <a:pt x="87630" y="20320"/>
                  </a:lnTo>
                  <a:lnTo>
                    <a:pt x="78740" y="26670"/>
                  </a:lnTo>
                  <a:lnTo>
                    <a:pt x="71120" y="33020"/>
                  </a:lnTo>
                  <a:lnTo>
                    <a:pt x="63500" y="41911"/>
                  </a:lnTo>
                  <a:lnTo>
                    <a:pt x="55880" y="52070"/>
                  </a:lnTo>
                  <a:lnTo>
                    <a:pt x="41910" y="74930"/>
                  </a:lnTo>
                  <a:lnTo>
                    <a:pt x="26670" y="97789"/>
                  </a:lnTo>
                  <a:lnTo>
                    <a:pt x="21590" y="109220"/>
                  </a:lnTo>
                  <a:lnTo>
                    <a:pt x="16510" y="121920"/>
                  </a:lnTo>
                  <a:lnTo>
                    <a:pt x="0" y="170180"/>
                  </a:lnTo>
                  <a:lnTo>
                    <a:pt x="0" y="180339"/>
                  </a:lnTo>
                  <a:lnTo>
                    <a:pt x="1270" y="189230"/>
                  </a:lnTo>
                  <a:lnTo>
                    <a:pt x="5080" y="196850"/>
                  </a:lnTo>
                  <a:lnTo>
                    <a:pt x="15240" y="201930"/>
                  </a:lnTo>
                  <a:lnTo>
                    <a:pt x="27940" y="203200"/>
                  </a:lnTo>
                  <a:lnTo>
                    <a:pt x="44450" y="203200"/>
                  </a:lnTo>
                  <a:lnTo>
                    <a:pt x="58420" y="199389"/>
                  </a:lnTo>
                  <a:lnTo>
                    <a:pt x="71120" y="194311"/>
                  </a:lnTo>
                  <a:lnTo>
                    <a:pt x="83820" y="186689"/>
                  </a:lnTo>
                  <a:lnTo>
                    <a:pt x="93980" y="179070"/>
                  </a:lnTo>
                  <a:lnTo>
                    <a:pt x="102870" y="172720"/>
                  </a:lnTo>
                  <a:lnTo>
                    <a:pt x="111760" y="165100"/>
                  </a:lnTo>
                  <a:lnTo>
                    <a:pt x="119380" y="157480"/>
                  </a:lnTo>
                  <a:lnTo>
                    <a:pt x="127000" y="147320"/>
                  </a:lnTo>
                  <a:lnTo>
                    <a:pt x="134620" y="138430"/>
                  </a:lnTo>
                  <a:lnTo>
                    <a:pt x="140970" y="128270"/>
                  </a:lnTo>
                  <a:lnTo>
                    <a:pt x="146050" y="118111"/>
                  </a:lnTo>
                  <a:lnTo>
                    <a:pt x="151130" y="107950"/>
                  </a:lnTo>
                  <a:lnTo>
                    <a:pt x="154940" y="97789"/>
                  </a:lnTo>
                  <a:lnTo>
                    <a:pt x="158750" y="87630"/>
                  </a:lnTo>
                  <a:lnTo>
                    <a:pt x="163830" y="77470"/>
                  </a:lnTo>
                  <a:lnTo>
                    <a:pt x="166370" y="64770"/>
                  </a:lnTo>
                  <a:lnTo>
                    <a:pt x="167640" y="53339"/>
                  </a:lnTo>
                  <a:lnTo>
                    <a:pt x="168910" y="39370"/>
                  </a:lnTo>
                  <a:lnTo>
                    <a:pt x="168910" y="36830"/>
                  </a:lnTo>
                  <a:lnTo>
                    <a:pt x="170180" y="40639"/>
                  </a:lnTo>
                  <a:lnTo>
                    <a:pt x="170180" y="49530"/>
                  </a:lnTo>
                  <a:lnTo>
                    <a:pt x="171450" y="58420"/>
                  </a:lnTo>
                  <a:lnTo>
                    <a:pt x="173990" y="68580"/>
                  </a:lnTo>
                  <a:lnTo>
                    <a:pt x="176530" y="78739"/>
                  </a:lnTo>
                  <a:lnTo>
                    <a:pt x="182880" y="105411"/>
                  </a:lnTo>
                  <a:lnTo>
                    <a:pt x="185420" y="120650"/>
                  </a:lnTo>
                  <a:lnTo>
                    <a:pt x="190500" y="133350"/>
                  </a:lnTo>
                  <a:lnTo>
                    <a:pt x="195580" y="143511"/>
                  </a:lnTo>
                  <a:lnTo>
                    <a:pt x="200660" y="152400"/>
                  </a:lnTo>
                  <a:lnTo>
                    <a:pt x="207010" y="161289"/>
                  </a:lnTo>
                  <a:lnTo>
                    <a:pt x="214630" y="170180"/>
                  </a:lnTo>
                  <a:lnTo>
                    <a:pt x="220980" y="177800"/>
                  </a:lnTo>
                  <a:lnTo>
                    <a:pt x="229870" y="182880"/>
                  </a:lnTo>
                  <a:lnTo>
                    <a:pt x="240030" y="186689"/>
                  </a:lnTo>
                  <a:lnTo>
                    <a:pt x="275590" y="1930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Freeform 451"/>
            <p:cNvSpPr/>
            <p:nvPr/>
          </p:nvSpPr>
          <p:spPr>
            <a:xfrm>
              <a:off x="2123440" y="15640050"/>
              <a:ext cx="193041" cy="185421"/>
            </a:xfrm>
            <a:custGeom>
              <a:avLst/>
              <a:gdLst/>
              <a:ahLst/>
              <a:cxnLst/>
              <a:rect l="0" t="0" r="0" b="0"/>
              <a:pathLst>
                <a:path w="193041" h="185421">
                  <a:moveTo>
                    <a:pt x="119380" y="13970"/>
                  </a:moveTo>
                  <a:lnTo>
                    <a:pt x="107950" y="2539"/>
                  </a:lnTo>
                  <a:lnTo>
                    <a:pt x="99060" y="1270"/>
                  </a:lnTo>
                  <a:lnTo>
                    <a:pt x="86360" y="0"/>
                  </a:lnTo>
                  <a:lnTo>
                    <a:pt x="73660" y="1270"/>
                  </a:lnTo>
                  <a:lnTo>
                    <a:pt x="60960" y="5080"/>
                  </a:lnTo>
                  <a:lnTo>
                    <a:pt x="52070" y="8889"/>
                  </a:lnTo>
                  <a:lnTo>
                    <a:pt x="41910" y="13970"/>
                  </a:lnTo>
                  <a:lnTo>
                    <a:pt x="34290" y="21589"/>
                  </a:lnTo>
                  <a:lnTo>
                    <a:pt x="26670" y="29211"/>
                  </a:lnTo>
                  <a:lnTo>
                    <a:pt x="19050" y="38100"/>
                  </a:lnTo>
                  <a:lnTo>
                    <a:pt x="12700" y="48261"/>
                  </a:lnTo>
                  <a:lnTo>
                    <a:pt x="6350" y="60961"/>
                  </a:lnTo>
                  <a:lnTo>
                    <a:pt x="2540" y="73661"/>
                  </a:lnTo>
                  <a:lnTo>
                    <a:pt x="0" y="88900"/>
                  </a:lnTo>
                  <a:lnTo>
                    <a:pt x="0" y="105411"/>
                  </a:lnTo>
                  <a:lnTo>
                    <a:pt x="1270" y="124461"/>
                  </a:lnTo>
                  <a:lnTo>
                    <a:pt x="3810" y="138430"/>
                  </a:lnTo>
                  <a:lnTo>
                    <a:pt x="8890" y="151130"/>
                  </a:lnTo>
                  <a:lnTo>
                    <a:pt x="13970" y="161289"/>
                  </a:lnTo>
                  <a:lnTo>
                    <a:pt x="22860" y="170180"/>
                  </a:lnTo>
                  <a:lnTo>
                    <a:pt x="35560" y="176530"/>
                  </a:lnTo>
                  <a:lnTo>
                    <a:pt x="49530" y="181611"/>
                  </a:lnTo>
                  <a:lnTo>
                    <a:pt x="62230" y="184150"/>
                  </a:lnTo>
                  <a:lnTo>
                    <a:pt x="73660" y="185420"/>
                  </a:lnTo>
                  <a:lnTo>
                    <a:pt x="85090" y="184150"/>
                  </a:lnTo>
                  <a:lnTo>
                    <a:pt x="96520" y="181611"/>
                  </a:lnTo>
                  <a:lnTo>
                    <a:pt x="107950" y="176530"/>
                  </a:lnTo>
                  <a:lnTo>
                    <a:pt x="118110" y="171450"/>
                  </a:lnTo>
                  <a:lnTo>
                    <a:pt x="129540" y="166370"/>
                  </a:lnTo>
                  <a:lnTo>
                    <a:pt x="139700" y="160020"/>
                  </a:lnTo>
                  <a:lnTo>
                    <a:pt x="151130" y="153670"/>
                  </a:lnTo>
                  <a:lnTo>
                    <a:pt x="160020" y="146050"/>
                  </a:lnTo>
                  <a:lnTo>
                    <a:pt x="168910" y="137161"/>
                  </a:lnTo>
                  <a:lnTo>
                    <a:pt x="193040" y="1092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Freeform 452"/>
            <p:cNvSpPr/>
            <p:nvPr/>
          </p:nvSpPr>
          <p:spPr>
            <a:xfrm>
              <a:off x="2349500" y="15516861"/>
              <a:ext cx="138431" cy="284479"/>
            </a:xfrm>
            <a:custGeom>
              <a:avLst/>
              <a:gdLst/>
              <a:ahLst/>
              <a:cxnLst/>
              <a:rect l="0" t="0" r="0" b="0"/>
              <a:pathLst>
                <a:path w="138431" h="284479">
                  <a:moveTo>
                    <a:pt x="8890" y="0"/>
                  </a:moveTo>
                  <a:lnTo>
                    <a:pt x="8890" y="191769"/>
                  </a:lnTo>
                  <a:lnTo>
                    <a:pt x="7620" y="205739"/>
                  </a:lnTo>
                  <a:lnTo>
                    <a:pt x="6350" y="217169"/>
                  </a:lnTo>
                  <a:lnTo>
                    <a:pt x="3810" y="229869"/>
                  </a:lnTo>
                  <a:lnTo>
                    <a:pt x="1270" y="242569"/>
                  </a:lnTo>
                  <a:lnTo>
                    <a:pt x="0" y="255269"/>
                  </a:lnTo>
                  <a:lnTo>
                    <a:pt x="0" y="267969"/>
                  </a:lnTo>
                  <a:lnTo>
                    <a:pt x="0" y="273050"/>
                  </a:lnTo>
                  <a:lnTo>
                    <a:pt x="2540" y="270509"/>
                  </a:lnTo>
                  <a:lnTo>
                    <a:pt x="3810" y="265428"/>
                  </a:lnTo>
                  <a:lnTo>
                    <a:pt x="6350" y="255269"/>
                  </a:lnTo>
                  <a:lnTo>
                    <a:pt x="6350" y="242569"/>
                  </a:lnTo>
                  <a:lnTo>
                    <a:pt x="7620" y="228600"/>
                  </a:lnTo>
                  <a:lnTo>
                    <a:pt x="8890" y="215900"/>
                  </a:lnTo>
                  <a:lnTo>
                    <a:pt x="11430" y="203200"/>
                  </a:lnTo>
                  <a:lnTo>
                    <a:pt x="13970" y="191769"/>
                  </a:lnTo>
                  <a:lnTo>
                    <a:pt x="19050" y="179069"/>
                  </a:lnTo>
                  <a:lnTo>
                    <a:pt x="26670" y="166369"/>
                  </a:lnTo>
                  <a:lnTo>
                    <a:pt x="34290" y="153669"/>
                  </a:lnTo>
                  <a:lnTo>
                    <a:pt x="43180" y="143509"/>
                  </a:lnTo>
                  <a:lnTo>
                    <a:pt x="53340" y="135889"/>
                  </a:lnTo>
                  <a:lnTo>
                    <a:pt x="63500" y="129539"/>
                  </a:lnTo>
                  <a:lnTo>
                    <a:pt x="72390" y="127000"/>
                  </a:lnTo>
                  <a:lnTo>
                    <a:pt x="83820" y="128269"/>
                  </a:lnTo>
                  <a:lnTo>
                    <a:pt x="93980" y="130809"/>
                  </a:lnTo>
                  <a:lnTo>
                    <a:pt x="102870" y="135889"/>
                  </a:lnTo>
                  <a:lnTo>
                    <a:pt x="111760" y="140969"/>
                  </a:lnTo>
                  <a:lnTo>
                    <a:pt x="119380" y="146050"/>
                  </a:lnTo>
                  <a:lnTo>
                    <a:pt x="125730" y="156209"/>
                  </a:lnTo>
                  <a:lnTo>
                    <a:pt x="130810" y="168909"/>
                  </a:lnTo>
                  <a:lnTo>
                    <a:pt x="135890" y="182878"/>
                  </a:lnTo>
                  <a:lnTo>
                    <a:pt x="138430" y="198119"/>
                  </a:lnTo>
                  <a:lnTo>
                    <a:pt x="138430" y="213359"/>
                  </a:lnTo>
                  <a:lnTo>
                    <a:pt x="134620" y="2844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Freeform 453"/>
            <p:cNvSpPr/>
            <p:nvPr/>
          </p:nvSpPr>
          <p:spPr>
            <a:xfrm>
              <a:off x="2595880" y="15632430"/>
              <a:ext cx="36831" cy="158751"/>
            </a:xfrm>
            <a:custGeom>
              <a:avLst/>
              <a:gdLst/>
              <a:ahLst/>
              <a:cxnLst/>
              <a:rect l="0" t="0" r="0" b="0"/>
              <a:pathLst>
                <a:path w="36831" h="158751">
                  <a:moveTo>
                    <a:pt x="36830" y="0"/>
                  </a:moveTo>
                  <a:lnTo>
                    <a:pt x="25400" y="17781"/>
                  </a:lnTo>
                  <a:lnTo>
                    <a:pt x="20320" y="26670"/>
                  </a:lnTo>
                  <a:lnTo>
                    <a:pt x="16510" y="38100"/>
                  </a:lnTo>
                  <a:lnTo>
                    <a:pt x="12700" y="49531"/>
                  </a:lnTo>
                  <a:lnTo>
                    <a:pt x="8890" y="63500"/>
                  </a:lnTo>
                  <a:lnTo>
                    <a:pt x="5080" y="78740"/>
                  </a:lnTo>
                  <a:lnTo>
                    <a:pt x="1270" y="95250"/>
                  </a:lnTo>
                  <a:lnTo>
                    <a:pt x="0" y="109220"/>
                  </a:lnTo>
                  <a:lnTo>
                    <a:pt x="0" y="121920"/>
                  </a:lnTo>
                  <a:lnTo>
                    <a:pt x="5080" y="158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2706370" y="1555877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31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Freeform 455"/>
            <p:cNvSpPr/>
            <p:nvPr/>
          </p:nvSpPr>
          <p:spPr>
            <a:xfrm>
              <a:off x="2713990" y="15610839"/>
              <a:ext cx="586741" cy="193042"/>
            </a:xfrm>
            <a:custGeom>
              <a:avLst/>
              <a:gdLst/>
              <a:ahLst/>
              <a:cxnLst/>
              <a:rect l="0" t="0" r="0" b="0"/>
              <a:pathLst>
                <a:path w="586741" h="193042">
                  <a:moveTo>
                    <a:pt x="22860" y="116841"/>
                  </a:moveTo>
                  <a:lnTo>
                    <a:pt x="12700" y="133350"/>
                  </a:lnTo>
                  <a:lnTo>
                    <a:pt x="7620" y="133350"/>
                  </a:lnTo>
                  <a:lnTo>
                    <a:pt x="3810" y="129541"/>
                  </a:lnTo>
                  <a:lnTo>
                    <a:pt x="0" y="121922"/>
                  </a:lnTo>
                  <a:lnTo>
                    <a:pt x="0" y="110491"/>
                  </a:lnTo>
                  <a:lnTo>
                    <a:pt x="1270" y="97791"/>
                  </a:lnTo>
                  <a:lnTo>
                    <a:pt x="5080" y="82550"/>
                  </a:lnTo>
                  <a:lnTo>
                    <a:pt x="11430" y="68581"/>
                  </a:lnTo>
                  <a:lnTo>
                    <a:pt x="19050" y="54611"/>
                  </a:lnTo>
                  <a:lnTo>
                    <a:pt x="27940" y="40641"/>
                  </a:lnTo>
                  <a:lnTo>
                    <a:pt x="36830" y="27941"/>
                  </a:lnTo>
                  <a:lnTo>
                    <a:pt x="45720" y="17781"/>
                  </a:lnTo>
                  <a:lnTo>
                    <a:pt x="55880" y="8891"/>
                  </a:lnTo>
                  <a:lnTo>
                    <a:pt x="66040" y="6350"/>
                  </a:lnTo>
                  <a:lnTo>
                    <a:pt x="76200" y="7622"/>
                  </a:lnTo>
                  <a:lnTo>
                    <a:pt x="86360" y="12700"/>
                  </a:lnTo>
                  <a:lnTo>
                    <a:pt x="95250" y="21591"/>
                  </a:lnTo>
                  <a:lnTo>
                    <a:pt x="101600" y="33022"/>
                  </a:lnTo>
                  <a:lnTo>
                    <a:pt x="106680" y="46991"/>
                  </a:lnTo>
                  <a:lnTo>
                    <a:pt x="110490" y="62231"/>
                  </a:lnTo>
                  <a:lnTo>
                    <a:pt x="113030" y="78741"/>
                  </a:lnTo>
                  <a:lnTo>
                    <a:pt x="114300" y="93981"/>
                  </a:lnTo>
                  <a:lnTo>
                    <a:pt x="116840" y="109222"/>
                  </a:lnTo>
                  <a:lnTo>
                    <a:pt x="119380" y="121922"/>
                  </a:lnTo>
                  <a:lnTo>
                    <a:pt x="123190" y="134622"/>
                  </a:lnTo>
                  <a:lnTo>
                    <a:pt x="127000" y="144781"/>
                  </a:lnTo>
                  <a:lnTo>
                    <a:pt x="132080" y="154941"/>
                  </a:lnTo>
                  <a:lnTo>
                    <a:pt x="138430" y="162561"/>
                  </a:lnTo>
                  <a:lnTo>
                    <a:pt x="147320" y="168911"/>
                  </a:lnTo>
                  <a:lnTo>
                    <a:pt x="157480" y="172722"/>
                  </a:lnTo>
                  <a:lnTo>
                    <a:pt x="168910" y="175261"/>
                  </a:lnTo>
                  <a:lnTo>
                    <a:pt x="180340" y="173991"/>
                  </a:lnTo>
                  <a:lnTo>
                    <a:pt x="190500" y="171450"/>
                  </a:lnTo>
                  <a:lnTo>
                    <a:pt x="201930" y="167641"/>
                  </a:lnTo>
                  <a:lnTo>
                    <a:pt x="214630" y="160022"/>
                  </a:lnTo>
                  <a:lnTo>
                    <a:pt x="229870" y="149861"/>
                  </a:lnTo>
                  <a:lnTo>
                    <a:pt x="245110" y="139700"/>
                  </a:lnTo>
                  <a:lnTo>
                    <a:pt x="259080" y="125731"/>
                  </a:lnTo>
                  <a:lnTo>
                    <a:pt x="271780" y="111761"/>
                  </a:lnTo>
                  <a:lnTo>
                    <a:pt x="283210" y="95250"/>
                  </a:lnTo>
                  <a:lnTo>
                    <a:pt x="293370" y="78741"/>
                  </a:lnTo>
                  <a:lnTo>
                    <a:pt x="299720" y="62231"/>
                  </a:lnTo>
                  <a:lnTo>
                    <a:pt x="306070" y="45722"/>
                  </a:lnTo>
                  <a:lnTo>
                    <a:pt x="307340" y="31750"/>
                  </a:lnTo>
                  <a:lnTo>
                    <a:pt x="306070" y="20322"/>
                  </a:lnTo>
                  <a:lnTo>
                    <a:pt x="303530" y="10161"/>
                  </a:lnTo>
                  <a:lnTo>
                    <a:pt x="297180" y="6350"/>
                  </a:lnTo>
                  <a:lnTo>
                    <a:pt x="287020" y="5081"/>
                  </a:lnTo>
                  <a:lnTo>
                    <a:pt x="276860" y="7622"/>
                  </a:lnTo>
                  <a:lnTo>
                    <a:pt x="266700" y="11431"/>
                  </a:lnTo>
                  <a:lnTo>
                    <a:pt x="257810" y="16511"/>
                  </a:lnTo>
                  <a:lnTo>
                    <a:pt x="250190" y="21591"/>
                  </a:lnTo>
                  <a:lnTo>
                    <a:pt x="242570" y="29211"/>
                  </a:lnTo>
                  <a:lnTo>
                    <a:pt x="234950" y="36831"/>
                  </a:lnTo>
                  <a:lnTo>
                    <a:pt x="227330" y="45722"/>
                  </a:lnTo>
                  <a:lnTo>
                    <a:pt x="220980" y="59691"/>
                  </a:lnTo>
                  <a:lnTo>
                    <a:pt x="215900" y="74931"/>
                  </a:lnTo>
                  <a:lnTo>
                    <a:pt x="212090" y="92711"/>
                  </a:lnTo>
                  <a:lnTo>
                    <a:pt x="209550" y="107950"/>
                  </a:lnTo>
                  <a:lnTo>
                    <a:pt x="209550" y="120650"/>
                  </a:lnTo>
                  <a:lnTo>
                    <a:pt x="210820" y="133350"/>
                  </a:lnTo>
                  <a:lnTo>
                    <a:pt x="214630" y="147322"/>
                  </a:lnTo>
                  <a:lnTo>
                    <a:pt x="220980" y="160022"/>
                  </a:lnTo>
                  <a:lnTo>
                    <a:pt x="228600" y="173991"/>
                  </a:lnTo>
                  <a:lnTo>
                    <a:pt x="240030" y="182881"/>
                  </a:lnTo>
                  <a:lnTo>
                    <a:pt x="252730" y="189231"/>
                  </a:lnTo>
                  <a:lnTo>
                    <a:pt x="267970" y="193041"/>
                  </a:lnTo>
                  <a:lnTo>
                    <a:pt x="283210" y="191772"/>
                  </a:lnTo>
                  <a:lnTo>
                    <a:pt x="299720" y="187961"/>
                  </a:lnTo>
                  <a:lnTo>
                    <a:pt x="316230" y="181611"/>
                  </a:lnTo>
                  <a:lnTo>
                    <a:pt x="330200" y="175261"/>
                  </a:lnTo>
                  <a:lnTo>
                    <a:pt x="341630" y="168911"/>
                  </a:lnTo>
                  <a:lnTo>
                    <a:pt x="350520" y="162561"/>
                  </a:lnTo>
                  <a:lnTo>
                    <a:pt x="359410" y="154941"/>
                  </a:lnTo>
                  <a:lnTo>
                    <a:pt x="368300" y="148591"/>
                  </a:lnTo>
                  <a:lnTo>
                    <a:pt x="375920" y="140972"/>
                  </a:lnTo>
                  <a:lnTo>
                    <a:pt x="383540" y="133350"/>
                  </a:lnTo>
                  <a:lnTo>
                    <a:pt x="391160" y="124461"/>
                  </a:lnTo>
                  <a:lnTo>
                    <a:pt x="398780" y="114300"/>
                  </a:lnTo>
                  <a:lnTo>
                    <a:pt x="403860" y="105411"/>
                  </a:lnTo>
                  <a:lnTo>
                    <a:pt x="410210" y="95250"/>
                  </a:lnTo>
                  <a:lnTo>
                    <a:pt x="414020" y="85091"/>
                  </a:lnTo>
                  <a:lnTo>
                    <a:pt x="419100" y="74931"/>
                  </a:lnTo>
                  <a:lnTo>
                    <a:pt x="425450" y="63500"/>
                  </a:lnTo>
                  <a:lnTo>
                    <a:pt x="431800" y="53341"/>
                  </a:lnTo>
                  <a:lnTo>
                    <a:pt x="438150" y="44450"/>
                  </a:lnTo>
                  <a:lnTo>
                    <a:pt x="445770" y="35561"/>
                  </a:lnTo>
                  <a:lnTo>
                    <a:pt x="452120" y="27941"/>
                  </a:lnTo>
                  <a:lnTo>
                    <a:pt x="459740" y="20322"/>
                  </a:lnTo>
                  <a:lnTo>
                    <a:pt x="468630" y="12700"/>
                  </a:lnTo>
                  <a:lnTo>
                    <a:pt x="478790" y="5081"/>
                  </a:lnTo>
                  <a:lnTo>
                    <a:pt x="488950" y="1272"/>
                  </a:lnTo>
                  <a:lnTo>
                    <a:pt x="501650" y="0"/>
                  </a:lnTo>
                  <a:lnTo>
                    <a:pt x="514350" y="0"/>
                  </a:lnTo>
                  <a:lnTo>
                    <a:pt x="525780" y="3811"/>
                  </a:lnTo>
                  <a:lnTo>
                    <a:pt x="537210" y="10161"/>
                  </a:lnTo>
                  <a:lnTo>
                    <a:pt x="548640" y="17781"/>
                  </a:lnTo>
                  <a:lnTo>
                    <a:pt x="558800" y="27941"/>
                  </a:lnTo>
                  <a:lnTo>
                    <a:pt x="567690" y="41911"/>
                  </a:lnTo>
                  <a:lnTo>
                    <a:pt x="575310" y="55881"/>
                  </a:lnTo>
                  <a:lnTo>
                    <a:pt x="580390" y="71122"/>
                  </a:lnTo>
                  <a:lnTo>
                    <a:pt x="584200" y="85091"/>
                  </a:lnTo>
                  <a:lnTo>
                    <a:pt x="586740" y="99061"/>
                  </a:lnTo>
                  <a:lnTo>
                    <a:pt x="585470" y="113031"/>
                  </a:lnTo>
                  <a:lnTo>
                    <a:pt x="580390" y="127000"/>
                  </a:lnTo>
                  <a:lnTo>
                    <a:pt x="574040" y="140972"/>
                  </a:lnTo>
                  <a:lnTo>
                    <a:pt x="563880" y="152400"/>
                  </a:lnTo>
                  <a:lnTo>
                    <a:pt x="551180" y="160022"/>
                  </a:lnTo>
                  <a:lnTo>
                    <a:pt x="535940" y="166372"/>
                  </a:lnTo>
                  <a:lnTo>
                    <a:pt x="519430" y="170181"/>
                  </a:lnTo>
                  <a:lnTo>
                    <a:pt x="501650" y="171450"/>
                  </a:lnTo>
                  <a:lnTo>
                    <a:pt x="482600" y="170181"/>
                  </a:lnTo>
                  <a:lnTo>
                    <a:pt x="467360" y="167641"/>
                  </a:lnTo>
                  <a:lnTo>
                    <a:pt x="454660" y="163831"/>
                  </a:lnTo>
                  <a:lnTo>
                    <a:pt x="444500" y="158750"/>
                  </a:lnTo>
                  <a:lnTo>
                    <a:pt x="439420" y="152400"/>
                  </a:lnTo>
                  <a:lnTo>
                    <a:pt x="439420" y="147322"/>
                  </a:lnTo>
                  <a:lnTo>
                    <a:pt x="444500" y="127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Freeform 456"/>
            <p:cNvSpPr/>
            <p:nvPr/>
          </p:nvSpPr>
          <p:spPr>
            <a:xfrm>
              <a:off x="3463290" y="15601950"/>
              <a:ext cx="105411" cy="10162"/>
            </a:xfrm>
            <a:custGeom>
              <a:avLst/>
              <a:gdLst/>
              <a:ahLst/>
              <a:cxnLst/>
              <a:rect l="0" t="0" r="0" b="0"/>
              <a:pathLst>
                <a:path w="105411" h="10162">
                  <a:moveTo>
                    <a:pt x="105410" y="10161"/>
                  </a:moveTo>
                  <a:lnTo>
                    <a:pt x="77470" y="10161"/>
                  </a:lnTo>
                  <a:lnTo>
                    <a:pt x="66040" y="8889"/>
                  </a:lnTo>
                  <a:lnTo>
                    <a:pt x="54610" y="635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Freeform 457"/>
            <p:cNvSpPr/>
            <p:nvPr/>
          </p:nvSpPr>
          <p:spPr>
            <a:xfrm>
              <a:off x="3495040" y="15528289"/>
              <a:ext cx="21591" cy="189232"/>
            </a:xfrm>
            <a:custGeom>
              <a:avLst/>
              <a:gdLst/>
              <a:ahLst/>
              <a:cxnLst/>
              <a:rect l="0" t="0" r="0" b="0"/>
              <a:pathLst>
                <a:path w="21591" h="189232">
                  <a:moveTo>
                    <a:pt x="21590" y="0"/>
                  </a:moveTo>
                  <a:lnTo>
                    <a:pt x="16510" y="21591"/>
                  </a:lnTo>
                  <a:lnTo>
                    <a:pt x="12700" y="35561"/>
                  </a:lnTo>
                  <a:lnTo>
                    <a:pt x="6350" y="68581"/>
                  </a:lnTo>
                  <a:lnTo>
                    <a:pt x="5080" y="86361"/>
                  </a:lnTo>
                  <a:lnTo>
                    <a:pt x="3810" y="104141"/>
                  </a:lnTo>
                  <a:lnTo>
                    <a:pt x="2540" y="121922"/>
                  </a:lnTo>
                  <a:lnTo>
                    <a:pt x="1270" y="153672"/>
                  </a:lnTo>
                  <a:lnTo>
                    <a:pt x="0" y="1892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Freeform 458"/>
            <p:cNvSpPr/>
            <p:nvPr/>
          </p:nvSpPr>
          <p:spPr>
            <a:xfrm>
              <a:off x="3789680" y="15337789"/>
              <a:ext cx="147321" cy="431801"/>
            </a:xfrm>
            <a:custGeom>
              <a:avLst/>
              <a:gdLst/>
              <a:ahLst/>
              <a:cxnLst/>
              <a:rect l="0" t="0" r="0" b="0"/>
              <a:pathLst>
                <a:path w="147321" h="431801">
                  <a:moveTo>
                    <a:pt x="137160" y="158750"/>
                  </a:moveTo>
                  <a:lnTo>
                    <a:pt x="143510" y="135891"/>
                  </a:lnTo>
                  <a:lnTo>
                    <a:pt x="144780" y="123191"/>
                  </a:lnTo>
                  <a:lnTo>
                    <a:pt x="146050" y="109222"/>
                  </a:lnTo>
                  <a:lnTo>
                    <a:pt x="146050" y="93981"/>
                  </a:lnTo>
                  <a:lnTo>
                    <a:pt x="147320" y="64772"/>
                  </a:lnTo>
                  <a:lnTo>
                    <a:pt x="147320" y="50800"/>
                  </a:lnTo>
                  <a:lnTo>
                    <a:pt x="144780" y="38100"/>
                  </a:lnTo>
                  <a:lnTo>
                    <a:pt x="140970" y="27941"/>
                  </a:lnTo>
                  <a:lnTo>
                    <a:pt x="137160" y="19050"/>
                  </a:lnTo>
                  <a:lnTo>
                    <a:pt x="129540" y="11431"/>
                  </a:lnTo>
                  <a:lnTo>
                    <a:pt x="121920" y="5081"/>
                  </a:lnTo>
                  <a:lnTo>
                    <a:pt x="113030" y="0"/>
                  </a:lnTo>
                  <a:lnTo>
                    <a:pt x="102870" y="0"/>
                  </a:lnTo>
                  <a:lnTo>
                    <a:pt x="90170" y="3811"/>
                  </a:lnTo>
                  <a:lnTo>
                    <a:pt x="78740" y="10161"/>
                  </a:lnTo>
                  <a:lnTo>
                    <a:pt x="67310" y="16511"/>
                  </a:lnTo>
                  <a:lnTo>
                    <a:pt x="58420" y="25400"/>
                  </a:lnTo>
                  <a:lnTo>
                    <a:pt x="49530" y="34291"/>
                  </a:lnTo>
                  <a:lnTo>
                    <a:pt x="41910" y="45722"/>
                  </a:lnTo>
                  <a:lnTo>
                    <a:pt x="36830" y="57150"/>
                  </a:lnTo>
                  <a:lnTo>
                    <a:pt x="31750" y="69850"/>
                  </a:lnTo>
                  <a:lnTo>
                    <a:pt x="27940" y="83822"/>
                  </a:lnTo>
                  <a:lnTo>
                    <a:pt x="26670" y="99061"/>
                  </a:lnTo>
                  <a:lnTo>
                    <a:pt x="24130" y="115572"/>
                  </a:lnTo>
                  <a:lnTo>
                    <a:pt x="24130" y="132081"/>
                  </a:lnTo>
                  <a:lnTo>
                    <a:pt x="22860" y="166372"/>
                  </a:lnTo>
                  <a:lnTo>
                    <a:pt x="21590" y="252731"/>
                  </a:lnTo>
                  <a:lnTo>
                    <a:pt x="21590" y="317500"/>
                  </a:lnTo>
                  <a:lnTo>
                    <a:pt x="20320" y="331472"/>
                  </a:lnTo>
                  <a:lnTo>
                    <a:pt x="19050" y="344172"/>
                  </a:lnTo>
                  <a:lnTo>
                    <a:pt x="16510" y="355600"/>
                  </a:lnTo>
                  <a:lnTo>
                    <a:pt x="13970" y="369572"/>
                  </a:lnTo>
                  <a:lnTo>
                    <a:pt x="12700" y="384811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Freeform 459"/>
            <p:cNvSpPr/>
            <p:nvPr/>
          </p:nvSpPr>
          <p:spPr>
            <a:xfrm>
              <a:off x="3779520" y="15570200"/>
              <a:ext cx="189231" cy="19051"/>
            </a:xfrm>
            <a:custGeom>
              <a:avLst/>
              <a:gdLst/>
              <a:ahLst/>
              <a:cxnLst/>
              <a:rect l="0" t="0" r="0" b="0"/>
              <a:pathLst>
                <a:path w="189231" h="19051">
                  <a:moveTo>
                    <a:pt x="0" y="0"/>
                  </a:moveTo>
                  <a:lnTo>
                    <a:pt x="44450" y="13970"/>
                  </a:lnTo>
                  <a:lnTo>
                    <a:pt x="58420" y="16511"/>
                  </a:lnTo>
                  <a:lnTo>
                    <a:pt x="76200" y="17780"/>
                  </a:lnTo>
                  <a:lnTo>
                    <a:pt x="96520" y="19050"/>
                  </a:lnTo>
                  <a:lnTo>
                    <a:pt x="115570" y="17780"/>
                  </a:lnTo>
                  <a:lnTo>
                    <a:pt x="134620" y="16511"/>
                  </a:lnTo>
                  <a:lnTo>
                    <a:pt x="189230" y="101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Freeform 460"/>
            <p:cNvSpPr/>
            <p:nvPr/>
          </p:nvSpPr>
          <p:spPr>
            <a:xfrm>
              <a:off x="3930650" y="15558770"/>
              <a:ext cx="207011" cy="191770"/>
            </a:xfrm>
            <a:custGeom>
              <a:avLst/>
              <a:gdLst/>
              <a:ahLst/>
              <a:cxnLst/>
              <a:rect l="0" t="0" r="0" b="0"/>
              <a:pathLst>
                <a:path w="207011" h="191770">
                  <a:moveTo>
                    <a:pt x="196850" y="0"/>
                  </a:moveTo>
                  <a:lnTo>
                    <a:pt x="138430" y="0"/>
                  </a:lnTo>
                  <a:lnTo>
                    <a:pt x="127000" y="2541"/>
                  </a:lnTo>
                  <a:lnTo>
                    <a:pt x="116840" y="6350"/>
                  </a:lnTo>
                  <a:lnTo>
                    <a:pt x="109220" y="11430"/>
                  </a:lnTo>
                  <a:lnTo>
                    <a:pt x="99060" y="17780"/>
                  </a:lnTo>
                  <a:lnTo>
                    <a:pt x="80010" y="29210"/>
                  </a:lnTo>
                  <a:lnTo>
                    <a:pt x="71120" y="38100"/>
                  </a:lnTo>
                  <a:lnTo>
                    <a:pt x="62230" y="45719"/>
                  </a:lnTo>
                  <a:lnTo>
                    <a:pt x="54610" y="55880"/>
                  </a:lnTo>
                  <a:lnTo>
                    <a:pt x="45720" y="64769"/>
                  </a:lnTo>
                  <a:lnTo>
                    <a:pt x="26670" y="85091"/>
                  </a:lnTo>
                  <a:lnTo>
                    <a:pt x="19050" y="96519"/>
                  </a:lnTo>
                  <a:lnTo>
                    <a:pt x="12700" y="109219"/>
                  </a:lnTo>
                  <a:lnTo>
                    <a:pt x="7620" y="121919"/>
                  </a:lnTo>
                  <a:lnTo>
                    <a:pt x="3810" y="135891"/>
                  </a:lnTo>
                  <a:lnTo>
                    <a:pt x="1270" y="148591"/>
                  </a:lnTo>
                  <a:lnTo>
                    <a:pt x="0" y="162560"/>
                  </a:lnTo>
                  <a:lnTo>
                    <a:pt x="2540" y="172719"/>
                  </a:lnTo>
                  <a:lnTo>
                    <a:pt x="7620" y="180341"/>
                  </a:lnTo>
                  <a:lnTo>
                    <a:pt x="13970" y="187960"/>
                  </a:lnTo>
                  <a:lnTo>
                    <a:pt x="24130" y="190500"/>
                  </a:lnTo>
                  <a:lnTo>
                    <a:pt x="38100" y="191769"/>
                  </a:lnTo>
                  <a:lnTo>
                    <a:pt x="52070" y="190500"/>
                  </a:lnTo>
                  <a:lnTo>
                    <a:pt x="63500" y="187960"/>
                  </a:lnTo>
                  <a:lnTo>
                    <a:pt x="73660" y="184150"/>
                  </a:lnTo>
                  <a:lnTo>
                    <a:pt x="83820" y="179069"/>
                  </a:lnTo>
                  <a:lnTo>
                    <a:pt x="92710" y="173991"/>
                  </a:lnTo>
                  <a:lnTo>
                    <a:pt x="113030" y="161291"/>
                  </a:lnTo>
                  <a:lnTo>
                    <a:pt x="121920" y="151130"/>
                  </a:lnTo>
                  <a:lnTo>
                    <a:pt x="130810" y="138430"/>
                  </a:lnTo>
                  <a:lnTo>
                    <a:pt x="138430" y="123191"/>
                  </a:lnTo>
                  <a:lnTo>
                    <a:pt x="143510" y="109219"/>
                  </a:lnTo>
                  <a:lnTo>
                    <a:pt x="147320" y="95250"/>
                  </a:lnTo>
                  <a:lnTo>
                    <a:pt x="149860" y="81280"/>
                  </a:lnTo>
                  <a:lnTo>
                    <a:pt x="149860" y="68580"/>
                  </a:lnTo>
                  <a:lnTo>
                    <a:pt x="148590" y="55880"/>
                  </a:lnTo>
                  <a:lnTo>
                    <a:pt x="147320" y="44450"/>
                  </a:lnTo>
                  <a:lnTo>
                    <a:pt x="146050" y="41910"/>
                  </a:lnTo>
                  <a:lnTo>
                    <a:pt x="146050" y="44450"/>
                  </a:lnTo>
                  <a:lnTo>
                    <a:pt x="144780" y="50800"/>
                  </a:lnTo>
                  <a:lnTo>
                    <a:pt x="146050" y="58419"/>
                  </a:lnTo>
                  <a:lnTo>
                    <a:pt x="147320" y="67310"/>
                  </a:lnTo>
                  <a:lnTo>
                    <a:pt x="158750" y="111760"/>
                  </a:lnTo>
                  <a:lnTo>
                    <a:pt x="163830" y="125730"/>
                  </a:lnTo>
                  <a:lnTo>
                    <a:pt x="171450" y="138430"/>
                  </a:lnTo>
                  <a:lnTo>
                    <a:pt x="20701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Freeform 461"/>
            <p:cNvSpPr/>
            <p:nvPr/>
          </p:nvSpPr>
          <p:spPr>
            <a:xfrm>
              <a:off x="4135120" y="15570200"/>
              <a:ext cx="118111" cy="199390"/>
            </a:xfrm>
            <a:custGeom>
              <a:avLst/>
              <a:gdLst/>
              <a:ahLst/>
              <a:cxnLst/>
              <a:rect l="0" t="0" r="0" b="0"/>
              <a:pathLst>
                <a:path w="118111" h="199390">
                  <a:moveTo>
                    <a:pt x="97790" y="0"/>
                  </a:moveTo>
                  <a:lnTo>
                    <a:pt x="80010" y="5080"/>
                  </a:lnTo>
                  <a:lnTo>
                    <a:pt x="71120" y="10161"/>
                  </a:lnTo>
                  <a:lnTo>
                    <a:pt x="59690" y="17780"/>
                  </a:lnTo>
                  <a:lnTo>
                    <a:pt x="48260" y="25400"/>
                  </a:lnTo>
                  <a:lnTo>
                    <a:pt x="36830" y="33020"/>
                  </a:lnTo>
                  <a:lnTo>
                    <a:pt x="27940" y="40639"/>
                  </a:lnTo>
                  <a:lnTo>
                    <a:pt x="19050" y="48261"/>
                  </a:lnTo>
                  <a:lnTo>
                    <a:pt x="12700" y="55880"/>
                  </a:lnTo>
                  <a:lnTo>
                    <a:pt x="7620" y="66039"/>
                  </a:lnTo>
                  <a:lnTo>
                    <a:pt x="2540" y="74930"/>
                  </a:lnTo>
                  <a:lnTo>
                    <a:pt x="0" y="88900"/>
                  </a:lnTo>
                  <a:lnTo>
                    <a:pt x="0" y="104139"/>
                  </a:lnTo>
                  <a:lnTo>
                    <a:pt x="0" y="121920"/>
                  </a:lnTo>
                  <a:lnTo>
                    <a:pt x="2540" y="137161"/>
                  </a:lnTo>
                  <a:lnTo>
                    <a:pt x="5080" y="151130"/>
                  </a:lnTo>
                  <a:lnTo>
                    <a:pt x="7620" y="163830"/>
                  </a:lnTo>
                  <a:lnTo>
                    <a:pt x="13970" y="173989"/>
                  </a:lnTo>
                  <a:lnTo>
                    <a:pt x="22860" y="184150"/>
                  </a:lnTo>
                  <a:lnTo>
                    <a:pt x="34290" y="193039"/>
                  </a:lnTo>
                  <a:lnTo>
                    <a:pt x="44450" y="196850"/>
                  </a:lnTo>
                  <a:lnTo>
                    <a:pt x="54610" y="199389"/>
                  </a:lnTo>
                  <a:lnTo>
                    <a:pt x="66040" y="199389"/>
                  </a:lnTo>
                  <a:lnTo>
                    <a:pt x="76200" y="198120"/>
                  </a:lnTo>
                  <a:lnTo>
                    <a:pt x="86360" y="196850"/>
                  </a:lnTo>
                  <a:lnTo>
                    <a:pt x="118110" y="1892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Freeform 462"/>
            <p:cNvSpPr/>
            <p:nvPr/>
          </p:nvSpPr>
          <p:spPr>
            <a:xfrm>
              <a:off x="4316730" y="15433039"/>
              <a:ext cx="63501" cy="316232"/>
            </a:xfrm>
            <a:custGeom>
              <a:avLst/>
              <a:gdLst/>
              <a:ahLst/>
              <a:cxnLst/>
              <a:rect l="0" t="0" r="0" b="0"/>
              <a:pathLst>
                <a:path w="63501" h="316232">
                  <a:moveTo>
                    <a:pt x="63500" y="0"/>
                  </a:moveTo>
                  <a:lnTo>
                    <a:pt x="57150" y="16511"/>
                  </a:lnTo>
                  <a:lnTo>
                    <a:pt x="55880" y="29211"/>
                  </a:lnTo>
                  <a:lnTo>
                    <a:pt x="54610" y="46991"/>
                  </a:lnTo>
                  <a:lnTo>
                    <a:pt x="54610" y="66041"/>
                  </a:lnTo>
                  <a:lnTo>
                    <a:pt x="52070" y="83822"/>
                  </a:lnTo>
                  <a:lnTo>
                    <a:pt x="49530" y="100331"/>
                  </a:lnTo>
                  <a:lnTo>
                    <a:pt x="46990" y="115572"/>
                  </a:lnTo>
                  <a:lnTo>
                    <a:pt x="44450" y="130811"/>
                  </a:lnTo>
                  <a:lnTo>
                    <a:pt x="38100" y="160022"/>
                  </a:lnTo>
                  <a:lnTo>
                    <a:pt x="17780" y="245111"/>
                  </a:lnTo>
                  <a:lnTo>
                    <a:pt x="13970" y="257811"/>
                  </a:lnTo>
                  <a:lnTo>
                    <a:pt x="10160" y="270511"/>
                  </a:lnTo>
                  <a:lnTo>
                    <a:pt x="0" y="3162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Freeform 463"/>
            <p:cNvSpPr/>
            <p:nvPr/>
          </p:nvSpPr>
          <p:spPr>
            <a:xfrm>
              <a:off x="4326890" y="15584170"/>
              <a:ext cx="231141" cy="195581"/>
            </a:xfrm>
            <a:custGeom>
              <a:avLst/>
              <a:gdLst/>
              <a:ahLst/>
              <a:cxnLst/>
              <a:rect l="0" t="0" r="0" b="0"/>
              <a:pathLst>
                <a:path w="231141" h="195581">
                  <a:moveTo>
                    <a:pt x="0" y="6350"/>
                  </a:moveTo>
                  <a:lnTo>
                    <a:pt x="109220" y="6350"/>
                  </a:lnTo>
                  <a:lnTo>
                    <a:pt x="119380" y="11430"/>
                  </a:lnTo>
                  <a:lnTo>
                    <a:pt x="128270" y="19050"/>
                  </a:lnTo>
                  <a:lnTo>
                    <a:pt x="134620" y="29210"/>
                  </a:lnTo>
                  <a:lnTo>
                    <a:pt x="137160" y="38100"/>
                  </a:lnTo>
                  <a:lnTo>
                    <a:pt x="135890" y="45719"/>
                  </a:lnTo>
                  <a:lnTo>
                    <a:pt x="132080" y="54610"/>
                  </a:lnTo>
                  <a:lnTo>
                    <a:pt x="129540" y="63500"/>
                  </a:lnTo>
                  <a:lnTo>
                    <a:pt x="125730" y="74930"/>
                  </a:lnTo>
                  <a:lnTo>
                    <a:pt x="123190" y="87630"/>
                  </a:lnTo>
                  <a:lnTo>
                    <a:pt x="115570" y="110491"/>
                  </a:lnTo>
                  <a:lnTo>
                    <a:pt x="113030" y="121919"/>
                  </a:lnTo>
                  <a:lnTo>
                    <a:pt x="111760" y="133350"/>
                  </a:lnTo>
                  <a:lnTo>
                    <a:pt x="111760" y="146050"/>
                  </a:lnTo>
                  <a:lnTo>
                    <a:pt x="113030" y="160019"/>
                  </a:lnTo>
                  <a:lnTo>
                    <a:pt x="116840" y="170180"/>
                  </a:lnTo>
                  <a:lnTo>
                    <a:pt x="120650" y="180341"/>
                  </a:lnTo>
                  <a:lnTo>
                    <a:pt x="127000" y="189230"/>
                  </a:lnTo>
                  <a:lnTo>
                    <a:pt x="134620" y="194310"/>
                  </a:lnTo>
                  <a:lnTo>
                    <a:pt x="144780" y="195580"/>
                  </a:lnTo>
                  <a:lnTo>
                    <a:pt x="156210" y="195580"/>
                  </a:lnTo>
                  <a:lnTo>
                    <a:pt x="168910" y="191769"/>
                  </a:lnTo>
                  <a:lnTo>
                    <a:pt x="181610" y="184150"/>
                  </a:lnTo>
                  <a:lnTo>
                    <a:pt x="194310" y="173991"/>
                  </a:lnTo>
                  <a:lnTo>
                    <a:pt x="205740" y="161291"/>
                  </a:lnTo>
                  <a:lnTo>
                    <a:pt x="215900" y="147319"/>
                  </a:lnTo>
                  <a:lnTo>
                    <a:pt x="224790" y="132080"/>
                  </a:lnTo>
                  <a:lnTo>
                    <a:pt x="229870" y="118110"/>
                  </a:lnTo>
                  <a:lnTo>
                    <a:pt x="231140" y="105410"/>
                  </a:lnTo>
                  <a:lnTo>
                    <a:pt x="231140" y="93980"/>
                  </a:lnTo>
                  <a:lnTo>
                    <a:pt x="231140" y="82550"/>
                  </a:lnTo>
                  <a:lnTo>
                    <a:pt x="228600" y="71119"/>
                  </a:lnTo>
                  <a:lnTo>
                    <a:pt x="226060" y="59691"/>
                  </a:lnTo>
                  <a:lnTo>
                    <a:pt x="223520" y="49530"/>
                  </a:lnTo>
                  <a:lnTo>
                    <a:pt x="220980" y="38100"/>
                  </a:lnTo>
                  <a:lnTo>
                    <a:pt x="217170" y="27941"/>
                  </a:lnTo>
                  <a:lnTo>
                    <a:pt x="212090" y="19050"/>
                  </a:lnTo>
                  <a:lnTo>
                    <a:pt x="204470" y="10160"/>
                  </a:lnTo>
                  <a:lnTo>
                    <a:pt x="195580" y="1269"/>
                  </a:lnTo>
                  <a:lnTo>
                    <a:pt x="189230" y="0"/>
                  </a:lnTo>
                  <a:lnTo>
                    <a:pt x="184150" y="2541"/>
                  </a:lnTo>
                  <a:lnTo>
                    <a:pt x="168910" y="38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Freeform 464"/>
            <p:cNvSpPr/>
            <p:nvPr/>
          </p:nvSpPr>
          <p:spPr>
            <a:xfrm>
              <a:off x="4601210" y="15567661"/>
              <a:ext cx="189231" cy="201929"/>
            </a:xfrm>
            <a:custGeom>
              <a:avLst/>
              <a:gdLst/>
              <a:ahLst/>
              <a:cxnLst/>
              <a:rect l="0" t="0" r="0" b="0"/>
              <a:pathLst>
                <a:path w="189231" h="201929">
                  <a:moveTo>
                    <a:pt x="0" y="201928"/>
                  </a:moveTo>
                  <a:lnTo>
                    <a:pt x="0" y="173989"/>
                  </a:lnTo>
                  <a:lnTo>
                    <a:pt x="1270" y="160019"/>
                  </a:lnTo>
                  <a:lnTo>
                    <a:pt x="2540" y="144778"/>
                  </a:lnTo>
                  <a:lnTo>
                    <a:pt x="5080" y="129539"/>
                  </a:lnTo>
                  <a:lnTo>
                    <a:pt x="10160" y="113028"/>
                  </a:lnTo>
                  <a:lnTo>
                    <a:pt x="17780" y="95250"/>
                  </a:lnTo>
                  <a:lnTo>
                    <a:pt x="25400" y="78739"/>
                  </a:lnTo>
                  <a:lnTo>
                    <a:pt x="33020" y="64769"/>
                  </a:lnTo>
                  <a:lnTo>
                    <a:pt x="40640" y="53339"/>
                  </a:lnTo>
                  <a:lnTo>
                    <a:pt x="48260" y="43178"/>
                  </a:lnTo>
                  <a:lnTo>
                    <a:pt x="55880" y="34289"/>
                  </a:lnTo>
                  <a:lnTo>
                    <a:pt x="62230" y="25400"/>
                  </a:lnTo>
                  <a:lnTo>
                    <a:pt x="69850" y="17778"/>
                  </a:lnTo>
                  <a:lnTo>
                    <a:pt x="78740" y="11428"/>
                  </a:lnTo>
                  <a:lnTo>
                    <a:pt x="90170" y="6350"/>
                  </a:lnTo>
                  <a:lnTo>
                    <a:pt x="101600" y="1269"/>
                  </a:lnTo>
                  <a:lnTo>
                    <a:pt x="113030" y="0"/>
                  </a:lnTo>
                  <a:lnTo>
                    <a:pt x="121920" y="2539"/>
                  </a:lnTo>
                  <a:lnTo>
                    <a:pt x="129540" y="5078"/>
                  </a:lnTo>
                  <a:lnTo>
                    <a:pt x="135890" y="12700"/>
                  </a:lnTo>
                  <a:lnTo>
                    <a:pt x="139700" y="21589"/>
                  </a:lnTo>
                  <a:lnTo>
                    <a:pt x="142240" y="33019"/>
                  </a:lnTo>
                  <a:lnTo>
                    <a:pt x="139700" y="43178"/>
                  </a:lnTo>
                  <a:lnTo>
                    <a:pt x="135890" y="54609"/>
                  </a:lnTo>
                  <a:lnTo>
                    <a:pt x="128270" y="64769"/>
                  </a:lnTo>
                  <a:lnTo>
                    <a:pt x="121920" y="74928"/>
                  </a:lnTo>
                  <a:lnTo>
                    <a:pt x="115570" y="82550"/>
                  </a:lnTo>
                  <a:lnTo>
                    <a:pt x="107950" y="91439"/>
                  </a:lnTo>
                  <a:lnTo>
                    <a:pt x="100330" y="97789"/>
                  </a:lnTo>
                  <a:lnTo>
                    <a:pt x="91440" y="102869"/>
                  </a:lnTo>
                  <a:lnTo>
                    <a:pt x="81280" y="107950"/>
                  </a:lnTo>
                  <a:lnTo>
                    <a:pt x="72390" y="113028"/>
                  </a:lnTo>
                  <a:lnTo>
                    <a:pt x="62230" y="116839"/>
                  </a:lnTo>
                  <a:lnTo>
                    <a:pt x="52070" y="120650"/>
                  </a:lnTo>
                  <a:lnTo>
                    <a:pt x="40640" y="123189"/>
                  </a:lnTo>
                  <a:lnTo>
                    <a:pt x="27940" y="124459"/>
                  </a:lnTo>
                  <a:lnTo>
                    <a:pt x="15240" y="125728"/>
                  </a:lnTo>
                  <a:lnTo>
                    <a:pt x="10160" y="132078"/>
                  </a:lnTo>
                  <a:lnTo>
                    <a:pt x="10160" y="139700"/>
                  </a:lnTo>
                  <a:lnTo>
                    <a:pt x="13970" y="149859"/>
                  </a:lnTo>
                  <a:lnTo>
                    <a:pt x="19050" y="158750"/>
                  </a:lnTo>
                  <a:lnTo>
                    <a:pt x="26670" y="165100"/>
                  </a:lnTo>
                  <a:lnTo>
                    <a:pt x="35560" y="170178"/>
                  </a:lnTo>
                  <a:lnTo>
                    <a:pt x="44450" y="175259"/>
                  </a:lnTo>
                  <a:lnTo>
                    <a:pt x="54610" y="179069"/>
                  </a:lnTo>
                  <a:lnTo>
                    <a:pt x="63500" y="182878"/>
                  </a:lnTo>
                  <a:lnTo>
                    <a:pt x="76200" y="187959"/>
                  </a:lnTo>
                  <a:lnTo>
                    <a:pt x="90170" y="191769"/>
                  </a:lnTo>
                  <a:lnTo>
                    <a:pt x="105410" y="194309"/>
                  </a:lnTo>
                  <a:lnTo>
                    <a:pt x="120650" y="195578"/>
                  </a:lnTo>
                  <a:lnTo>
                    <a:pt x="135890" y="195578"/>
                  </a:lnTo>
                  <a:lnTo>
                    <a:pt x="189230" y="1816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Freeform 465"/>
            <p:cNvSpPr/>
            <p:nvPr/>
          </p:nvSpPr>
          <p:spPr>
            <a:xfrm>
              <a:off x="4800600" y="15612111"/>
              <a:ext cx="63501" cy="147320"/>
            </a:xfrm>
            <a:custGeom>
              <a:avLst/>
              <a:gdLst/>
              <a:ahLst/>
              <a:cxnLst/>
              <a:rect l="0" t="0" r="0" b="0"/>
              <a:pathLst>
                <a:path w="63501" h="147320">
                  <a:moveTo>
                    <a:pt x="0" y="0"/>
                  </a:moveTo>
                  <a:lnTo>
                    <a:pt x="0" y="21589"/>
                  </a:lnTo>
                  <a:lnTo>
                    <a:pt x="2540" y="33019"/>
                  </a:lnTo>
                  <a:lnTo>
                    <a:pt x="6350" y="45719"/>
                  </a:lnTo>
                  <a:lnTo>
                    <a:pt x="11430" y="58419"/>
                  </a:lnTo>
                  <a:lnTo>
                    <a:pt x="16510" y="71119"/>
                  </a:lnTo>
                  <a:lnTo>
                    <a:pt x="20320" y="85089"/>
                  </a:lnTo>
                  <a:lnTo>
                    <a:pt x="24130" y="99059"/>
                  </a:lnTo>
                  <a:lnTo>
                    <a:pt x="29210" y="110489"/>
                  </a:lnTo>
                  <a:lnTo>
                    <a:pt x="34290" y="120650"/>
                  </a:lnTo>
                  <a:lnTo>
                    <a:pt x="63500" y="1473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Freeform 466"/>
            <p:cNvSpPr/>
            <p:nvPr/>
          </p:nvSpPr>
          <p:spPr>
            <a:xfrm>
              <a:off x="4790440" y="15570200"/>
              <a:ext cx="179071" cy="378462"/>
            </a:xfrm>
            <a:custGeom>
              <a:avLst/>
              <a:gdLst/>
              <a:ahLst/>
              <a:cxnLst/>
              <a:rect l="0" t="0" r="0" b="0"/>
              <a:pathLst>
                <a:path w="179071" h="378462">
                  <a:moveTo>
                    <a:pt x="179070" y="0"/>
                  </a:moveTo>
                  <a:lnTo>
                    <a:pt x="163830" y="43180"/>
                  </a:lnTo>
                  <a:lnTo>
                    <a:pt x="160020" y="53339"/>
                  </a:lnTo>
                  <a:lnTo>
                    <a:pt x="154940" y="63500"/>
                  </a:lnTo>
                  <a:lnTo>
                    <a:pt x="148590" y="73661"/>
                  </a:lnTo>
                  <a:lnTo>
                    <a:pt x="142240" y="86361"/>
                  </a:lnTo>
                  <a:lnTo>
                    <a:pt x="135890" y="100330"/>
                  </a:lnTo>
                  <a:lnTo>
                    <a:pt x="129540" y="116839"/>
                  </a:lnTo>
                  <a:lnTo>
                    <a:pt x="120650" y="130811"/>
                  </a:lnTo>
                  <a:lnTo>
                    <a:pt x="113030" y="146050"/>
                  </a:lnTo>
                  <a:lnTo>
                    <a:pt x="102870" y="160020"/>
                  </a:lnTo>
                  <a:lnTo>
                    <a:pt x="93980" y="173989"/>
                  </a:lnTo>
                  <a:lnTo>
                    <a:pt x="86360" y="189230"/>
                  </a:lnTo>
                  <a:lnTo>
                    <a:pt x="71120" y="217170"/>
                  </a:lnTo>
                  <a:lnTo>
                    <a:pt x="57150" y="245111"/>
                  </a:lnTo>
                  <a:lnTo>
                    <a:pt x="49530" y="257811"/>
                  </a:lnTo>
                  <a:lnTo>
                    <a:pt x="41910" y="270511"/>
                  </a:lnTo>
                  <a:lnTo>
                    <a:pt x="27940" y="293370"/>
                  </a:lnTo>
                  <a:lnTo>
                    <a:pt x="13970" y="314961"/>
                  </a:lnTo>
                  <a:lnTo>
                    <a:pt x="7620" y="325120"/>
                  </a:lnTo>
                  <a:lnTo>
                    <a:pt x="2540" y="336550"/>
                  </a:lnTo>
                  <a:lnTo>
                    <a:pt x="0" y="3784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Freeform 467"/>
            <p:cNvSpPr/>
            <p:nvPr/>
          </p:nvSpPr>
          <p:spPr>
            <a:xfrm>
              <a:off x="5074920" y="15443200"/>
              <a:ext cx="41911" cy="85090"/>
            </a:xfrm>
            <a:custGeom>
              <a:avLst/>
              <a:gdLst/>
              <a:ahLst/>
              <a:cxnLst/>
              <a:rect l="0" t="0" r="0" b="0"/>
              <a:pathLst>
                <a:path w="41911" h="85090">
                  <a:moveTo>
                    <a:pt x="41910" y="0"/>
                  </a:moveTo>
                  <a:lnTo>
                    <a:pt x="30480" y="11430"/>
                  </a:lnTo>
                  <a:lnTo>
                    <a:pt x="25400" y="17780"/>
                  </a:lnTo>
                  <a:lnTo>
                    <a:pt x="19050" y="26670"/>
                  </a:lnTo>
                  <a:lnTo>
                    <a:pt x="12700" y="35561"/>
                  </a:lnTo>
                  <a:lnTo>
                    <a:pt x="7620" y="44450"/>
                  </a:lnTo>
                  <a:lnTo>
                    <a:pt x="2540" y="54611"/>
                  </a:lnTo>
                  <a:lnTo>
                    <a:pt x="0" y="850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Freeform 468"/>
            <p:cNvSpPr/>
            <p:nvPr/>
          </p:nvSpPr>
          <p:spPr>
            <a:xfrm>
              <a:off x="5126990" y="15464789"/>
              <a:ext cx="85091" cy="105412"/>
            </a:xfrm>
            <a:custGeom>
              <a:avLst/>
              <a:gdLst/>
              <a:ahLst/>
              <a:cxnLst/>
              <a:rect l="0" t="0" r="0" b="0"/>
              <a:pathLst>
                <a:path w="85091" h="105412">
                  <a:moveTo>
                    <a:pt x="85090" y="0"/>
                  </a:moveTo>
                  <a:lnTo>
                    <a:pt x="67310" y="16511"/>
                  </a:lnTo>
                  <a:lnTo>
                    <a:pt x="59690" y="26672"/>
                  </a:lnTo>
                  <a:lnTo>
                    <a:pt x="50800" y="36831"/>
                  </a:lnTo>
                  <a:lnTo>
                    <a:pt x="40640" y="49531"/>
                  </a:lnTo>
                  <a:lnTo>
                    <a:pt x="31750" y="60961"/>
                  </a:lnTo>
                  <a:lnTo>
                    <a:pt x="0" y="1054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Group 493"/>
          <p:cNvGrpSpPr/>
          <p:nvPr/>
        </p:nvGrpSpPr>
        <p:grpSpPr>
          <a:xfrm>
            <a:off x="4527550" y="14137639"/>
            <a:ext cx="5327651" cy="947423"/>
            <a:chOff x="4527550" y="14137639"/>
            <a:chExt cx="5327651" cy="947423"/>
          </a:xfrm>
        </p:grpSpPr>
        <p:sp>
          <p:nvSpPr>
            <p:cNvPr id="471" name="Freeform 470"/>
            <p:cNvSpPr/>
            <p:nvPr/>
          </p:nvSpPr>
          <p:spPr>
            <a:xfrm>
              <a:off x="4527550" y="14137639"/>
              <a:ext cx="949961" cy="873762"/>
            </a:xfrm>
            <a:custGeom>
              <a:avLst/>
              <a:gdLst/>
              <a:ahLst/>
              <a:cxnLst/>
              <a:rect l="0" t="0" r="0" b="0"/>
              <a:pathLst>
                <a:path w="949961" h="873762">
                  <a:moveTo>
                    <a:pt x="157480" y="0"/>
                  </a:moveTo>
                  <a:lnTo>
                    <a:pt x="186690" y="29211"/>
                  </a:lnTo>
                  <a:lnTo>
                    <a:pt x="209550" y="45722"/>
                  </a:lnTo>
                  <a:lnTo>
                    <a:pt x="237490" y="64772"/>
                  </a:lnTo>
                  <a:lnTo>
                    <a:pt x="266700" y="85091"/>
                  </a:lnTo>
                  <a:lnTo>
                    <a:pt x="294640" y="109222"/>
                  </a:lnTo>
                  <a:lnTo>
                    <a:pt x="323850" y="134622"/>
                  </a:lnTo>
                  <a:lnTo>
                    <a:pt x="355600" y="162561"/>
                  </a:lnTo>
                  <a:lnTo>
                    <a:pt x="565150" y="330200"/>
                  </a:lnTo>
                  <a:lnTo>
                    <a:pt x="582930" y="344172"/>
                  </a:lnTo>
                  <a:lnTo>
                    <a:pt x="623570" y="372111"/>
                  </a:lnTo>
                  <a:lnTo>
                    <a:pt x="642620" y="383541"/>
                  </a:lnTo>
                  <a:lnTo>
                    <a:pt x="660400" y="393700"/>
                  </a:lnTo>
                  <a:lnTo>
                    <a:pt x="788670" y="458472"/>
                  </a:lnTo>
                  <a:lnTo>
                    <a:pt x="805180" y="466091"/>
                  </a:lnTo>
                  <a:lnTo>
                    <a:pt x="839470" y="480061"/>
                  </a:lnTo>
                  <a:lnTo>
                    <a:pt x="867410" y="491491"/>
                  </a:lnTo>
                  <a:lnTo>
                    <a:pt x="891540" y="501650"/>
                  </a:lnTo>
                  <a:lnTo>
                    <a:pt x="914400" y="514350"/>
                  </a:lnTo>
                  <a:lnTo>
                    <a:pt x="935990" y="524511"/>
                  </a:lnTo>
                  <a:lnTo>
                    <a:pt x="947420" y="528322"/>
                  </a:lnTo>
                  <a:lnTo>
                    <a:pt x="949960" y="533400"/>
                  </a:lnTo>
                  <a:lnTo>
                    <a:pt x="949960" y="539750"/>
                  </a:lnTo>
                  <a:lnTo>
                    <a:pt x="944880" y="546100"/>
                  </a:lnTo>
                  <a:lnTo>
                    <a:pt x="938530" y="551181"/>
                  </a:lnTo>
                  <a:lnTo>
                    <a:pt x="922020" y="560072"/>
                  </a:lnTo>
                  <a:lnTo>
                    <a:pt x="900430" y="565150"/>
                  </a:lnTo>
                  <a:lnTo>
                    <a:pt x="875030" y="567691"/>
                  </a:lnTo>
                  <a:lnTo>
                    <a:pt x="848360" y="574041"/>
                  </a:lnTo>
                  <a:lnTo>
                    <a:pt x="759460" y="593091"/>
                  </a:lnTo>
                  <a:lnTo>
                    <a:pt x="707390" y="604522"/>
                  </a:lnTo>
                  <a:lnTo>
                    <a:pt x="689610" y="608331"/>
                  </a:lnTo>
                  <a:lnTo>
                    <a:pt x="670560" y="614681"/>
                  </a:lnTo>
                  <a:lnTo>
                    <a:pt x="629920" y="626111"/>
                  </a:lnTo>
                  <a:lnTo>
                    <a:pt x="588010" y="640081"/>
                  </a:lnTo>
                  <a:lnTo>
                    <a:pt x="567690" y="647700"/>
                  </a:lnTo>
                  <a:lnTo>
                    <a:pt x="547370" y="656591"/>
                  </a:lnTo>
                  <a:lnTo>
                    <a:pt x="525780" y="665481"/>
                  </a:lnTo>
                  <a:lnTo>
                    <a:pt x="505460" y="674372"/>
                  </a:lnTo>
                  <a:lnTo>
                    <a:pt x="483870" y="681991"/>
                  </a:lnTo>
                  <a:lnTo>
                    <a:pt x="462280" y="690881"/>
                  </a:lnTo>
                  <a:lnTo>
                    <a:pt x="441960" y="698500"/>
                  </a:lnTo>
                  <a:lnTo>
                    <a:pt x="420370" y="708661"/>
                  </a:lnTo>
                  <a:lnTo>
                    <a:pt x="400050" y="717550"/>
                  </a:lnTo>
                  <a:lnTo>
                    <a:pt x="377190" y="726441"/>
                  </a:lnTo>
                  <a:lnTo>
                    <a:pt x="354330" y="735331"/>
                  </a:lnTo>
                  <a:lnTo>
                    <a:pt x="331470" y="742950"/>
                  </a:lnTo>
                  <a:lnTo>
                    <a:pt x="309880" y="751841"/>
                  </a:lnTo>
                  <a:lnTo>
                    <a:pt x="289560" y="760731"/>
                  </a:lnTo>
                  <a:lnTo>
                    <a:pt x="270510" y="770891"/>
                  </a:lnTo>
                  <a:lnTo>
                    <a:pt x="251460" y="779781"/>
                  </a:lnTo>
                  <a:lnTo>
                    <a:pt x="214630" y="795022"/>
                  </a:lnTo>
                  <a:lnTo>
                    <a:pt x="161290" y="817881"/>
                  </a:lnTo>
                  <a:lnTo>
                    <a:pt x="144780" y="822961"/>
                  </a:lnTo>
                  <a:lnTo>
                    <a:pt x="129540" y="829311"/>
                  </a:lnTo>
                  <a:lnTo>
                    <a:pt x="114300" y="833122"/>
                  </a:lnTo>
                  <a:lnTo>
                    <a:pt x="85090" y="842011"/>
                  </a:lnTo>
                  <a:lnTo>
                    <a:pt x="57150" y="849631"/>
                  </a:lnTo>
                  <a:lnTo>
                    <a:pt x="33020" y="855981"/>
                  </a:lnTo>
                  <a:lnTo>
                    <a:pt x="11430" y="866141"/>
                  </a:lnTo>
                  <a:lnTo>
                    <a:pt x="0" y="8737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Freeform 471"/>
            <p:cNvSpPr/>
            <p:nvPr/>
          </p:nvSpPr>
          <p:spPr>
            <a:xfrm>
              <a:off x="5769610" y="14300200"/>
              <a:ext cx="179071" cy="501651"/>
            </a:xfrm>
            <a:custGeom>
              <a:avLst/>
              <a:gdLst/>
              <a:ahLst/>
              <a:cxnLst/>
              <a:rect l="0" t="0" r="0" b="0"/>
              <a:pathLst>
                <a:path w="179071" h="501651">
                  <a:moveTo>
                    <a:pt x="179070" y="80011"/>
                  </a:moveTo>
                  <a:lnTo>
                    <a:pt x="149860" y="35561"/>
                  </a:lnTo>
                  <a:lnTo>
                    <a:pt x="143510" y="26670"/>
                  </a:lnTo>
                  <a:lnTo>
                    <a:pt x="135890" y="19050"/>
                  </a:lnTo>
                  <a:lnTo>
                    <a:pt x="129540" y="11430"/>
                  </a:lnTo>
                  <a:lnTo>
                    <a:pt x="119380" y="6350"/>
                  </a:lnTo>
                  <a:lnTo>
                    <a:pt x="106680" y="2539"/>
                  </a:lnTo>
                  <a:lnTo>
                    <a:pt x="91440" y="0"/>
                  </a:lnTo>
                  <a:lnTo>
                    <a:pt x="80010" y="1270"/>
                  </a:lnTo>
                  <a:lnTo>
                    <a:pt x="69850" y="3811"/>
                  </a:lnTo>
                  <a:lnTo>
                    <a:pt x="60960" y="7620"/>
                  </a:lnTo>
                  <a:lnTo>
                    <a:pt x="53340" y="13970"/>
                  </a:lnTo>
                  <a:lnTo>
                    <a:pt x="46990" y="22861"/>
                  </a:lnTo>
                  <a:lnTo>
                    <a:pt x="41910" y="30480"/>
                  </a:lnTo>
                  <a:lnTo>
                    <a:pt x="36830" y="41911"/>
                  </a:lnTo>
                  <a:lnTo>
                    <a:pt x="33020" y="53339"/>
                  </a:lnTo>
                  <a:lnTo>
                    <a:pt x="29210" y="66039"/>
                  </a:lnTo>
                  <a:lnTo>
                    <a:pt x="25400" y="78739"/>
                  </a:lnTo>
                  <a:lnTo>
                    <a:pt x="17780" y="105411"/>
                  </a:lnTo>
                  <a:lnTo>
                    <a:pt x="13970" y="120650"/>
                  </a:lnTo>
                  <a:lnTo>
                    <a:pt x="7620" y="152400"/>
                  </a:lnTo>
                  <a:lnTo>
                    <a:pt x="5080" y="170180"/>
                  </a:lnTo>
                  <a:lnTo>
                    <a:pt x="2540" y="189230"/>
                  </a:lnTo>
                  <a:lnTo>
                    <a:pt x="2540" y="209550"/>
                  </a:lnTo>
                  <a:lnTo>
                    <a:pt x="1270" y="246380"/>
                  </a:lnTo>
                  <a:lnTo>
                    <a:pt x="0" y="335280"/>
                  </a:lnTo>
                  <a:lnTo>
                    <a:pt x="0" y="5016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Freeform 472"/>
            <p:cNvSpPr/>
            <p:nvPr/>
          </p:nvSpPr>
          <p:spPr>
            <a:xfrm>
              <a:off x="5674360" y="14591030"/>
              <a:ext cx="220981" cy="52071"/>
            </a:xfrm>
            <a:custGeom>
              <a:avLst/>
              <a:gdLst/>
              <a:ahLst/>
              <a:cxnLst/>
              <a:rect l="0" t="0" r="0" b="0"/>
              <a:pathLst>
                <a:path w="220981" h="52071">
                  <a:moveTo>
                    <a:pt x="0" y="52070"/>
                  </a:moveTo>
                  <a:lnTo>
                    <a:pt x="17780" y="46990"/>
                  </a:lnTo>
                  <a:lnTo>
                    <a:pt x="26670" y="43181"/>
                  </a:lnTo>
                  <a:lnTo>
                    <a:pt x="38100" y="38100"/>
                  </a:lnTo>
                  <a:lnTo>
                    <a:pt x="49530" y="31750"/>
                  </a:lnTo>
                  <a:lnTo>
                    <a:pt x="62230" y="26670"/>
                  </a:lnTo>
                  <a:lnTo>
                    <a:pt x="72390" y="22859"/>
                  </a:lnTo>
                  <a:lnTo>
                    <a:pt x="83820" y="19050"/>
                  </a:lnTo>
                  <a:lnTo>
                    <a:pt x="99060" y="13970"/>
                  </a:lnTo>
                  <a:lnTo>
                    <a:pt x="118110" y="10159"/>
                  </a:lnTo>
                  <a:lnTo>
                    <a:pt x="138430" y="7620"/>
                  </a:lnTo>
                  <a:lnTo>
                    <a:pt x="156210" y="5081"/>
                  </a:lnTo>
                  <a:lnTo>
                    <a:pt x="173990" y="2540"/>
                  </a:lnTo>
                  <a:lnTo>
                    <a:pt x="2209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Freeform 473"/>
            <p:cNvSpPr/>
            <p:nvPr/>
          </p:nvSpPr>
          <p:spPr>
            <a:xfrm>
              <a:off x="5994400" y="14549120"/>
              <a:ext cx="259081" cy="231142"/>
            </a:xfrm>
            <a:custGeom>
              <a:avLst/>
              <a:gdLst/>
              <a:ahLst/>
              <a:cxnLst/>
              <a:rect l="0" t="0" r="0" b="0"/>
              <a:pathLst>
                <a:path w="259081" h="231142">
                  <a:moveTo>
                    <a:pt x="185420" y="0"/>
                  </a:moveTo>
                  <a:lnTo>
                    <a:pt x="127000" y="0"/>
                  </a:lnTo>
                  <a:lnTo>
                    <a:pt x="115570" y="1269"/>
                  </a:lnTo>
                  <a:lnTo>
                    <a:pt x="104140" y="5080"/>
                  </a:lnTo>
                  <a:lnTo>
                    <a:pt x="92710" y="10160"/>
                  </a:lnTo>
                  <a:lnTo>
                    <a:pt x="81280" y="16510"/>
                  </a:lnTo>
                  <a:lnTo>
                    <a:pt x="71120" y="22860"/>
                  </a:lnTo>
                  <a:lnTo>
                    <a:pt x="59690" y="29210"/>
                  </a:lnTo>
                  <a:lnTo>
                    <a:pt x="50800" y="36830"/>
                  </a:lnTo>
                  <a:lnTo>
                    <a:pt x="41910" y="45719"/>
                  </a:lnTo>
                  <a:lnTo>
                    <a:pt x="33020" y="54610"/>
                  </a:lnTo>
                  <a:lnTo>
                    <a:pt x="25400" y="64769"/>
                  </a:lnTo>
                  <a:lnTo>
                    <a:pt x="17780" y="77469"/>
                  </a:lnTo>
                  <a:lnTo>
                    <a:pt x="11430" y="90169"/>
                  </a:lnTo>
                  <a:lnTo>
                    <a:pt x="6350" y="105410"/>
                  </a:lnTo>
                  <a:lnTo>
                    <a:pt x="2540" y="123191"/>
                  </a:lnTo>
                  <a:lnTo>
                    <a:pt x="1270" y="140969"/>
                  </a:lnTo>
                  <a:lnTo>
                    <a:pt x="0" y="157480"/>
                  </a:lnTo>
                  <a:lnTo>
                    <a:pt x="1270" y="171450"/>
                  </a:lnTo>
                  <a:lnTo>
                    <a:pt x="3810" y="184150"/>
                  </a:lnTo>
                  <a:lnTo>
                    <a:pt x="10160" y="194310"/>
                  </a:lnTo>
                  <a:lnTo>
                    <a:pt x="20320" y="201930"/>
                  </a:lnTo>
                  <a:lnTo>
                    <a:pt x="34290" y="208280"/>
                  </a:lnTo>
                  <a:lnTo>
                    <a:pt x="49530" y="210819"/>
                  </a:lnTo>
                  <a:lnTo>
                    <a:pt x="67310" y="212091"/>
                  </a:lnTo>
                  <a:lnTo>
                    <a:pt x="85090" y="210819"/>
                  </a:lnTo>
                  <a:lnTo>
                    <a:pt x="101600" y="208280"/>
                  </a:lnTo>
                  <a:lnTo>
                    <a:pt x="115570" y="204469"/>
                  </a:lnTo>
                  <a:lnTo>
                    <a:pt x="128270" y="199391"/>
                  </a:lnTo>
                  <a:lnTo>
                    <a:pt x="139700" y="191769"/>
                  </a:lnTo>
                  <a:lnTo>
                    <a:pt x="148590" y="184150"/>
                  </a:lnTo>
                  <a:lnTo>
                    <a:pt x="157480" y="175260"/>
                  </a:lnTo>
                  <a:lnTo>
                    <a:pt x="165100" y="166369"/>
                  </a:lnTo>
                  <a:lnTo>
                    <a:pt x="170180" y="156210"/>
                  </a:lnTo>
                  <a:lnTo>
                    <a:pt x="175260" y="146050"/>
                  </a:lnTo>
                  <a:lnTo>
                    <a:pt x="179070" y="134619"/>
                  </a:lnTo>
                  <a:lnTo>
                    <a:pt x="181610" y="121919"/>
                  </a:lnTo>
                  <a:lnTo>
                    <a:pt x="182880" y="109219"/>
                  </a:lnTo>
                  <a:lnTo>
                    <a:pt x="184150" y="95250"/>
                  </a:lnTo>
                  <a:lnTo>
                    <a:pt x="184150" y="80010"/>
                  </a:lnTo>
                  <a:lnTo>
                    <a:pt x="185420" y="63500"/>
                  </a:lnTo>
                  <a:lnTo>
                    <a:pt x="185420" y="59691"/>
                  </a:lnTo>
                  <a:lnTo>
                    <a:pt x="185420" y="63500"/>
                  </a:lnTo>
                  <a:lnTo>
                    <a:pt x="185420" y="73660"/>
                  </a:lnTo>
                  <a:lnTo>
                    <a:pt x="186690" y="87630"/>
                  </a:lnTo>
                  <a:lnTo>
                    <a:pt x="189230" y="104141"/>
                  </a:lnTo>
                  <a:lnTo>
                    <a:pt x="191770" y="121919"/>
                  </a:lnTo>
                  <a:lnTo>
                    <a:pt x="195580" y="138430"/>
                  </a:lnTo>
                  <a:lnTo>
                    <a:pt x="200660" y="153669"/>
                  </a:lnTo>
                  <a:lnTo>
                    <a:pt x="205740" y="168910"/>
                  </a:lnTo>
                  <a:lnTo>
                    <a:pt x="212090" y="181610"/>
                  </a:lnTo>
                  <a:lnTo>
                    <a:pt x="218440" y="191769"/>
                  </a:lnTo>
                  <a:lnTo>
                    <a:pt x="259080" y="2311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Freeform 474"/>
            <p:cNvSpPr/>
            <p:nvPr/>
          </p:nvSpPr>
          <p:spPr>
            <a:xfrm>
              <a:off x="6281420" y="14552930"/>
              <a:ext cx="172721" cy="223521"/>
            </a:xfrm>
            <a:custGeom>
              <a:avLst/>
              <a:gdLst/>
              <a:ahLst/>
              <a:cxnLst/>
              <a:rect l="0" t="0" r="0" b="0"/>
              <a:pathLst>
                <a:path w="172721" h="223521">
                  <a:moveTo>
                    <a:pt x="109220" y="6350"/>
                  </a:moveTo>
                  <a:lnTo>
                    <a:pt x="92710" y="0"/>
                  </a:lnTo>
                  <a:lnTo>
                    <a:pt x="82550" y="1270"/>
                  </a:lnTo>
                  <a:lnTo>
                    <a:pt x="72390" y="3809"/>
                  </a:lnTo>
                  <a:lnTo>
                    <a:pt x="59690" y="7620"/>
                  </a:lnTo>
                  <a:lnTo>
                    <a:pt x="49530" y="13970"/>
                  </a:lnTo>
                  <a:lnTo>
                    <a:pt x="40640" y="22859"/>
                  </a:lnTo>
                  <a:lnTo>
                    <a:pt x="31750" y="30481"/>
                  </a:lnTo>
                  <a:lnTo>
                    <a:pt x="25400" y="40640"/>
                  </a:lnTo>
                  <a:lnTo>
                    <a:pt x="19050" y="49531"/>
                  </a:lnTo>
                  <a:lnTo>
                    <a:pt x="13970" y="59690"/>
                  </a:lnTo>
                  <a:lnTo>
                    <a:pt x="10160" y="71120"/>
                  </a:lnTo>
                  <a:lnTo>
                    <a:pt x="5080" y="83820"/>
                  </a:lnTo>
                  <a:lnTo>
                    <a:pt x="1270" y="96520"/>
                  </a:lnTo>
                  <a:lnTo>
                    <a:pt x="0" y="111759"/>
                  </a:lnTo>
                  <a:lnTo>
                    <a:pt x="0" y="129540"/>
                  </a:lnTo>
                  <a:lnTo>
                    <a:pt x="1270" y="147320"/>
                  </a:lnTo>
                  <a:lnTo>
                    <a:pt x="5080" y="162559"/>
                  </a:lnTo>
                  <a:lnTo>
                    <a:pt x="8890" y="175259"/>
                  </a:lnTo>
                  <a:lnTo>
                    <a:pt x="13970" y="185420"/>
                  </a:lnTo>
                  <a:lnTo>
                    <a:pt x="20320" y="194309"/>
                  </a:lnTo>
                  <a:lnTo>
                    <a:pt x="26670" y="203200"/>
                  </a:lnTo>
                  <a:lnTo>
                    <a:pt x="33020" y="210820"/>
                  </a:lnTo>
                  <a:lnTo>
                    <a:pt x="43180" y="215900"/>
                  </a:lnTo>
                  <a:lnTo>
                    <a:pt x="55880" y="219709"/>
                  </a:lnTo>
                  <a:lnTo>
                    <a:pt x="69850" y="222250"/>
                  </a:lnTo>
                  <a:lnTo>
                    <a:pt x="83820" y="223520"/>
                  </a:lnTo>
                  <a:lnTo>
                    <a:pt x="95250" y="222250"/>
                  </a:lnTo>
                  <a:lnTo>
                    <a:pt x="106680" y="219709"/>
                  </a:lnTo>
                  <a:lnTo>
                    <a:pt x="119380" y="215900"/>
                  </a:lnTo>
                  <a:lnTo>
                    <a:pt x="132080" y="209550"/>
                  </a:lnTo>
                  <a:lnTo>
                    <a:pt x="172720" y="1854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Freeform 475"/>
            <p:cNvSpPr/>
            <p:nvPr/>
          </p:nvSpPr>
          <p:spPr>
            <a:xfrm>
              <a:off x="6559550" y="14422120"/>
              <a:ext cx="31751" cy="358142"/>
            </a:xfrm>
            <a:custGeom>
              <a:avLst/>
              <a:gdLst/>
              <a:ahLst/>
              <a:cxnLst/>
              <a:rect l="0" t="0" r="0" b="0"/>
              <a:pathLst>
                <a:path w="31751" h="358142">
                  <a:moveTo>
                    <a:pt x="31750" y="0"/>
                  </a:moveTo>
                  <a:lnTo>
                    <a:pt x="25400" y="27941"/>
                  </a:lnTo>
                  <a:lnTo>
                    <a:pt x="20320" y="63500"/>
                  </a:lnTo>
                  <a:lnTo>
                    <a:pt x="16510" y="85091"/>
                  </a:lnTo>
                  <a:lnTo>
                    <a:pt x="13970" y="102869"/>
                  </a:lnTo>
                  <a:lnTo>
                    <a:pt x="12700" y="120650"/>
                  </a:lnTo>
                  <a:lnTo>
                    <a:pt x="12700" y="135891"/>
                  </a:lnTo>
                  <a:lnTo>
                    <a:pt x="11430" y="166369"/>
                  </a:lnTo>
                  <a:lnTo>
                    <a:pt x="10160" y="181610"/>
                  </a:lnTo>
                  <a:lnTo>
                    <a:pt x="8890" y="195580"/>
                  </a:lnTo>
                  <a:lnTo>
                    <a:pt x="7620" y="209550"/>
                  </a:lnTo>
                  <a:lnTo>
                    <a:pt x="5080" y="224791"/>
                  </a:lnTo>
                  <a:lnTo>
                    <a:pt x="2540" y="238760"/>
                  </a:lnTo>
                  <a:lnTo>
                    <a:pt x="2540" y="252730"/>
                  </a:lnTo>
                  <a:lnTo>
                    <a:pt x="1270" y="266700"/>
                  </a:lnTo>
                  <a:lnTo>
                    <a:pt x="0" y="298450"/>
                  </a:lnTo>
                  <a:lnTo>
                    <a:pt x="0" y="3581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Freeform 476"/>
            <p:cNvSpPr/>
            <p:nvPr/>
          </p:nvSpPr>
          <p:spPr>
            <a:xfrm>
              <a:off x="6464300" y="14559280"/>
              <a:ext cx="359411" cy="193041"/>
            </a:xfrm>
            <a:custGeom>
              <a:avLst/>
              <a:gdLst/>
              <a:ahLst/>
              <a:cxnLst/>
              <a:rect l="0" t="0" r="0" b="0"/>
              <a:pathLst>
                <a:path w="359411" h="193041">
                  <a:moveTo>
                    <a:pt x="0" y="0"/>
                  </a:moveTo>
                  <a:lnTo>
                    <a:pt x="16510" y="16509"/>
                  </a:lnTo>
                  <a:lnTo>
                    <a:pt x="29210" y="21590"/>
                  </a:lnTo>
                  <a:lnTo>
                    <a:pt x="44450" y="25400"/>
                  </a:lnTo>
                  <a:lnTo>
                    <a:pt x="60960" y="26670"/>
                  </a:lnTo>
                  <a:lnTo>
                    <a:pt x="78740" y="26670"/>
                  </a:lnTo>
                  <a:lnTo>
                    <a:pt x="99060" y="26670"/>
                  </a:lnTo>
                  <a:lnTo>
                    <a:pt x="118110" y="24131"/>
                  </a:lnTo>
                  <a:lnTo>
                    <a:pt x="137160" y="22859"/>
                  </a:lnTo>
                  <a:lnTo>
                    <a:pt x="173990" y="21590"/>
                  </a:lnTo>
                  <a:lnTo>
                    <a:pt x="189230" y="24131"/>
                  </a:lnTo>
                  <a:lnTo>
                    <a:pt x="200660" y="27940"/>
                  </a:lnTo>
                  <a:lnTo>
                    <a:pt x="210820" y="31750"/>
                  </a:lnTo>
                  <a:lnTo>
                    <a:pt x="217170" y="41909"/>
                  </a:lnTo>
                  <a:lnTo>
                    <a:pt x="219710" y="53340"/>
                  </a:lnTo>
                  <a:lnTo>
                    <a:pt x="219710" y="67309"/>
                  </a:lnTo>
                  <a:lnTo>
                    <a:pt x="219710" y="80009"/>
                  </a:lnTo>
                  <a:lnTo>
                    <a:pt x="217170" y="91440"/>
                  </a:lnTo>
                  <a:lnTo>
                    <a:pt x="215900" y="102870"/>
                  </a:lnTo>
                  <a:lnTo>
                    <a:pt x="214630" y="114300"/>
                  </a:lnTo>
                  <a:lnTo>
                    <a:pt x="215900" y="125731"/>
                  </a:lnTo>
                  <a:lnTo>
                    <a:pt x="217170" y="135890"/>
                  </a:lnTo>
                  <a:lnTo>
                    <a:pt x="220980" y="148590"/>
                  </a:lnTo>
                  <a:lnTo>
                    <a:pt x="226060" y="160020"/>
                  </a:lnTo>
                  <a:lnTo>
                    <a:pt x="231140" y="173990"/>
                  </a:lnTo>
                  <a:lnTo>
                    <a:pt x="240030" y="182881"/>
                  </a:lnTo>
                  <a:lnTo>
                    <a:pt x="250190" y="187959"/>
                  </a:lnTo>
                  <a:lnTo>
                    <a:pt x="261620" y="191770"/>
                  </a:lnTo>
                  <a:lnTo>
                    <a:pt x="275590" y="193040"/>
                  </a:lnTo>
                  <a:lnTo>
                    <a:pt x="289560" y="193040"/>
                  </a:lnTo>
                  <a:lnTo>
                    <a:pt x="306070" y="191770"/>
                  </a:lnTo>
                  <a:lnTo>
                    <a:pt x="318770" y="189231"/>
                  </a:lnTo>
                  <a:lnTo>
                    <a:pt x="328930" y="184150"/>
                  </a:lnTo>
                  <a:lnTo>
                    <a:pt x="339090" y="179070"/>
                  </a:lnTo>
                  <a:lnTo>
                    <a:pt x="346710" y="168909"/>
                  </a:lnTo>
                  <a:lnTo>
                    <a:pt x="353060" y="157481"/>
                  </a:lnTo>
                  <a:lnTo>
                    <a:pt x="358140" y="143509"/>
                  </a:lnTo>
                  <a:lnTo>
                    <a:pt x="359410" y="128270"/>
                  </a:lnTo>
                  <a:lnTo>
                    <a:pt x="358140" y="111759"/>
                  </a:lnTo>
                  <a:lnTo>
                    <a:pt x="354330" y="96520"/>
                  </a:lnTo>
                  <a:lnTo>
                    <a:pt x="349250" y="82550"/>
                  </a:lnTo>
                  <a:lnTo>
                    <a:pt x="344170" y="71120"/>
                  </a:lnTo>
                  <a:lnTo>
                    <a:pt x="337820" y="60959"/>
                  </a:lnTo>
                  <a:lnTo>
                    <a:pt x="331470" y="52070"/>
                  </a:lnTo>
                  <a:lnTo>
                    <a:pt x="322580" y="44450"/>
                  </a:lnTo>
                  <a:lnTo>
                    <a:pt x="313690" y="36831"/>
                  </a:lnTo>
                  <a:lnTo>
                    <a:pt x="302260" y="30481"/>
                  </a:lnTo>
                  <a:lnTo>
                    <a:pt x="290830" y="24131"/>
                  </a:lnTo>
                  <a:lnTo>
                    <a:pt x="278130" y="20320"/>
                  </a:lnTo>
                  <a:lnTo>
                    <a:pt x="271780" y="20320"/>
                  </a:lnTo>
                  <a:lnTo>
                    <a:pt x="270510" y="24131"/>
                  </a:lnTo>
                  <a:lnTo>
                    <a:pt x="274320" y="419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Freeform 477"/>
            <p:cNvSpPr/>
            <p:nvPr/>
          </p:nvSpPr>
          <p:spPr>
            <a:xfrm>
              <a:off x="6854190" y="14544039"/>
              <a:ext cx="402591" cy="405132"/>
            </a:xfrm>
            <a:custGeom>
              <a:avLst/>
              <a:gdLst/>
              <a:ahLst/>
              <a:cxnLst/>
              <a:rect l="0" t="0" r="0" b="0"/>
              <a:pathLst>
                <a:path w="402591" h="405132">
                  <a:moveTo>
                    <a:pt x="0" y="152400"/>
                  </a:moveTo>
                  <a:lnTo>
                    <a:pt x="5080" y="173991"/>
                  </a:lnTo>
                  <a:lnTo>
                    <a:pt x="7620" y="185422"/>
                  </a:lnTo>
                  <a:lnTo>
                    <a:pt x="7620" y="198122"/>
                  </a:lnTo>
                  <a:lnTo>
                    <a:pt x="8890" y="210822"/>
                  </a:lnTo>
                  <a:lnTo>
                    <a:pt x="8890" y="213361"/>
                  </a:lnTo>
                  <a:lnTo>
                    <a:pt x="10160" y="200661"/>
                  </a:lnTo>
                  <a:lnTo>
                    <a:pt x="11430" y="187961"/>
                  </a:lnTo>
                  <a:lnTo>
                    <a:pt x="15240" y="154941"/>
                  </a:lnTo>
                  <a:lnTo>
                    <a:pt x="19050" y="139700"/>
                  </a:lnTo>
                  <a:lnTo>
                    <a:pt x="21590" y="127000"/>
                  </a:lnTo>
                  <a:lnTo>
                    <a:pt x="25400" y="114300"/>
                  </a:lnTo>
                  <a:lnTo>
                    <a:pt x="29210" y="101600"/>
                  </a:lnTo>
                  <a:lnTo>
                    <a:pt x="34290" y="90172"/>
                  </a:lnTo>
                  <a:lnTo>
                    <a:pt x="40640" y="80011"/>
                  </a:lnTo>
                  <a:lnTo>
                    <a:pt x="48260" y="69850"/>
                  </a:lnTo>
                  <a:lnTo>
                    <a:pt x="57150" y="60961"/>
                  </a:lnTo>
                  <a:lnTo>
                    <a:pt x="66040" y="52072"/>
                  </a:lnTo>
                  <a:lnTo>
                    <a:pt x="74930" y="44450"/>
                  </a:lnTo>
                  <a:lnTo>
                    <a:pt x="85090" y="36831"/>
                  </a:lnTo>
                  <a:lnTo>
                    <a:pt x="95250" y="29211"/>
                  </a:lnTo>
                  <a:lnTo>
                    <a:pt x="105410" y="24131"/>
                  </a:lnTo>
                  <a:lnTo>
                    <a:pt x="115570" y="19050"/>
                  </a:lnTo>
                  <a:lnTo>
                    <a:pt x="127000" y="13972"/>
                  </a:lnTo>
                  <a:lnTo>
                    <a:pt x="139700" y="10161"/>
                  </a:lnTo>
                  <a:lnTo>
                    <a:pt x="153670" y="5081"/>
                  </a:lnTo>
                  <a:lnTo>
                    <a:pt x="168910" y="1272"/>
                  </a:lnTo>
                  <a:lnTo>
                    <a:pt x="182880" y="0"/>
                  </a:lnTo>
                  <a:lnTo>
                    <a:pt x="195580" y="0"/>
                  </a:lnTo>
                  <a:lnTo>
                    <a:pt x="207010" y="1272"/>
                  </a:lnTo>
                  <a:lnTo>
                    <a:pt x="217170" y="7622"/>
                  </a:lnTo>
                  <a:lnTo>
                    <a:pt x="223520" y="15241"/>
                  </a:lnTo>
                  <a:lnTo>
                    <a:pt x="229870" y="26672"/>
                  </a:lnTo>
                  <a:lnTo>
                    <a:pt x="232410" y="38100"/>
                  </a:lnTo>
                  <a:lnTo>
                    <a:pt x="233680" y="49531"/>
                  </a:lnTo>
                  <a:lnTo>
                    <a:pt x="232410" y="63500"/>
                  </a:lnTo>
                  <a:lnTo>
                    <a:pt x="231140" y="77472"/>
                  </a:lnTo>
                  <a:lnTo>
                    <a:pt x="228600" y="92711"/>
                  </a:lnTo>
                  <a:lnTo>
                    <a:pt x="226060" y="109222"/>
                  </a:lnTo>
                  <a:lnTo>
                    <a:pt x="226060" y="123191"/>
                  </a:lnTo>
                  <a:lnTo>
                    <a:pt x="226060" y="135891"/>
                  </a:lnTo>
                  <a:lnTo>
                    <a:pt x="228600" y="148591"/>
                  </a:lnTo>
                  <a:lnTo>
                    <a:pt x="231140" y="158750"/>
                  </a:lnTo>
                  <a:lnTo>
                    <a:pt x="236220" y="168911"/>
                  </a:lnTo>
                  <a:lnTo>
                    <a:pt x="241300" y="176531"/>
                  </a:lnTo>
                  <a:lnTo>
                    <a:pt x="251460" y="182881"/>
                  </a:lnTo>
                  <a:lnTo>
                    <a:pt x="262890" y="186691"/>
                  </a:lnTo>
                  <a:lnTo>
                    <a:pt x="276860" y="189231"/>
                  </a:lnTo>
                  <a:lnTo>
                    <a:pt x="290830" y="186691"/>
                  </a:lnTo>
                  <a:lnTo>
                    <a:pt x="304800" y="182881"/>
                  </a:lnTo>
                  <a:lnTo>
                    <a:pt x="318770" y="175261"/>
                  </a:lnTo>
                  <a:lnTo>
                    <a:pt x="332740" y="165100"/>
                  </a:lnTo>
                  <a:lnTo>
                    <a:pt x="344170" y="152400"/>
                  </a:lnTo>
                  <a:lnTo>
                    <a:pt x="355600" y="138431"/>
                  </a:lnTo>
                  <a:lnTo>
                    <a:pt x="364490" y="125731"/>
                  </a:lnTo>
                  <a:lnTo>
                    <a:pt x="372110" y="113031"/>
                  </a:lnTo>
                  <a:lnTo>
                    <a:pt x="377190" y="101600"/>
                  </a:lnTo>
                  <a:lnTo>
                    <a:pt x="382270" y="86361"/>
                  </a:lnTo>
                  <a:lnTo>
                    <a:pt x="387350" y="69850"/>
                  </a:lnTo>
                  <a:lnTo>
                    <a:pt x="391160" y="52072"/>
                  </a:lnTo>
                  <a:lnTo>
                    <a:pt x="394970" y="35561"/>
                  </a:lnTo>
                  <a:lnTo>
                    <a:pt x="398780" y="21591"/>
                  </a:lnTo>
                  <a:lnTo>
                    <a:pt x="402590" y="8891"/>
                  </a:lnTo>
                  <a:lnTo>
                    <a:pt x="402590" y="5081"/>
                  </a:lnTo>
                  <a:lnTo>
                    <a:pt x="401320" y="7622"/>
                  </a:lnTo>
                  <a:lnTo>
                    <a:pt x="397510" y="13972"/>
                  </a:lnTo>
                  <a:lnTo>
                    <a:pt x="393700" y="25400"/>
                  </a:lnTo>
                  <a:lnTo>
                    <a:pt x="389890" y="41911"/>
                  </a:lnTo>
                  <a:lnTo>
                    <a:pt x="386080" y="60961"/>
                  </a:lnTo>
                  <a:lnTo>
                    <a:pt x="381000" y="80011"/>
                  </a:lnTo>
                  <a:lnTo>
                    <a:pt x="375920" y="97791"/>
                  </a:lnTo>
                  <a:lnTo>
                    <a:pt x="369570" y="115572"/>
                  </a:lnTo>
                  <a:lnTo>
                    <a:pt x="365760" y="132081"/>
                  </a:lnTo>
                  <a:lnTo>
                    <a:pt x="363220" y="148591"/>
                  </a:lnTo>
                  <a:lnTo>
                    <a:pt x="361950" y="163831"/>
                  </a:lnTo>
                  <a:lnTo>
                    <a:pt x="356870" y="199391"/>
                  </a:lnTo>
                  <a:lnTo>
                    <a:pt x="353060" y="218441"/>
                  </a:lnTo>
                  <a:lnTo>
                    <a:pt x="350520" y="236222"/>
                  </a:lnTo>
                  <a:lnTo>
                    <a:pt x="346710" y="252731"/>
                  </a:lnTo>
                  <a:lnTo>
                    <a:pt x="342900" y="267972"/>
                  </a:lnTo>
                  <a:lnTo>
                    <a:pt x="341630" y="283211"/>
                  </a:lnTo>
                  <a:lnTo>
                    <a:pt x="340360" y="298450"/>
                  </a:lnTo>
                  <a:lnTo>
                    <a:pt x="339090" y="312422"/>
                  </a:lnTo>
                  <a:lnTo>
                    <a:pt x="336550" y="325122"/>
                  </a:lnTo>
                  <a:lnTo>
                    <a:pt x="334010" y="337822"/>
                  </a:lnTo>
                  <a:lnTo>
                    <a:pt x="331470" y="349250"/>
                  </a:lnTo>
                  <a:lnTo>
                    <a:pt x="330200" y="361950"/>
                  </a:lnTo>
                  <a:lnTo>
                    <a:pt x="326390" y="4051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Freeform 478"/>
            <p:cNvSpPr/>
            <p:nvPr/>
          </p:nvSpPr>
          <p:spPr>
            <a:xfrm>
              <a:off x="7517130" y="14632939"/>
              <a:ext cx="326391" cy="10162"/>
            </a:xfrm>
            <a:custGeom>
              <a:avLst/>
              <a:gdLst/>
              <a:ahLst/>
              <a:cxnLst/>
              <a:rect l="0" t="0" r="0" b="0"/>
              <a:pathLst>
                <a:path w="326391" h="10162">
                  <a:moveTo>
                    <a:pt x="0" y="0"/>
                  </a:moveTo>
                  <a:lnTo>
                    <a:pt x="22860" y="0"/>
                  </a:lnTo>
                  <a:lnTo>
                    <a:pt x="33020" y="1272"/>
                  </a:lnTo>
                  <a:lnTo>
                    <a:pt x="43180" y="2541"/>
                  </a:lnTo>
                  <a:lnTo>
                    <a:pt x="53340" y="5081"/>
                  </a:lnTo>
                  <a:lnTo>
                    <a:pt x="67310" y="7622"/>
                  </a:lnTo>
                  <a:lnTo>
                    <a:pt x="83820" y="7622"/>
                  </a:lnTo>
                  <a:lnTo>
                    <a:pt x="118110" y="8891"/>
                  </a:lnTo>
                  <a:lnTo>
                    <a:pt x="167640" y="10161"/>
                  </a:lnTo>
                  <a:lnTo>
                    <a:pt x="248920" y="10161"/>
                  </a:lnTo>
                  <a:lnTo>
                    <a:pt x="3263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Freeform 479"/>
            <p:cNvSpPr/>
            <p:nvPr/>
          </p:nvSpPr>
          <p:spPr>
            <a:xfrm>
              <a:off x="7686040" y="14505939"/>
              <a:ext cx="231141" cy="232412"/>
            </a:xfrm>
            <a:custGeom>
              <a:avLst/>
              <a:gdLst/>
              <a:ahLst/>
              <a:cxnLst/>
              <a:rect l="0" t="0" r="0" b="0"/>
              <a:pathLst>
                <a:path w="231141" h="232412">
                  <a:moveTo>
                    <a:pt x="0" y="0"/>
                  </a:moveTo>
                  <a:lnTo>
                    <a:pt x="11430" y="11431"/>
                  </a:lnTo>
                  <a:lnTo>
                    <a:pt x="21590" y="19050"/>
                  </a:lnTo>
                  <a:lnTo>
                    <a:pt x="35560" y="26672"/>
                  </a:lnTo>
                  <a:lnTo>
                    <a:pt x="50800" y="35561"/>
                  </a:lnTo>
                  <a:lnTo>
                    <a:pt x="66040" y="41911"/>
                  </a:lnTo>
                  <a:lnTo>
                    <a:pt x="78740" y="48261"/>
                  </a:lnTo>
                  <a:lnTo>
                    <a:pt x="91440" y="53341"/>
                  </a:lnTo>
                  <a:lnTo>
                    <a:pt x="104140" y="58422"/>
                  </a:lnTo>
                  <a:lnTo>
                    <a:pt x="116840" y="62231"/>
                  </a:lnTo>
                  <a:lnTo>
                    <a:pt x="130810" y="66041"/>
                  </a:lnTo>
                  <a:lnTo>
                    <a:pt x="143510" y="71122"/>
                  </a:lnTo>
                  <a:lnTo>
                    <a:pt x="154940" y="77472"/>
                  </a:lnTo>
                  <a:lnTo>
                    <a:pt x="166370" y="82550"/>
                  </a:lnTo>
                  <a:lnTo>
                    <a:pt x="177800" y="87631"/>
                  </a:lnTo>
                  <a:lnTo>
                    <a:pt x="187960" y="92711"/>
                  </a:lnTo>
                  <a:lnTo>
                    <a:pt x="199390" y="97791"/>
                  </a:lnTo>
                  <a:lnTo>
                    <a:pt x="208280" y="102872"/>
                  </a:lnTo>
                  <a:lnTo>
                    <a:pt x="217170" y="107950"/>
                  </a:lnTo>
                  <a:lnTo>
                    <a:pt x="226060" y="114300"/>
                  </a:lnTo>
                  <a:lnTo>
                    <a:pt x="229870" y="121922"/>
                  </a:lnTo>
                  <a:lnTo>
                    <a:pt x="231140" y="130811"/>
                  </a:lnTo>
                  <a:lnTo>
                    <a:pt x="231140" y="139700"/>
                  </a:lnTo>
                  <a:lnTo>
                    <a:pt x="228600" y="148591"/>
                  </a:lnTo>
                  <a:lnTo>
                    <a:pt x="224790" y="156211"/>
                  </a:lnTo>
                  <a:lnTo>
                    <a:pt x="219710" y="163831"/>
                  </a:lnTo>
                  <a:lnTo>
                    <a:pt x="214630" y="171450"/>
                  </a:lnTo>
                  <a:lnTo>
                    <a:pt x="208280" y="179072"/>
                  </a:lnTo>
                  <a:lnTo>
                    <a:pt x="201930" y="186691"/>
                  </a:lnTo>
                  <a:lnTo>
                    <a:pt x="194310" y="191772"/>
                  </a:lnTo>
                  <a:lnTo>
                    <a:pt x="185420" y="196850"/>
                  </a:lnTo>
                  <a:lnTo>
                    <a:pt x="176530" y="201931"/>
                  </a:lnTo>
                  <a:lnTo>
                    <a:pt x="166370" y="207011"/>
                  </a:lnTo>
                  <a:lnTo>
                    <a:pt x="156210" y="213361"/>
                  </a:lnTo>
                  <a:lnTo>
                    <a:pt x="146050" y="219711"/>
                  </a:lnTo>
                  <a:lnTo>
                    <a:pt x="134620" y="224791"/>
                  </a:lnTo>
                  <a:lnTo>
                    <a:pt x="123190" y="229872"/>
                  </a:lnTo>
                  <a:lnTo>
                    <a:pt x="93980" y="2324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Freeform 480"/>
            <p:cNvSpPr/>
            <p:nvPr/>
          </p:nvSpPr>
          <p:spPr>
            <a:xfrm>
              <a:off x="8128000" y="14210030"/>
              <a:ext cx="137161" cy="486410"/>
            </a:xfrm>
            <a:custGeom>
              <a:avLst/>
              <a:gdLst/>
              <a:ahLst/>
              <a:cxnLst/>
              <a:rect l="0" t="0" r="0" b="0"/>
              <a:pathLst>
                <a:path w="137161" h="486410">
                  <a:moveTo>
                    <a:pt x="137160" y="33020"/>
                  </a:moveTo>
                  <a:lnTo>
                    <a:pt x="130810" y="16509"/>
                  </a:lnTo>
                  <a:lnTo>
                    <a:pt x="125730" y="10159"/>
                  </a:lnTo>
                  <a:lnTo>
                    <a:pt x="119380" y="5081"/>
                  </a:lnTo>
                  <a:lnTo>
                    <a:pt x="110490" y="0"/>
                  </a:lnTo>
                  <a:lnTo>
                    <a:pt x="102870" y="0"/>
                  </a:lnTo>
                  <a:lnTo>
                    <a:pt x="95250" y="1270"/>
                  </a:lnTo>
                  <a:lnTo>
                    <a:pt x="88900" y="5081"/>
                  </a:lnTo>
                  <a:lnTo>
                    <a:pt x="81280" y="10159"/>
                  </a:lnTo>
                  <a:lnTo>
                    <a:pt x="73660" y="15240"/>
                  </a:lnTo>
                  <a:lnTo>
                    <a:pt x="67310" y="21590"/>
                  </a:lnTo>
                  <a:lnTo>
                    <a:pt x="59690" y="29209"/>
                  </a:lnTo>
                  <a:lnTo>
                    <a:pt x="53340" y="36831"/>
                  </a:lnTo>
                  <a:lnTo>
                    <a:pt x="45720" y="46990"/>
                  </a:lnTo>
                  <a:lnTo>
                    <a:pt x="38100" y="57150"/>
                  </a:lnTo>
                  <a:lnTo>
                    <a:pt x="31750" y="68581"/>
                  </a:lnTo>
                  <a:lnTo>
                    <a:pt x="24130" y="81281"/>
                  </a:lnTo>
                  <a:lnTo>
                    <a:pt x="20320" y="96520"/>
                  </a:lnTo>
                  <a:lnTo>
                    <a:pt x="16510" y="111759"/>
                  </a:lnTo>
                  <a:lnTo>
                    <a:pt x="15240" y="127000"/>
                  </a:lnTo>
                  <a:lnTo>
                    <a:pt x="12700" y="143509"/>
                  </a:lnTo>
                  <a:lnTo>
                    <a:pt x="6350" y="177800"/>
                  </a:lnTo>
                  <a:lnTo>
                    <a:pt x="3810" y="195581"/>
                  </a:lnTo>
                  <a:lnTo>
                    <a:pt x="2540" y="212090"/>
                  </a:lnTo>
                  <a:lnTo>
                    <a:pt x="1270" y="229870"/>
                  </a:lnTo>
                  <a:lnTo>
                    <a:pt x="1270" y="265431"/>
                  </a:lnTo>
                  <a:lnTo>
                    <a:pt x="0" y="281940"/>
                  </a:lnTo>
                  <a:lnTo>
                    <a:pt x="1270" y="298450"/>
                  </a:lnTo>
                  <a:lnTo>
                    <a:pt x="3810" y="314959"/>
                  </a:lnTo>
                  <a:lnTo>
                    <a:pt x="6350" y="328931"/>
                  </a:lnTo>
                  <a:lnTo>
                    <a:pt x="7620" y="344170"/>
                  </a:lnTo>
                  <a:lnTo>
                    <a:pt x="8890" y="358140"/>
                  </a:lnTo>
                  <a:lnTo>
                    <a:pt x="8890" y="373381"/>
                  </a:lnTo>
                  <a:lnTo>
                    <a:pt x="10160" y="405131"/>
                  </a:lnTo>
                  <a:lnTo>
                    <a:pt x="10160" y="4864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Freeform 481"/>
            <p:cNvSpPr/>
            <p:nvPr/>
          </p:nvSpPr>
          <p:spPr>
            <a:xfrm>
              <a:off x="8075930" y="14505939"/>
              <a:ext cx="189231" cy="31751"/>
            </a:xfrm>
            <a:custGeom>
              <a:avLst/>
              <a:gdLst/>
              <a:ahLst/>
              <a:cxnLst/>
              <a:rect l="0" t="0" r="0" b="0"/>
              <a:pathLst>
                <a:path w="189231" h="31751">
                  <a:moveTo>
                    <a:pt x="0" y="0"/>
                  </a:moveTo>
                  <a:lnTo>
                    <a:pt x="16510" y="6350"/>
                  </a:lnTo>
                  <a:lnTo>
                    <a:pt x="25400" y="8891"/>
                  </a:lnTo>
                  <a:lnTo>
                    <a:pt x="60960" y="19050"/>
                  </a:lnTo>
                  <a:lnTo>
                    <a:pt x="82550" y="25400"/>
                  </a:lnTo>
                  <a:lnTo>
                    <a:pt x="95250" y="27941"/>
                  </a:lnTo>
                  <a:lnTo>
                    <a:pt x="107950" y="29211"/>
                  </a:lnTo>
                  <a:lnTo>
                    <a:pt x="120650" y="30481"/>
                  </a:lnTo>
                  <a:lnTo>
                    <a:pt x="134620" y="30481"/>
                  </a:lnTo>
                  <a:lnTo>
                    <a:pt x="189230" y="31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Freeform 482"/>
            <p:cNvSpPr/>
            <p:nvPr/>
          </p:nvSpPr>
          <p:spPr>
            <a:xfrm>
              <a:off x="8258810" y="14495780"/>
              <a:ext cx="279401" cy="204471"/>
            </a:xfrm>
            <a:custGeom>
              <a:avLst/>
              <a:gdLst/>
              <a:ahLst/>
              <a:cxnLst/>
              <a:rect l="0" t="0" r="0" b="0"/>
              <a:pathLst>
                <a:path w="279401" h="204471">
                  <a:moveTo>
                    <a:pt x="217170" y="0"/>
                  </a:moveTo>
                  <a:lnTo>
                    <a:pt x="194310" y="0"/>
                  </a:lnTo>
                  <a:lnTo>
                    <a:pt x="180340" y="1270"/>
                  </a:lnTo>
                  <a:lnTo>
                    <a:pt x="165100" y="3809"/>
                  </a:lnTo>
                  <a:lnTo>
                    <a:pt x="147320" y="5081"/>
                  </a:lnTo>
                  <a:lnTo>
                    <a:pt x="132080" y="10159"/>
                  </a:lnTo>
                  <a:lnTo>
                    <a:pt x="118110" y="15240"/>
                  </a:lnTo>
                  <a:lnTo>
                    <a:pt x="105410" y="20320"/>
                  </a:lnTo>
                  <a:lnTo>
                    <a:pt x="78740" y="33020"/>
                  </a:lnTo>
                  <a:lnTo>
                    <a:pt x="64770" y="39370"/>
                  </a:lnTo>
                  <a:lnTo>
                    <a:pt x="53340" y="46990"/>
                  </a:lnTo>
                  <a:lnTo>
                    <a:pt x="43180" y="55881"/>
                  </a:lnTo>
                  <a:lnTo>
                    <a:pt x="34290" y="66040"/>
                  </a:lnTo>
                  <a:lnTo>
                    <a:pt x="26670" y="74931"/>
                  </a:lnTo>
                  <a:lnTo>
                    <a:pt x="17780" y="85090"/>
                  </a:lnTo>
                  <a:lnTo>
                    <a:pt x="10160" y="95250"/>
                  </a:lnTo>
                  <a:lnTo>
                    <a:pt x="5080" y="107950"/>
                  </a:lnTo>
                  <a:lnTo>
                    <a:pt x="2540" y="121920"/>
                  </a:lnTo>
                  <a:lnTo>
                    <a:pt x="0" y="138431"/>
                  </a:lnTo>
                  <a:lnTo>
                    <a:pt x="1270" y="149859"/>
                  </a:lnTo>
                  <a:lnTo>
                    <a:pt x="3810" y="161290"/>
                  </a:lnTo>
                  <a:lnTo>
                    <a:pt x="7620" y="170181"/>
                  </a:lnTo>
                  <a:lnTo>
                    <a:pt x="13970" y="177800"/>
                  </a:lnTo>
                  <a:lnTo>
                    <a:pt x="21590" y="184150"/>
                  </a:lnTo>
                  <a:lnTo>
                    <a:pt x="30480" y="189231"/>
                  </a:lnTo>
                  <a:lnTo>
                    <a:pt x="40640" y="194309"/>
                  </a:lnTo>
                  <a:lnTo>
                    <a:pt x="49530" y="198120"/>
                  </a:lnTo>
                  <a:lnTo>
                    <a:pt x="59690" y="203200"/>
                  </a:lnTo>
                  <a:lnTo>
                    <a:pt x="69850" y="204470"/>
                  </a:lnTo>
                  <a:lnTo>
                    <a:pt x="80010" y="204470"/>
                  </a:lnTo>
                  <a:lnTo>
                    <a:pt x="90170" y="203200"/>
                  </a:lnTo>
                  <a:lnTo>
                    <a:pt x="101600" y="199390"/>
                  </a:lnTo>
                  <a:lnTo>
                    <a:pt x="111760" y="195581"/>
                  </a:lnTo>
                  <a:lnTo>
                    <a:pt x="121920" y="189231"/>
                  </a:lnTo>
                  <a:lnTo>
                    <a:pt x="132080" y="184150"/>
                  </a:lnTo>
                  <a:lnTo>
                    <a:pt x="143510" y="177800"/>
                  </a:lnTo>
                  <a:lnTo>
                    <a:pt x="153670" y="171450"/>
                  </a:lnTo>
                  <a:lnTo>
                    <a:pt x="162560" y="163831"/>
                  </a:lnTo>
                  <a:lnTo>
                    <a:pt x="171450" y="154940"/>
                  </a:lnTo>
                  <a:lnTo>
                    <a:pt x="179070" y="144781"/>
                  </a:lnTo>
                  <a:lnTo>
                    <a:pt x="185420" y="135890"/>
                  </a:lnTo>
                  <a:lnTo>
                    <a:pt x="191770" y="125731"/>
                  </a:lnTo>
                  <a:lnTo>
                    <a:pt x="196850" y="115570"/>
                  </a:lnTo>
                  <a:lnTo>
                    <a:pt x="200660" y="105409"/>
                  </a:lnTo>
                  <a:lnTo>
                    <a:pt x="204470" y="93981"/>
                  </a:lnTo>
                  <a:lnTo>
                    <a:pt x="208280" y="83820"/>
                  </a:lnTo>
                  <a:lnTo>
                    <a:pt x="212090" y="72390"/>
                  </a:lnTo>
                  <a:lnTo>
                    <a:pt x="215900" y="59690"/>
                  </a:lnTo>
                  <a:lnTo>
                    <a:pt x="219710" y="46990"/>
                  </a:lnTo>
                  <a:lnTo>
                    <a:pt x="219710" y="41909"/>
                  </a:lnTo>
                  <a:lnTo>
                    <a:pt x="217170" y="41909"/>
                  </a:lnTo>
                  <a:lnTo>
                    <a:pt x="213360" y="45720"/>
                  </a:lnTo>
                  <a:lnTo>
                    <a:pt x="210820" y="53340"/>
                  </a:lnTo>
                  <a:lnTo>
                    <a:pt x="209550" y="64770"/>
                  </a:lnTo>
                  <a:lnTo>
                    <a:pt x="208280" y="78740"/>
                  </a:lnTo>
                  <a:lnTo>
                    <a:pt x="207010" y="93981"/>
                  </a:lnTo>
                  <a:lnTo>
                    <a:pt x="207010" y="130809"/>
                  </a:lnTo>
                  <a:lnTo>
                    <a:pt x="209550" y="147320"/>
                  </a:lnTo>
                  <a:lnTo>
                    <a:pt x="215900" y="161290"/>
                  </a:lnTo>
                  <a:lnTo>
                    <a:pt x="223520" y="173990"/>
                  </a:lnTo>
                  <a:lnTo>
                    <a:pt x="232410" y="181609"/>
                  </a:lnTo>
                  <a:lnTo>
                    <a:pt x="243840" y="185420"/>
                  </a:lnTo>
                  <a:lnTo>
                    <a:pt x="279400" y="1892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Freeform 483"/>
            <p:cNvSpPr/>
            <p:nvPr/>
          </p:nvSpPr>
          <p:spPr>
            <a:xfrm>
              <a:off x="8550910" y="14518639"/>
              <a:ext cx="335281" cy="187962"/>
            </a:xfrm>
            <a:custGeom>
              <a:avLst/>
              <a:gdLst/>
              <a:ahLst/>
              <a:cxnLst/>
              <a:rect l="0" t="0" r="0" b="0"/>
              <a:pathLst>
                <a:path w="335281" h="187962">
                  <a:moveTo>
                    <a:pt x="29210" y="8891"/>
                  </a:moveTo>
                  <a:lnTo>
                    <a:pt x="24130" y="31750"/>
                  </a:lnTo>
                  <a:lnTo>
                    <a:pt x="22860" y="43181"/>
                  </a:lnTo>
                  <a:lnTo>
                    <a:pt x="21590" y="57150"/>
                  </a:lnTo>
                  <a:lnTo>
                    <a:pt x="20320" y="73661"/>
                  </a:lnTo>
                  <a:lnTo>
                    <a:pt x="19050" y="87631"/>
                  </a:lnTo>
                  <a:lnTo>
                    <a:pt x="16510" y="102872"/>
                  </a:lnTo>
                  <a:lnTo>
                    <a:pt x="13970" y="116841"/>
                  </a:lnTo>
                  <a:lnTo>
                    <a:pt x="11430" y="129541"/>
                  </a:lnTo>
                  <a:lnTo>
                    <a:pt x="7620" y="142241"/>
                  </a:lnTo>
                  <a:lnTo>
                    <a:pt x="5080" y="153672"/>
                  </a:lnTo>
                  <a:lnTo>
                    <a:pt x="2540" y="157481"/>
                  </a:lnTo>
                  <a:lnTo>
                    <a:pt x="1270" y="154941"/>
                  </a:lnTo>
                  <a:lnTo>
                    <a:pt x="0" y="148591"/>
                  </a:lnTo>
                  <a:lnTo>
                    <a:pt x="1270" y="137161"/>
                  </a:lnTo>
                  <a:lnTo>
                    <a:pt x="2540" y="121922"/>
                  </a:lnTo>
                  <a:lnTo>
                    <a:pt x="3810" y="105411"/>
                  </a:lnTo>
                  <a:lnTo>
                    <a:pt x="7620" y="87631"/>
                  </a:lnTo>
                  <a:lnTo>
                    <a:pt x="12700" y="68581"/>
                  </a:lnTo>
                  <a:lnTo>
                    <a:pt x="19050" y="48261"/>
                  </a:lnTo>
                  <a:lnTo>
                    <a:pt x="25400" y="33022"/>
                  </a:lnTo>
                  <a:lnTo>
                    <a:pt x="34290" y="20322"/>
                  </a:lnTo>
                  <a:lnTo>
                    <a:pt x="43180" y="8891"/>
                  </a:lnTo>
                  <a:lnTo>
                    <a:pt x="54610" y="3811"/>
                  </a:lnTo>
                  <a:lnTo>
                    <a:pt x="66040" y="0"/>
                  </a:lnTo>
                  <a:lnTo>
                    <a:pt x="78740" y="0"/>
                  </a:lnTo>
                  <a:lnTo>
                    <a:pt x="88900" y="2541"/>
                  </a:lnTo>
                  <a:lnTo>
                    <a:pt x="99060" y="8891"/>
                  </a:lnTo>
                  <a:lnTo>
                    <a:pt x="106680" y="15241"/>
                  </a:lnTo>
                  <a:lnTo>
                    <a:pt x="114300" y="24131"/>
                  </a:lnTo>
                  <a:lnTo>
                    <a:pt x="119380" y="33022"/>
                  </a:lnTo>
                  <a:lnTo>
                    <a:pt x="124460" y="41911"/>
                  </a:lnTo>
                  <a:lnTo>
                    <a:pt x="128270" y="55881"/>
                  </a:lnTo>
                  <a:lnTo>
                    <a:pt x="130810" y="71122"/>
                  </a:lnTo>
                  <a:lnTo>
                    <a:pt x="132080" y="88900"/>
                  </a:lnTo>
                  <a:lnTo>
                    <a:pt x="132080" y="105411"/>
                  </a:lnTo>
                  <a:lnTo>
                    <a:pt x="130810" y="121922"/>
                  </a:lnTo>
                  <a:lnTo>
                    <a:pt x="128270" y="137161"/>
                  </a:lnTo>
                  <a:lnTo>
                    <a:pt x="129540" y="143511"/>
                  </a:lnTo>
                  <a:lnTo>
                    <a:pt x="132080" y="143511"/>
                  </a:lnTo>
                  <a:lnTo>
                    <a:pt x="137160" y="140972"/>
                  </a:lnTo>
                  <a:lnTo>
                    <a:pt x="143510" y="133350"/>
                  </a:lnTo>
                  <a:lnTo>
                    <a:pt x="151130" y="121922"/>
                  </a:lnTo>
                  <a:lnTo>
                    <a:pt x="160020" y="109222"/>
                  </a:lnTo>
                  <a:lnTo>
                    <a:pt x="168910" y="96522"/>
                  </a:lnTo>
                  <a:lnTo>
                    <a:pt x="179070" y="85091"/>
                  </a:lnTo>
                  <a:lnTo>
                    <a:pt x="189230" y="73661"/>
                  </a:lnTo>
                  <a:lnTo>
                    <a:pt x="198120" y="62231"/>
                  </a:lnTo>
                  <a:lnTo>
                    <a:pt x="205740" y="52072"/>
                  </a:lnTo>
                  <a:lnTo>
                    <a:pt x="214630" y="40641"/>
                  </a:lnTo>
                  <a:lnTo>
                    <a:pt x="222250" y="31750"/>
                  </a:lnTo>
                  <a:lnTo>
                    <a:pt x="228600" y="22861"/>
                  </a:lnTo>
                  <a:lnTo>
                    <a:pt x="236220" y="13972"/>
                  </a:lnTo>
                  <a:lnTo>
                    <a:pt x="246380" y="8891"/>
                  </a:lnTo>
                  <a:lnTo>
                    <a:pt x="256540" y="5081"/>
                  </a:lnTo>
                  <a:lnTo>
                    <a:pt x="269240" y="2541"/>
                  </a:lnTo>
                  <a:lnTo>
                    <a:pt x="279400" y="5081"/>
                  </a:lnTo>
                  <a:lnTo>
                    <a:pt x="288290" y="10161"/>
                  </a:lnTo>
                  <a:lnTo>
                    <a:pt x="297180" y="16511"/>
                  </a:lnTo>
                  <a:lnTo>
                    <a:pt x="302260" y="26672"/>
                  </a:lnTo>
                  <a:lnTo>
                    <a:pt x="306070" y="39372"/>
                  </a:lnTo>
                  <a:lnTo>
                    <a:pt x="308610" y="53341"/>
                  </a:lnTo>
                  <a:lnTo>
                    <a:pt x="309880" y="69850"/>
                  </a:lnTo>
                  <a:lnTo>
                    <a:pt x="308610" y="88900"/>
                  </a:lnTo>
                  <a:lnTo>
                    <a:pt x="307340" y="107950"/>
                  </a:lnTo>
                  <a:lnTo>
                    <a:pt x="306070" y="124461"/>
                  </a:lnTo>
                  <a:lnTo>
                    <a:pt x="304800" y="140972"/>
                  </a:lnTo>
                  <a:lnTo>
                    <a:pt x="335280" y="1879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Freeform 484"/>
            <p:cNvSpPr/>
            <p:nvPr/>
          </p:nvSpPr>
          <p:spPr>
            <a:xfrm>
              <a:off x="8938260" y="14537689"/>
              <a:ext cx="43181" cy="158751"/>
            </a:xfrm>
            <a:custGeom>
              <a:avLst/>
              <a:gdLst/>
              <a:ahLst/>
              <a:cxnLst/>
              <a:rect l="0" t="0" r="0" b="0"/>
              <a:pathLst>
                <a:path w="43181" h="158751">
                  <a:moveTo>
                    <a:pt x="43180" y="0"/>
                  </a:moveTo>
                  <a:lnTo>
                    <a:pt x="36830" y="16511"/>
                  </a:lnTo>
                  <a:lnTo>
                    <a:pt x="34290" y="27941"/>
                  </a:lnTo>
                  <a:lnTo>
                    <a:pt x="17780" y="97791"/>
                  </a:lnTo>
                  <a:lnTo>
                    <a:pt x="13970" y="111761"/>
                  </a:lnTo>
                  <a:lnTo>
                    <a:pt x="0" y="158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Freeform 485"/>
            <p:cNvSpPr/>
            <p:nvPr/>
          </p:nvSpPr>
          <p:spPr>
            <a:xfrm>
              <a:off x="8970010" y="14422120"/>
              <a:ext cx="21591" cy="41911"/>
            </a:xfrm>
            <a:custGeom>
              <a:avLst/>
              <a:gdLst/>
              <a:ahLst/>
              <a:cxnLst/>
              <a:rect l="0" t="0" r="0" b="0"/>
              <a:pathLst>
                <a:path w="21591" h="41911">
                  <a:moveTo>
                    <a:pt x="0" y="41910"/>
                  </a:moveTo>
                  <a:lnTo>
                    <a:pt x="3810" y="33019"/>
                  </a:lnTo>
                  <a:lnTo>
                    <a:pt x="215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Freeform 486"/>
            <p:cNvSpPr/>
            <p:nvPr/>
          </p:nvSpPr>
          <p:spPr>
            <a:xfrm>
              <a:off x="9130030" y="14326870"/>
              <a:ext cx="60961" cy="337820"/>
            </a:xfrm>
            <a:custGeom>
              <a:avLst/>
              <a:gdLst/>
              <a:ahLst/>
              <a:cxnLst/>
              <a:rect l="0" t="0" r="0" b="0"/>
              <a:pathLst>
                <a:path w="60961" h="337820">
                  <a:moveTo>
                    <a:pt x="60960" y="0"/>
                  </a:moveTo>
                  <a:lnTo>
                    <a:pt x="50800" y="22860"/>
                  </a:lnTo>
                  <a:lnTo>
                    <a:pt x="45720" y="33019"/>
                  </a:lnTo>
                  <a:lnTo>
                    <a:pt x="41910" y="43180"/>
                  </a:lnTo>
                  <a:lnTo>
                    <a:pt x="38100" y="53341"/>
                  </a:lnTo>
                  <a:lnTo>
                    <a:pt x="34290" y="66041"/>
                  </a:lnTo>
                  <a:lnTo>
                    <a:pt x="30480" y="81280"/>
                  </a:lnTo>
                  <a:lnTo>
                    <a:pt x="12700" y="156210"/>
                  </a:lnTo>
                  <a:lnTo>
                    <a:pt x="5080" y="187960"/>
                  </a:lnTo>
                  <a:lnTo>
                    <a:pt x="2540" y="207010"/>
                  </a:lnTo>
                  <a:lnTo>
                    <a:pt x="1270" y="226060"/>
                  </a:lnTo>
                  <a:lnTo>
                    <a:pt x="0" y="245110"/>
                  </a:lnTo>
                  <a:lnTo>
                    <a:pt x="1270" y="261619"/>
                  </a:lnTo>
                  <a:lnTo>
                    <a:pt x="2540" y="276860"/>
                  </a:lnTo>
                  <a:lnTo>
                    <a:pt x="19050" y="3378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Freeform 487"/>
            <p:cNvSpPr/>
            <p:nvPr/>
          </p:nvSpPr>
          <p:spPr>
            <a:xfrm>
              <a:off x="9246870" y="14495780"/>
              <a:ext cx="49531" cy="200660"/>
            </a:xfrm>
            <a:custGeom>
              <a:avLst/>
              <a:gdLst/>
              <a:ahLst/>
              <a:cxnLst/>
              <a:rect l="0" t="0" r="0" b="0"/>
              <a:pathLst>
                <a:path w="49531" h="200660">
                  <a:moveTo>
                    <a:pt x="49530" y="0"/>
                  </a:moveTo>
                  <a:lnTo>
                    <a:pt x="38100" y="11431"/>
                  </a:lnTo>
                  <a:lnTo>
                    <a:pt x="34290" y="20320"/>
                  </a:lnTo>
                  <a:lnTo>
                    <a:pt x="30480" y="31750"/>
                  </a:lnTo>
                  <a:lnTo>
                    <a:pt x="22860" y="58420"/>
                  </a:lnTo>
                  <a:lnTo>
                    <a:pt x="15240" y="82550"/>
                  </a:lnTo>
                  <a:lnTo>
                    <a:pt x="11430" y="96520"/>
                  </a:lnTo>
                  <a:lnTo>
                    <a:pt x="3810" y="127000"/>
                  </a:lnTo>
                  <a:lnTo>
                    <a:pt x="1270" y="142240"/>
                  </a:lnTo>
                  <a:lnTo>
                    <a:pt x="0" y="156209"/>
                  </a:lnTo>
                  <a:lnTo>
                    <a:pt x="7620" y="2006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Freeform 488"/>
            <p:cNvSpPr/>
            <p:nvPr/>
          </p:nvSpPr>
          <p:spPr>
            <a:xfrm>
              <a:off x="9423400" y="14505939"/>
              <a:ext cx="220981" cy="199392"/>
            </a:xfrm>
            <a:custGeom>
              <a:avLst/>
              <a:gdLst/>
              <a:ahLst/>
              <a:cxnLst/>
              <a:rect l="0" t="0" r="0" b="0"/>
              <a:pathLst>
                <a:path w="220981" h="199392">
                  <a:moveTo>
                    <a:pt x="0" y="63500"/>
                  </a:moveTo>
                  <a:lnTo>
                    <a:pt x="21590" y="69850"/>
                  </a:lnTo>
                  <a:lnTo>
                    <a:pt x="31750" y="72391"/>
                  </a:lnTo>
                  <a:lnTo>
                    <a:pt x="52070" y="78741"/>
                  </a:lnTo>
                  <a:lnTo>
                    <a:pt x="64770" y="80011"/>
                  </a:lnTo>
                  <a:lnTo>
                    <a:pt x="80010" y="81281"/>
                  </a:lnTo>
                  <a:lnTo>
                    <a:pt x="95250" y="82550"/>
                  </a:lnTo>
                  <a:lnTo>
                    <a:pt x="110490" y="82550"/>
                  </a:lnTo>
                  <a:lnTo>
                    <a:pt x="124460" y="81281"/>
                  </a:lnTo>
                  <a:lnTo>
                    <a:pt x="139700" y="78741"/>
                  </a:lnTo>
                  <a:lnTo>
                    <a:pt x="149860" y="73661"/>
                  </a:lnTo>
                  <a:lnTo>
                    <a:pt x="158750" y="67311"/>
                  </a:lnTo>
                  <a:lnTo>
                    <a:pt x="165100" y="58422"/>
                  </a:lnTo>
                  <a:lnTo>
                    <a:pt x="168910" y="49531"/>
                  </a:lnTo>
                  <a:lnTo>
                    <a:pt x="168910" y="40641"/>
                  </a:lnTo>
                  <a:lnTo>
                    <a:pt x="168910" y="30481"/>
                  </a:lnTo>
                  <a:lnTo>
                    <a:pt x="163830" y="21591"/>
                  </a:lnTo>
                  <a:lnTo>
                    <a:pt x="156210" y="13972"/>
                  </a:lnTo>
                  <a:lnTo>
                    <a:pt x="146050" y="5081"/>
                  </a:lnTo>
                  <a:lnTo>
                    <a:pt x="133350" y="1272"/>
                  </a:lnTo>
                  <a:lnTo>
                    <a:pt x="119380" y="0"/>
                  </a:lnTo>
                  <a:lnTo>
                    <a:pt x="104140" y="0"/>
                  </a:lnTo>
                  <a:lnTo>
                    <a:pt x="90170" y="2541"/>
                  </a:lnTo>
                  <a:lnTo>
                    <a:pt x="77470" y="6350"/>
                  </a:lnTo>
                  <a:lnTo>
                    <a:pt x="66040" y="11431"/>
                  </a:lnTo>
                  <a:lnTo>
                    <a:pt x="55880" y="17781"/>
                  </a:lnTo>
                  <a:lnTo>
                    <a:pt x="45720" y="22861"/>
                  </a:lnTo>
                  <a:lnTo>
                    <a:pt x="38100" y="29211"/>
                  </a:lnTo>
                  <a:lnTo>
                    <a:pt x="30480" y="38100"/>
                  </a:lnTo>
                  <a:lnTo>
                    <a:pt x="25400" y="45722"/>
                  </a:lnTo>
                  <a:lnTo>
                    <a:pt x="20320" y="55881"/>
                  </a:lnTo>
                  <a:lnTo>
                    <a:pt x="16510" y="68581"/>
                  </a:lnTo>
                  <a:lnTo>
                    <a:pt x="13970" y="85091"/>
                  </a:lnTo>
                  <a:lnTo>
                    <a:pt x="12700" y="101600"/>
                  </a:lnTo>
                  <a:lnTo>
                    <a:pt x="13970" y="119381"/>
                  </a:lnTo>
                  <a:lnTo>
                    <a:pt x="17780" y="137161"/>
                  </a:lnTo>
                  <a:lnTo>
                    <a:pt x="21590" y="154941"/>
                  </a:lnTo>
                  <a:lnTo>
                    <a:pt x="30480" y="168911"/>
                  </a:lnTo>
                  <a:lnTo>
                    <a:pt x="39370" y="180341"/>
                  </a:lnTo>
                  <a:lnTo>
                    <a:pt x="50800" y="190500"/>
                  </a:lnTo>
                  <a:lnTo>
                    <a:pt x="66040" y="196850"/>
                  </a:lnTo>
                  <a:lnTo>
                    <a:pt x="85090" y="199391"/>
                  </a:lnTo>
                  <a:lnTo>
                    <a:pt x="105410" y="199391"/>
                  </a:lnTo>
                  <a:lnTo>
                    <a:pt x="124460" y="198122"/>
                  </a:lnTo>
                  <a:lnTo>
                    <a:pt x="140970" y="196850"/>
                  </a:lnTo>
                  <a:lnTo>
                    <a:pt x="157480" y="194311"/>
                  </a:lnTo>
                  <a:lnTo>
                    <a:pt x="171450" y="190500"/>
                  </a:lnTo>
                  <a:lnTo>
                    <a:pt x="184150" y="185422"/>
                  </a:lnTo>
                  <a:lnTo>
                    <a:pt x="220980" y="1689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Freeform 489"/>
            <p:cNvSpPr/>
            <p:nvPr/>
          </p:nvSpPr>
          <p:spPr>
            <a:xfrm>
              <a:off x="9632950" y="14446250"/>
              <a:ext cx="222251" cy="208281"/>
            </a:xfrm>
            <a:custGeom>
              <a:avLst/>
              <a:gdLst/>
              <a:ahLst/>
              <a:cxnLst/>
              <a:rect l="0" t="0" r="0" b="0"/>
              <a:pathLst>
                <a:path w="222251" h="208281">
                  <a:moveTo>
                    <a:pt x="222250" y="17780"/>
                  </a:moveTo>
                  <a:lnTo>
                    <a:pt x="204470" y="6350"/>
                  </a:lnTo>
                  <a:lnTo>
                    <a:pt x="195580" y="3811"/>
                  </a:lnTo>
                  <a:lnTo>
                    <a:pt x="184150" y="1270"/>
                  </a:lnTo>
                  <a:lnTo>
                    <a:pt x="172720" y="0"/>
                  </a:lnTo>
                  <a:lnTo>
                    <a:pt x="158750" y="0"/>
                  </a:lnTo>
                  <a:lnTo>
                    <a:pt x="143510" y="1270"/>
                  </a:lnTo>
                  <a:lnTo>
                    <a:pt x="127000" y="3811"/>
                  </a:lnTo>
                  <a:lnTo>
                    <a:pt x="111760" y="8889"/>
                  </a:lnTo>
                  <a:lnTo>
                    <a:pt x="96520" y="15239"/>
                  </a:lnTo>
                  <a:lnTo>
                    <a:pt x="82550" y="22861"/>
                  </a:lnTo>
                  <a:lnTo>
                    <a:pt x="71120" y="31750"/>
                  </a:lnTo>
                  <a:lnTo>
                    <a:pt x="63500" y="41911"/>
                  </a:lnTo>
                  <a:lnTo>
                    <a:pt x="55880" y="50800"/>
                  </a:lnTo>
                  <a:lnTo>
                    <a:pt x="54610" y="62230"/>
                  </a:lnTo>
                  <a:lnTo>
                    <a:pt x="54610" y="74930"/>
                  </a:lnTo>
                  <a:lnTo>
                    <a:pt x="58420" y="87630"/>
                  </a:lnTo>
                  <a:lnTo>
                    <a:pt x="62230" y="97789"/>
                  </a:lnTo>
                  <a:lnTo>
                    <a:pt x="67310" y="107950"/>
                  </a:lnTo>
                  <a:lnTo>
                    <a:pt x="73660" y="116839"/>
                  </a:lnTo>
                  <a:lnTo>
                    <a:pt x="80010" y="124461"/>
                  </a:lnTo>
                  <a:lnTo>
                    <a:pt x="86360" y="132080"/>
                  </a:lnTo>
                  <a:lnTo>
                    <a:pt x="92710" y="139700"/>
                  </a:lnTo>
                  <a:lnTo>
                    <a:pt x="106680" y="154939"/>
                  </a:lnTo>
                  <a:lnTo>
                    <a:pt x="113030" y="161289"/>
                  </a:lnTo>
                  <a:lnTo>
                    <a:pt x="120650" y="168911"/>
                  </a:lnTo>
                  <a:lnTo>
                    <a:pt x="130810" y="175261"/>
                  </a:lnTo>
                  <a:lnTo>
                    <a:pt x="139700" y="182880"/>
                  </a:lnTo>
                  <a:lnTo>
                    <a:pt x="140970" y="190500"/>
                  </a:lnTo>
                  <a:lnTo>
                    <a:pt x="137160" y="196850"/>
                  </a:lnTo>
                  <a:lnTo>
                    <a:pt x="130810" y="204470"/>
                  </a:lnTo>
                  <a:lnTo>
                    <a:pt x="121920" y="207011"/>
                  </a:lnTo>
                  <a:lnTo>
                    <a:pt x="113030" y="208280"/>
                  </a:lnTo>
                  <a:lnTo>
                    <a:pt x="104140" y="208280"/>
                  </a:lnTo>
                  <a:lnTo>
                    <a:pt x="81280" y="208280"/>
                  </a:lnTo>
                  <a:lnTo>
                    <a:pt x="68580" y="208280"/>
                  </a:lnTo>
                  <a:lnTo>
                    <a:pt x="54610" y="207011"/>
                  </a:lnTo>
                  <a:lnTo>
                    <a:pt x="41910" y="204470"/>
                  </a:lnTo>
                  <a:lnTo>
                    <a:pt x="0" y="1968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Freeform 490"/>
            <p:cNvSpPr/>
            <p:nvPr/>
          </p:nvSpPr>
          <p:spPr>
            <a:xfrm>
              <a:off x="9370060" y="1431671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Freeform 491"/>
            <p:cNvSpPr/>
            <p:nvPr/>
          </p:nvSpPr>
          <p:spPr>
            <a:xfrm>
              <a:off x="5706110" y="14979650"/>
              <a:ext cx="1052831" cy="43181"/>
            </a:xfrm>
            <a:custGeom>
              <a:avLst/>
              <a:gdLst/>
              <a:ahLst/>
              <a:cxnLst/>
              <a:rect l="0" t="0" r="0" b="0"/>
              <a:pathLst>
                <a:path w="1052831" h="43181">
                  <a:moveTo>
                    <a:pt x="0" y="0"/>
                  </a:moveTo>
                  <a:lnTo>
                    <a:pt x="22860" y="6350"/>
                  </a:lnTo>
                  <a:lnTo>
                    <a:pt x="49530" y="11430"/>
                  </a:lnTo>
                  <a:lnTo>
                    <a:pt x="64770" y="15239"/>
                  </a:lnTo>
                  <a:lnTo>
                    <a:pt x="100330" y="21589"/>
                  </a:lnTo>
                  <a:lnTo>
                    <a:pt x="119380" y="25400"/>
                  </a:lnTo>
                  <a:lnTo>
                    <a:pt x="143510" y="27939"/>
                  </a:lnTo>
                  <a:lnTo>
                    <a:pt x="168910" y="29211"/>
                  </a:lnTo>
                  <a:lnTo>
                    <a:pt x="226060" y="30480"/>
                  </a:lnTo>
                  <a:lnTo>
                    <a:pt x="462280" y="31750"/>
                  </a:lnTo>
                  <a:lnTo>
                    <a:pt x="703580" y="31750"/>
                  </a:lnTo>
                  <a:lnTo>
                    <a:pt x="735330" y="33020"/>
                  </a:lnTo>
                  <a:lnTo>
                    <a:pt x="764540" y="35561"/>
                  </a:lnTo>
                  <a:lnTo>
                    <a:pt x="793750" y="38100"/>
                  </a:lnTo>
                  <a:lnTo>
                    <a:pt x="821690" y="39370"/>
                  </a:lnTo>
                  <a:lnTo>
                    <a:pt x="875030" y="40639"/>
                  </a:lnTo>
                  <a:lnTo>
                    <a:pt x="960120" y="41911"/>
                  </a:lnTo>
                  <a:lnTo>
                    <a:pt x="1052830" y="431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Freeform 492"/>
            <p:cNvSpPr/>
            <p:nvPr/>
          </p:nvSpPr>
          <p:spPr>
            <a:xfrm>
              <a:off x="5906770" y="15064739"/>
              <a:ext cx="778511" cy="20323"/>
            </a:xfrm>
            <a:custGeom>
              <a:avLst/>
              <a:gdLst/>
              <a:ahLst/>
              <a:cxnLst/>
              <a:rect l="0" t="0" r="0" b="0"/>
              <a:pathLst>
                <a:path w="778511" h="20323">
                  <a:moveTo>
                    <a:pt x="0" y="0"/>
                  </a:moveTo>
                  <a:lnTo>
                    <a:pt x="21590" y="5081"/>
                  </a:lnTo>
                  <a:lnTo>
                    <a:pt x="33020" y="6350"/>
                  </a:lnTo>
                  <a:lnTo>
                    <a:pt x="45720" y="7622"/>
                  </a:lnTo>
                  <a:lnTo>
                    <a:pt x="58420" y="8891"/>
                  </a:lnTo>
                  <a:lnTo>
                    <a:pt x="74930" y="10161"/>
                  </a:lnTo>
                  <a:lnTo>
                    <a:pt x="115570" y="15241"/>
                  </a:lnTo>
                  <a:lnTo>
                    <a:pt x="137160" y="17781"/>
                  </a:lnTo>
                  <a:lnTo>
                    <a:pt x="161290" y="17781"/>
                  </a:lnTo>
                  <a:lnTo>
                    <a:pt x="209550" y="20322"/>
                  </a:lnTo>
                  <a:lnTo>
                    <a:pt x="684530" y="20322"/>
                  </a:lnTo>
                  <a:lnTo>
                    <a:pt x="698500" y="19050"/>
                  </a:lnTo>
                  <a:lnTo>
                    <a:pt x="711200" y="17781"/>
                  </a:lnTo>
                  <a:lnTo>
                    <a:pt x="778510" y="101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5248910" y="13211811"/>
            <a:ext cx="3279141" cy="1096010"/>
            <a:chOff x="5248910" y="13211811"/>
            <a:chExt cx="3279141" cy="1096010"/>
          </a:xfrm>
        </p:grpSpPr>
        <p:sp>
          <p:nvSpPr>
            <p:cNvPr id="495" name="Freeform 494"/>
            <p:cNvSpPr/>
            <p:nvPr/>
          </p:nvSpPr>
          <p:spPr>
            <a:xfrm>
              <a:off x="5791200" y="13822680"/>
              <a:ext cx="346711" cy="420371"/>
            </a:xfrm>
            <a:custGeom>
              <a:avLst/>
              <a:gdLst/>
              <a:ahLst/>
              <a:cxnLst/>
              <a:rect l="0" t="0" r="0" b="0"/>
              <a:pathLst>
                <a:path w="346711" h="420371">
                  <a:moveTo>
                    <a:pt x="0" y="0"/>
                  </a:moveTo>
                  <a:lnTo>
                    <a:pt x="16510" y="16509"/>
                  </a:lnTo>
                  <a:lnTo>
                    <a:pt x="25400" y="24131"/>
                  </a:lnTo>
                  <a:lnTo>
                    <a:pt x="36830" y="34290"/>
                  </a:lnTo>
                  <a:lnTo>
                    <a:pt x="49530" y="43181"/>
                  </a:lnTo>
                  <a:lnTo>
                    <a:pt x="59690" y="52070"/>
                  </a:lnTo>
                  <a:lnTo>
                    <a:pt x="68580" y="59690"/>
                  </a:lnTo>
                  <a:lnTo>
                    <a:pt x="77470" y="68581"/>
                  </a:lnTo>
                  <a:lnTo>
                    <a:pt x="96520" y="86359"/>
                  </a:lnTo>
                  <a:lnTo>
                    <a:pt x="137160" y="125731"/>
                  </a:lnTo>
                  <a:lnTo>
                    <a:pt x="147320" y="137159"/>
                  </a:lnTo>
                  <a:lnTo>
                    <a:pt x="157480" y="149859"/>
                  </a:lnTo>
                  <a:lnTo>
                    <a:pt x="179070" y="176531"/>
                  </a:lnTo>
                  <a:lnTo>
                    <a:pt x="231140" y="245109"/>
                  </a:lnTo>
                  <a:lnTo>
                    <a:pt x="240030" y="259081"/>
                  </a:lnTo>
                  <a:lnTo>
                    <a:pt x="248920" y="273050"/>
                  </a:lnTo>
                  <a:lnTo>
                    <a:pt x="256540" y="287020"/>
                  </a:lnTo>
                  <a:lnTo>
                    <a:pt x="271780" y="314959"/>
                  </a:lnTo>
                  <a:lnTo>
                    <a:pt x="279400" y="328931"/>
                  </a:lnTo>
                  <a:lnTo>
                    <a:pt x="287020" y="341631"/>
                  </a:lnTo>
                  <a:lnTo>
                    <a:pt x="293370" y="354331"/>
                  </a:lnTo>
                  <a:lnTo>
                    <a:pt x="300990" y="365759"/>
                  </a:lnTo>
                  <a:lnTo>
                    <a:pt x="308610" y="375920"/>
                  </a:lnTo>
                  <a:lnTo>
                    <a:pt x="314960" y="384809"/>
                  </a:lnTo>
                  <a:lnTo>
                    <a:pt x="346710" y="4203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Freeform 495"/>
            <p:cNvSpPr/>
            <p:nvPr/>
          </p:nvSpPr>
          <p:spPr>
            <a:xfrm>
              <a:off x="5906770" y="14085570"/>
              <a:ext cx="336551" cy="222251"/>
            </a:xfrm>
            <a:custGeom>
              <a:avLst/>
              <a:gdLst/>
              <a:ahLst/>
              <a:cxnLst/>
              <a:rect l="0" t="0" r="0" b="0"/>
              <a:pathLst>
                <a:path w="336551" h="222251">
                  <a:moveTo>
                    <a:pt x="0" y="0"/>
                  </a:moveTo>
                  <a:lnTo>
                    <a:pt x="5080" y="21591"/>
                  </a:lnTo>
                  <a:lnTo>
                    <a:pt x="8890" y="30480"/>
                  </a:lnTo>
                  <a:lnTo>
                    <a:pt x="13970" y="39369"/>
                  </a:lnTo>
                  <a:lnTo>
                    <a:pt x="20320" y="46991"/>
                  </a:lnTo>
                  <a:lnTo>
                    <a:pt x="25400" y="55880"/>
                  </a:lnTo>
                  <a:lnTo>
                    <a:pt x="29210" y="64769"/>
                  </a:lnTo>
                  <a:lnTo>
                    <a:pt x="33020" y="74930"/>
                  </a:lnTo>
                  <a:lnTo>
                    <a:pt x="38100" y="85091"/>
                  </a:lnTo>
                  <a:lnTo>
                    <a:pt x="44450" y="95250"/>
                  </a:lnTo>
                  <a:lnTo>
                    <a:pt x="50800" y="105410"/>
                  </a:lnTo>
                  <a:lnTo>
                    <a:pt x="57150" y="114300"/>
                  </a:lnTo>
                  <a:lnTo>
                    <a:pt x="63500" y="123191"/>
                  </a:lnTo>
                  <a:lnTo>
                    <a:pt x="69850" y="130810"/>
                  </a:lnTo>
                  <a:lnTo>
                    <a:pt x="78740" y="139700"/>
                  </a:lnTo>
                  <a:lnTo>
                    <a:pt x="96520" y="158750"/>
                  </a:lnTo>
                  <a:lnTo>
                    <a:pt x="120650" y="184150"/>
                  </a:lnTo>
                  <a:lnTo>
                    <a:pt x="129540" y="190500"/>
                  </a:lnTo>
                  <a:lnTo>
                    <a:pt x="139700" y="195580"/>
                  </a:lnTo>
                  <a:lnTo>
                    <a:pt x="148590" y="200660"/>
                  </a:lnTo>
                  <a:lnTo>
                    <a:pt x="158750" y="205741"/>
                  </a:lnTo>
                  <a:lnTo>
                    <a:pt x="168910" y="212091"/>
                  </a:lnTo>
                  <a:lnTo>
                    <a:pt x="179070" y="218441"/>
                  </a:lnTo>
                  <a:lnTo>
                    <a:pt x="189230" y="222250"/>
                  </a:lnTo>
                  <a:lnTo>
                    <a:pt x="199390" y="222250"/>
                  </a:lnTo>
                  <a:lnTo>
                    <a:pt x="210820" y="222250"/>
                  </a:lnTo>
                  <a:lnTo>
                    <a:pt x="222250" y="218441"/>
                  </a:lnTo>
                  <a:lnTo>
                    <a:pt x="234950" y="212091"/>
                  </a:lnTo>
                  <a:lnTo>
                    <a:pt x="247650" y="204469"/>
                  </a:lnTo>
                  <a:lnTo>
                    <a:pt x="259080" y="195580"/>
                  </a:lnTo>
                  <a:lnTo>
                    <a:pt x="267970" y="186691"/>
                  </a:lnTo>
                  <a:lnTo>
                    <a:pt x="276860" y="176530"/>
                  </a:lnTo>
                  <a:lnTo>
                    <a:pt x="284480" y="167641"/>
                  </a:lnTo>
                  <a:lnTo>
                    <a:pt x="289560" y="157480"/>
                  </a:lnTo>
                  <a:lnTo>
                    <a:pt x="294640" y="146050"/>
                  </a:lnTo>
                  <a:lnTo>
                    <a:pt x="302260" y="135891"/>
                  </a:lnTo>
                  <a:lnTo>
                    <a:pt x="309880" y="125730"/>
                  </a:lnTo>
                  <a:lnTo>
                    <a:pt x="336550" y="939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Freeform 496"/>
            <p:cNvSpPr/>
            <p:nvPr/>
          </p:nvSpPr>
          <p:spPr>
            <a:xfrm>
              <a:off x="6685280" y="13980161"/>
              <a:ext cx="347981" cy="304801"/>
            </a:xfrm>
            <a:custGeom>
              <a:avLst/>
              <a:gdLst/>
              <a:ahLst/>
              <a:cxnLst/>
              <a:rect l="0" t="0" r="0" b="0"/>
              <a:pathLst>
                <a:path w="347981" h="304801">
                  <a:moveTo>
                    <a:pt x="347980" y="0"/>
                  </a:moveTo>
                  <a:lnTo>
                    <a:pt x="325120" y="11428"/>
                  </a:lnTo>
                  <a:lnTo>
                    <a:pt x="316230" y="17778"/>
                  </a:lnTo>
                  <a:lnTo>
                    <a:pt x="308610" y="25400"/>
                  </a:lnTo>
                  <a:lnTo>
                    <a:pt x="299720" y="34289"/>
                  </a:lnTo>
                  <a:lnTo>
                    <a:pt x="279400" y="57150"/>
                  </a:lnTo>
                  <a:lnTo>
                    <a:pt x="180340" y="156209"/>
                  </a:lnTo>
                  <a:lnTo>
                    <a:pt x="163830" y="172719"/>
                  </a:lnTo>
                  <a:lnTo>
                    <a:pt x="146050" y="186689"/>
                  </a:lnTo>
                  <a:lnTo>
                    <a:pt x="129540" y="201928"/>
                  </a:lnTo>
                  <a:lnTo>
                    <a:pt x="97790" y="227328"/>
                  </a:lnTo>
                  <a:lnTo>
                    <a:pt x="82550" y="240028"/>
                  </a:lnTo>
                  <a:lnTo>
                    <a:pt x="69850" y="250189"/>
                  </a:lnTo>
                  <a:lnTo>
                    <a:pt x="44450" y="266700"/>
                  </a:lnTo>
                  <a:lnTo>
                    <a:pt x="34290" y="275589"/>
                  </a:lnTo>
                  <a:lnTo>
                    <a:pt x="25400" y="283209"/>
                  </a:lnTo>
                  <a:lnTo>
                    <a:pt x="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Freeform 497"/>
            <p:cNvSpPr/>
            <p:nvPr/>
          </p:nvSpPr>
          <p:spPr>
            <a:xfrm>
              <a:off x="6671310" y="14063980"/>
              <a:ext cx="278131" cy="210821"/>
            </a:xfrm>
            <a:custGeom>
              <a:avLst/>
              <a:gdLst/>
              <a:ahLst/>
              <a:cxnLst/>
              <a:rect l="0" t="0" r="0" b="0"/>
              <a:pathLst>
                <a:path w="278131" h="210821">
                  <a:moveTo>
                    <a:pt x="55880" y="0"/>
                  </a:moveTo>
                  <a:lnTo>
                    <a:pt x="50800" y="16509"/>
                  </a:lnTo>
                  <a:lnTo>
                    <a:pt x="41910" y="40640"/>
                  </a:lnTo>
                  <a:lnTo>
                    <a:pt x="31750" y="68581"/>
                  </a:lnTo>
                  <a:lnTo>
                    <a:pt x="19050" y="104140"/>
                  </a:lnTo>
                  <a:lnTo>
                    <a:pt x="11430" y="125731"/>
                  </a:lnTo>
                  <a:lnTo>
                    <a:pt x="7620" y="138431"/>
                  </a:lnTo>
                  <a:lnTo>
                    <a:pt x="0" y="163831"/>
                  </a:lnTo>
                  <a:lnTo>
                    <a:pt x="0" y="175259"/>
                  </a:lnTo>
                  <a:lnTo>
                    <a:pt x="2540" y="184150"/>
                  </a:lnTo>
                  <a:lnTo>
                    <a:pt x="6350" y="193040"/>
                  </a:lnTo>
                  <a:lnTo>
                    <a:pt x="13970" y="199390"/>
                  </a:lnTo>
                  <a:lnTo>
                    <a:pt x="22860" y="203200"/>
                  </a:lnTo>
                  <a:lnTo>
                    <a:pt x="34290" y="205740"/>
                  </a:lnTo>
                  <a:lnTo>
                    <a:pt x="46990" y="207009"/>
                  </a:lnTo>
                  <a:lnTo>
                    <a:pt x="59690" y="208281"/>
                  </a:lnTo>
                  <a:lnTo>
                    <a:pt x="72390" y="209550"/>
                  </a:lnTo>
                  <a:lnTo>
                    <a:pt x="99060" y="209550"/>
                  </a:lnTo>
                  <a:lnTo>
                    <a:pt x="113030" y="210820"/>
                  </a:lnTo>
                  <a:lnTo>
                    <a:pt x="127000" y="209550"/>
                  </a:lnTo>
                  <a:lnTo>
                    <a:pt x="140970" y="207009"/>
                  </a:lnTo>
                  <a:lnTo>
                    <a:pt x="154940" y="204470"/>
                  </a:lnTo>
                  <a:lnTo>
                    <a:pt x="167640" y="201931"/>
                  </a:lnTo>
                  <a:lnTo>
                    <a:pt x="179070" y="199390"/>
                  </a:lnTo>
                  <a:lnTo>
                    <a:pt x="191770" y="195581"/>
                  </a:lnTo>
                  <a:lnTo>
                    <a:pt x="205740" y="193040"/>
                  </a:lnTo>
                  <a:lnTo>
                    <a:pt x="278130" y="179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Freeform 498"/>
            <p:cNvSpPr/>
            <p:nvPr/>
          </p:nvSpPr>
          <p:spPr>
            <a:xfrm>
              <a:off x="5248910" y="13379450"/>
              <a:ext cx="339091" cy="224790"/>
            </a:xfrm>
            <a:custGeom>
              <a:avLst/>
              <a:gdLst/>
              <a:ahLst/>
              <a:cxnLst/>
              <a:rect l="0" t="0" r="0" b="0"/>
              <a:pathLst>
                <a:path w="339091" h="224790">
                  <a:moveTo>
                    <a:pt x="36830" y="21589"/>
                  </a:moveTo>
                  <a:lnTo>
                    <a:pt x="30480" y="49530"/>
                  </a:lnTo>
                  <a:lnTo>
                    <a:pt x="29210" y="62230"/>
                  </a:lnTo>
                  <a:lnTo>
                    <a:pt x="27940" y="76200"/>
                  </a:lnTo>
                  <a:lnTo>
                    <a:pt x="27940" y="88900"/>
                  </a:lnTo>
                  <a:lnTo>
                    <a:pt x="25400" y="102870"/>
                  </a:lnTo>
                  <a:lnTo>
                    <a:pt x="22860" y="116839"/>
                  </a:lnTo>
                  <a:lnTo>
                    <a:pt x="20320" y="130811"/>
                  </a:lnTo>
                  <a:lnTo>
                    <a:pt x="15240" y="158750"/>
                  </a:lnTo>
                  <a:lnTo>
                    <a:pt x="7620" y="187961"/>
                  </a:lnTo>
                  <a:lnTo>
                    <a:pt x="0" y="224789"/>
                  </a:lnTo>
                  <a:lnTo>
                    <a:pt x="0" y="222250"/>
                  </a:lnTo>
                  <a:lnTo>
                    <a:pt x="2540" y="215900"/>
                  </a:lnTo>
                  <a:lnTo>
                    <a:pt x="6350" y="194311"/>
                  </a:lnTo>
                  <a:lnTo>
                    <a:pt x="10160" y="182880"/>
                  </a:lnTo>
                  <a:lnTo>
                    <a:pt x="11430" y="170180"/>
                  </a:lnTo>
                  <a:lnTo>
                    <a:pt x="12700" y="156211"/>
                  </a:lnTo>
                  <a:lnTo>
                    <a:pt x="13970" y="143511"/>
                  </a:lnTo>
                  <a:lnTo>
                    <a:pt x="15240" y="129539"/>
                  </a:lnTo>
                  <a:lnTo>
                    <a:pt x="17780" y="115570"/>
                  </a:lnTo>
                  <a:lnTo>
                    <a:pt x="20320" y="101600"/>
                  </a:lnTo>
                  <a:lnTo>
                    <a:pt x="22860" y="87630"/>
                  </a:lnTo>
                  <a:lnTo>
                    <a:pt x="22860" y="73661"/>
                  </a:lnTo>
                  <a:lnTo>
                    <a:pt x="24130" y="59689"/>
                  </a:lnTo>
                  <a:lnTo>
                    <a:pt x="25400" y="46989"/>
                  </a:lnTo>
                  <a:lnTo>
                    <a:pt x="27940" y="35561"/>
                  </a:lnTo>
                  <a:lnTo>
                    <a:pt x="30480" y="24130"/>
                  </a:lnTo>
                  <a:lnTo>
                    <a:pt x="36830" y="15239"/>
                  </a:lnTo>
                  <a:lnTo>
                    <a:pt x="46990" y="7620"/>
                  </a:lnTo>
                  <a:lnTo>
                    <a:pt x="57150" y="1270"/>
                  </a:lnTo>
                  <a:lnTo>
                    <a:pt x="68580" y="1270"/>
                  </a:lnTo>
                  <a:lnTo>
                    <a:pt x="81280" y="5080"/>
                  </a:lnTo>
                  <a:lnTo>
                    <a:pt x="93980" y="10161"/>
                  </a:lnTo>
                  <a:lnTo>
                    <a:pt x="105410" y="17780"/>
                  </a:lnTo>
                  <a:lnTo>
                    <a:pt x="115570" y="25400"/>
                  </a:lnTo>
                  <a:lnTo>
                    <a:pt x="124460" y="34289"/>
                  </a:lnTo>
                  <a:lnTo>
                    <a:pt x="132080" y="45720"/>
                  </a:lnTo>
                  <a:lnTo>
                    <a:pt x="139700" y="57150"/>
                  </a:lnTo>
                  <a:lnTo>
                    <a:pt x="147320" y="69850"/>
                  </a:lnTo>
                  <a:lnTo>
                    <a:pt x="153670" y="82550"/>
                  </a:lnTo>
                  <a:lnTo>
                    <a:pt x="158750" y="96520"/>
                  </a:lnTo>
                  <a:lnTo>
                    <a:pt x="163830" y="110489"/>
                  </a:lnTo>
                  <a:lnTo>
                    <a:pt x="167640" y="125730"/>
                  </a:lnTo>
                  <a:lnTo>
                    <a:pt x="172720" y="143511"/>
                  </a:lnTo>
                  <a:lnTo>
                    <a:pt x="176530" y="162561"/>
                  </a:lnTo>
                  <a:lnTo>
                    <a:pt x="180340" y="170180"/>
                  </a:lnTo>
                  <a:lnTo>
                    <a:pt x="182880" y="171450"/>
                  </a:lnTo>
                  <a:lnTo>
                    <a:pt x="186690" y="166370"/>
                  </a:lnTo>
                  <a:lnTo>
                    <a:pt x="189230" y="160020"/>
                  </a:lnTo>
                  <a:lnTo>
                    <a:pt x="190500" y="149861"/>
                  </a:lnTo>
                  <a:lnTo>
                    <a:pt x="191770" y="138430"/>
                  </a:lnTo>
                  <a:lnTo>
                    <a:pt x="193040" y="127000"/>
                  </a:lnTo>
                  <a:lnTo>
                    <a:pt x="194310" y="100330"/>
                  </a:lnTo>
                  <a:lnTo>
                    <a:pt x="195580" y="87630"/>
                  </a:lnTo>
                  <a:lnTo>
                    <a:pt x="196850" y="76200"/>
                  </a:lnTo>
                  <a:lnTo>
                    <a:pt x="199390" y="64770"/>
                  </a:lnTo>
                  <a:lnTo>
                    <a:pt x="203200" y="54611"/>
                  </a:lnTo>
                  <a:lnTo>
                    <a:pt x="208280" y="43180"/>
                  </a:lnTo>
                  <a:lnTo>
                    <a:pt x="214630" y="33020"/>
                  </a:lnTo>
                  <a:lnTo>
                    <a:pt x="222250" y="22861"/>
                  </a:lnTo>
                  <a:lnTo>
                    <a:pt x="229870" y="13970"/>
                  </a:lnTo>
                  <a:lnTo>
                    <a:pt x="238760" y="6350"/>
                  </a:lnTo>
                  <a:lnTo>
                    <a:pt x="248920" y="2539"/>
                  </a:lnTo>
                  <a:lnTo>
                    <a:pt x="259080" y="0"/>
                  </a:lnTo>
                  <a:lnTo>
                    <a:pt x="269240" y="0"/>
                  </a:lnTo>
                  <a:lnTo>
                    <a:pt x="278130" y="2539"/>
                  </a:lnTo>
                  <a:lnTo>
                    <a:pt x="285750" y="6350"/>
                  </a:lnTo>
                  <a:lnTo>
                    <a:pt x="294640" y="11430"/>
                  </a:lnTo>
                  <a:lnTo>
                    <a:pt x="302260" y="17780"/>
                  </a:lnTo>
                  <a:lnTo>
                    <a:pt x="309880" y="22861"/>
                  </a:lnTo>
                  <a:lnTo>
                    <a:pt x="316230" y="29211"/>
                  </a:lnTo>
                  <a:lnTo>
                    <a:pt x="322580" y="38100"/>
                  </a:lnTo>
                  <a:lnTo>
                    <a:pt x="327660" y="45720"/>
                  </a:lnTo>
                  <a:lnTo>
                    <a:pt x="332740" y="55880"/>
                  </a:lnTo>
                  <a:lnTo>
                    <a:pt x="335280" y="67311"/>
                  </a:lnTo>
                  <a:lnTo>
                    <a:pt x="337820" y="81280"/>
                  </a:lnTo>
                  <a:lnTo>
                    <a:pt x="339090" y="96520"/>
                  </a:lnTo>
                  <a:lnTo>
                    <a:pt x="339090" y="110489"/>
                  </a:lnTo>
                  <a:lnTo>
                    <a:pt x="337820" y="123189"/>
                  </a:lnTo>
                  <a:lnTo>
                    <a:pt x="331470" y="1689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Freeform 499"/>
            <p:cNvSpPr/>
            <p:nvPr/>
          </p:nvSpPr>
          <p:spPr>
            <a:xfrm>
              <a:off x="5638800" y="13317220"/>
              <a:ext cx="182881" cy="187961"/>
            </a:xfrm>
            <a:custGeom>
              <a:avLst/>
              <a:gdLst/>
              <a:ahLst/>
              <a:cxnLst/>
              <a:rect l="0" t="0" r="0" b="0"/>
              <a:pathLst>
                <a:path w="182881" h="187961">
                  <a:moveTo>
                    <a:pt x="130810" y="0"/>
                  </a:moveTo>
                  <a:lnTo>
                    <a:pt x="102870" y="10160"/>
                  </a:lnTo>
                  <a:lnTo>
                    <a:pt x="92710" y="16510"/>
                  </a:lnTo>
                  <a:lnTo>
                    <a:pt x="82550" y="22860"/>
                  </a:lnTo>
                  <a:lnTo>
                    <a:pt x="74930" y="29210"/>
                  </a:lnTo>
                  <a:lnTo>
                    <a:pt x="66040" y="35560"/>
                  </a:lnTo>
                  <a:lnTo>
                    <a:pt x="58420" y="41910"/>
                  </a:lnTo>
                  <a:lnTo>
                    <a:pt x="50800" y="49530"/>
                  </a:lnTo>
                  <a:lnTo>
                    <a:pt x="43180" y="58419"/>
                  </a:lnTo>
                  <a:lnTo>
                    <a:pt x="36830" y="68580"/>
                  </a:lnTo>
                  <a:lnTo>
                    <a:pt x="29210" y="81280"/>
                  </a:lnTo>
                  <a:lnTo>
                    <a:pt x="22860" y="92710"/>
                  </a:lnTo>
                  <a:lnTo>
                    <a:pt x="17780" y="104141"/>
                  </a:lnTo>
                  <a:lnTo>
                    <a:pt x="13970" y="114300"/>
                  </a:lnTo>
                  <a:lnTo>
                    <a:pt x="8890" y="125730"/>
                  </a:lnTo>
                  <a:lnTo>
                    <a:pt x="1270" y="146050"/>
                  </a:lnTo>
                  <a:lnTo>
                    <a:pt x="0" y="157480"/>
                  </a:lnTo>
                  <a:lnTo>
                    <a:pt x="0" y="167641"/>
                  </a:lnTo>
                  <a:lnTo>
                    <a:pt x="1270" y="177800"/>
                  </a:lnTo>
                  <a:lnTo>
                    <a:pt x="7620" y="184150"/>
                  </a:lnTo>
                  <a:lnTo>
                    <a:pt x="15240" y="186691"/>
                  </a:lnTo>
                  <a:lnTo>
                    <a:pt x="26670" y="187960"/>
                  </a:lnTo>
                  <a:lnTo>
                    <a:pt x="36830" y="182880"/>
                  </a:lnTo>
                  <a:lnTo>
                    <a:pt x="46990" y="176530"/>
                  </a:lnTo>
                  <a:lnTo>
                    <a:pt x="66040" y="157480"/>
                  </a:lnTo>
                  <a:lnTo>
                    <a:pt x="82550" y="140969"/>
                  </a:lnTo>
                  <a:lnTo>
                    <a:pt x="90170" y="133350"/>
                  </a:lnTo>
                  <a:lnTo>
                    <a:pt x="95250" y="123191"/>
                  </a:lnTo>
                  <a:lnTo>
                    <a:pt x="100330" y="114300"/>
                  </a:lnTo>
                  <a:lnTo>
                    <a:pt x="104140" y="101600"/>
                  </a:lnTo>
                  <a:lnTo>
                    <a:pt x="107950" y="87630"/>
                  </a:lnTo>
                  <a:lnTo>
                    <a:pt x="113030" y="72391"/>
                  </a:lnTo>
                  <a:lnTo>
                    <a:pt x="115570" y="68580"/>
                  </a:lnTo>
                  <a:lnTo>
                    <a:pt x="116840" y="73660"/>
                  </a:lnTo>
                  <a:lnTo>
                    <a:pt x="118110" y="83819"/>
                  </a:lnTo>
                  <a:lnTo>
                    <a:pt x="119380" y="96519"/>
                  </a:lnTo>
                  <a:lnTo>
                    <a:pt x="125730" y="127000"/>
                  </a:lnTo>
                  <a:lnTo>
                    <a:pt x="130810" y="139700"/>
                  </a:lnTo>
                  <a:lnTo>
                    <a:pt x="137160" y="149860"/>
                  </a:lnTo>
                  <a:lnTo>
                    <a:pt x="182880" y="17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Freeform 500"/>
            <p:cNvSpPr/>
            <p:nvPr/>
          </p:nvSpPr>
          <p:spPr>
            <a:xfrm>
              <a:off x="5859780" y="13317220"/>
              <a:ext cx="152401" cy="185420"/>
            </a:xfrm>
            <a:custGeom>
              <a:avLst/>
              <a:gdLst/>
              <a:ahLst/>
              <a:cxnLst/>
              <a:rect l="0" t="0" r="0" b="0"/>
              <a:pathLst>
                <a:path w="152401" h="185420">
                  <a:moveTo>
                    <a:pt x="120650" y="0"/>
                  </a:moveTo>
                  <a:lnTo>
                    <a:pt x="92710" y="0"/>
                  </a:lnTo>
                  <a:lnTo>
                    <a:pt x="81280" y="1269"/>
                  </a:lnTo>
                  <a:lnTo>
                    <a:pt x="72390" y="6350"/>
                  </a:lnTo>
                  <a:lnTo>
                    <a:pt x="63500" y="10160"/>
                  </a:lnTo>
                  <a:lnTo>
                    <a:pt x="55880" y="16510"/>
                  </a:lnTo>
                  <a:lnTo>
                    <a:pt x="48260" y="22860"/>
                  </a:lnTo>
                  <a:lnTo>
                    <a:pt x="40640" y="29210"/>
                  </a:lnTo>
                  <a:lnTo>
                    <a:pt x="33020" y="36830"/>
                  </a:lnTo>
                  <a:lnTo>
                    <a:pt x="26670" y="45719"/>
                  </a:lnTo>
                  <a:lnTo>
                    <a:pt x="19050" y="54610"/>
                  </a:lnTo>
                  <a:lnTo>
                    <a:pt x="13970" y="66041"/>
                  </a:lnTo>
                  <a:lnTo>
                    <a:pt x="11430" y="77469"/>
                  </a:lnTo>
                  <a:lnTo>
                    <a:pt x="8890" y="90169"/>
                  </a:lnTo>
                  <a:lnTo>
                    <a:pt x="6350" y="101600"/>
                  </a:lnTo>
                  <a:lnTo>
                    <a:pt x="3810" y="113030"/>
                  </a:lnTo>
                  <a:lnTo>
                    <a:pt x="0" y="124460"/>
                  </a:lnTo>
                  <a:lnTo>
                    <a:pt x="0" y="135891"/>
                  </a:lnTo>
                  <a:lnTo>
                    <a:pt x="0" y="146050"/>
                  </a:lnTo>
                  <a:lnTo>
                    <a:pt x="1270" y="157480"/>
                  </a:lnTo>
                  <a:lnTo>
                    <a:pt x="7620" y="165100"/>
                  </a:lnTo>
                  <a:lnTo>
                    <a:pt x="15240" y="171450"/>
                  </a:lnTo>
                  <a:lnTo>
                    <a:pt x="25400" y="177800"/>
                  </a:lnTo>
                  <a:lnTo>
                    <a:pt x="38100" y="181610"/>
                  </a:lnTo>
                  <a:lnTo>
                    <a:pt x="49530" y="184150"/>
                  </a:lnTo>
                  <a:lnTo>
                    <a:pt x="63500" y="185419"/>
                  </a:lnTo>
                  <a:lnTo>
                    <a:pt x="74930" y="184150"/>
                  </a:lnTo>
                  <a:lnTo>
                    <a:pt x="86360" y="181610"/>
                  </a:lnTo>
                  <a:lnTo>
                    <a:pt x="97790" y="176530"/>
                  </a:lnTo>
                  <a:lnTo>
                    <a:pt x="109220" y="170180"/>
                  </a:lnTo>
                  <a:lnTo>
                    <a:pt x="119380" y="162560"/>
                  </a:lnTo>
                  <a:lnTo>
                    <a:pt x="152400" y="1358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Freeform 501"/>
            <p:cNvSpPr/>
            <p:nvPr/>
          </p:nvSpPr>
          <p:spPr>
            <a:xfrm>
              <a:off x="6059170" y="13211811"/>
              <a:ext cx="132081" cy="231140"/>
            </a:xfrm>
            <a:custGeom>
              <a:avLst/>
              <a:gdLst/>
              <a:ahLst/>
              <a:cxnLst/>
              <a:rect l="0" t="0" r="0" b="0"/>
              <a:pathLst>
                <a:path w="132081" h="231140">
                  <a:moveTo>
                    <a:pt x="46990" y="0"/>
                  </a:moveTo>
                  <a:lnTo>
                    <a:pt x="41910" y="16509"/>
                  </a:lnTo>
                  <a:lnTo>
                    <a:pt x="39370" y="26669"/>
                  </a:lnTo>
                  <a:lnTo>
                    <a:pt x="33020" y="54609"/>
                  </a:lnTo>
                  <a:lnTo>
                    <a:pt x="30480" y="68578"/>
                  </a:lnTo>
                  <a:lnTo>
                    <a:pt x="29210" y="83819"/>
                  </a:lnTo>
                  <a:lnTo>
                    <a:pt x="27940" y="97789"/>
                  </a:lnTo>
                  <a:lnTo>
                    <a:pt x="26670" y="110489"/>
                  </a:lnTo>
                  <a:lnTo>
                    <a:pt x="24130" y="123189"/>
                  </a:lnTo>
                  <a:lnTo>
                    <a:pt x="21590" y="134619"/>
                  </a:lnTo>
                  <a:lnTo>
                    <a:pt x="17780" y="148589"/>
                  </a:lnTo>
                  <a:lnTo>
                    <a:pt x="11430" y="184150"/>
                  </a:lnTo>
                  <a:lnTo>
                    <a:pt x="8890" y="199389"/>
                  </a:lnTo>
                  <a:lnTo>
                    <a:pt x="5080" y="213359"/>
                  </a:lnTo>
                  <a:lnTo>
                    <a:pt x="1270" y="226059"/>
                  </a:lnTo>
                  <a:lnTo>
                    <a:pt x="0" y="231139"/>
                  </a:lnTo>
                  <a:lnTo>
                    <a:pt x="1270" y="231139"/>
                  </a:lnTo>
                  <a:lnTo>
                    <a:pt x="2540" y="227328"/>
                  </a:lnTo>
                  <a:lnTo>
                    <a:pt x="10160" y="210819"/>
                  </a:lnTo>
                  <a:lnTo>
                    <a:pt x="15240" y="200659"/>
                  </a:lnTo>
                  <a:lnTo>
                    <a:pt x="20320" y="189228"/>
                  </a:lnTo>
                  <a:lnTo>
                    <a:pt x="24130" y="179069"/>
                  </a:lnTo>
                  <a:lnTo>
                    <a:pt x="29210" y="168909"/>
                  </a:lnTo>
                  <a:lnTo>
                    <a:pt x="34290" y="157478"/>
                  </a:lnTo>
                  <a:lnTo>
                    <a:pt x="39370" y="147319"/>
                  </a:lnTo>
                  <a:lnTo>
                    <a:pt x="45720" y="137159"/>
                  </a:lnTo>
                  <a:lnTo>
                    <a:pt x="54610" y="130809"/>
                  </a:lnTo>
                  <a:lnTo>
                    <a:pt x="64770" y="128269"/>
                  </a:lnTo>
                  <a:lnTo>
                    <a:pt x="76200" y="127000"/>
                  </a:lnTo>
                  <a:lnTo>
                    <a:pt x="86360" y="130809"/>
                  </a:lnTo>
                  <a:lnTo>
                    <a:pt x="95250" y="135889"/>
                  </a:lnTo>
                  <a:lnTo>
                    <a:pt x="104140" y="143509"/>
                  </a:lnTo>
                  <a:lnTo>
                    <a:pt x="109220" y="152400"/>
                  </a:lnTo>
                  <a:lnTo>
                    <a:pt x="113030" y="163828"/>
                  </a:lnTo>
                  <a:lnTo>
                    <a:pt x="115570" y="175259"/>
                  </a:lnTo>
                  <a:lnTo>
                    <a:pt x="119380" y="186689"/>
                  </a:lnTo>
                  <a:lnTo>
                    <a:pt x="121920" y="198119"/>
                  </a:lnTo>
                  <a:lnTo>
                    <a:pt x="132080" y="2311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Freeform 502"/>
            <p:cNvSpPr/>
            <p:nvPr/>
          </p:nvSpPr>
          <p:spPr>
            <a:xfrm>
              <a:off x="6327140" y="13317220"/>
              <a:ext cx="21591" cy="157481"/>
            </a:xfrm>
            <a:custGeom>
              <a:avLst/>
              <a:gdLst/>
              <a:ahLst/>
              <a:cxnLst/>
              <a:rect l="0" t="0" r="0" b="0"/>
              <a:pathLst>
                <a:path w="21591" h="157481">
                  <a:moveTo>
                    <a:pt x="21590" y="0"/>
                  </a:moveTo>
                  <a:lnTo>
                    <a:pt x="16510" y="16510"/>
                  </a:lnTo>
                  <a:lnTo>
                    <a:pt x="12700" y="26669"/>
                  </a:lnTo>
                  <a:lnTo>
                    <a:pt x="6350" y="54610"/>
                  </a:lnTo>
                  <a:lnTo>
                    <a:pt x="5080" y="69850"/>
                  </a:lnTo>
                  <a:lnTo>
                    <a:pt x="3810" y="86360"/>
                  </a:lnTo>
                  <a:lnTo>
                    <a:pt x="0" y="157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Freeform 503"/>
            <p:cNvSpPr/>
            <p:nvPr/>
          </p:nvSpPr>
          <p:spPr>
            <a:xfrm>
              <a:off x="6412230" y="13253720"/>
              <a:ext cx="10161" cy="83820"/>
            </a:xfrm>
            <a:custGeom>
              <a:avLst/>
              <a:gdLst/>
              <a:ahLst/>
              <a:cxnLst/>
              <a:rect l="0" t="0" r="0" b="0"/>
              <a:pathLst>
                <a:path w="10161" h="83820">
                  <a:moveTo>
                    <a:pt x="10160" y="0"/>
                  </a:moveTo>
                  <a:lnTo>
                    <a:pt x="5080" y="16510"/>
                  </a:lnTo>
                  <a:lnTo>
                    <a:pt x="2540" y="27941"/>
                  </a:lnTo>
                  <a:lnTo>
                    <a:pt x="1270" y="40641"/>
                  </a:lnTo>
                  <a:lnTo>
                    <a:pt x="0" y="838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Freeform 504"/>
            <p:cNvSpPr/>
            <p:nvPr/>
          </p:nvSpPr>
          <p:spPr>
            <a:xfrm>
              <a:off x="6427470" y="13246100"/>
              <a:ext cx="311151" cy="175262"/>
            </a:xfrm>
            <a:custGeom>
              <a:avLst/>
              <a:gdLst/>
              <a:ahLst/>
              <a:cxnLst/>
              <a:rect l="0" t="0" r="0" b="0"/>
              <a:pathLst>
                <a:path w="311151" h="175262">
                  <a:moveTo>
                    <a:pt x="5080" y="154939"/>
                  </a:moveTo>
                  <a:lnTo>
                    <a:pt x="0" y="138430"/>
                  </a:lnTo>
                  <a:lnTo>
                    <a:pt x="0" y="127000"/>
                  </a:lnTo>
                  <a:lnTo>
                    <a:pt x="0" y="114300"/>
                  </a:lnTo>
                  <a:lnTo>
                    <a:pt x="2540" y="99061"/>
                  </a:lnTo>
                  <a:lnTo>
                    <a:pt x="6350" y="88900"/>
                  </a:lnTo>
                  <a:lnTo>
                    <a:pt x="12700" y="80011"/>
                  </a:lnTo>
                  <a:lnTo>
                    <a:pt x="21590" y="73661"/>
                  </a:lnTo>
                  <a:lnTo>
                    <a:pt x="29210" y="72389"/>
                  </a:lnTo>
                  <a:lnTo>
                    <a:pt x="36830" y="74930"/>
                  </a:lnTo>
                  <a:lnTo>
                    <a:pt x="43180" y="81280"/>
                  </a:lnTo>
                  <a:lnTo>
                    <a:pt x="50800" y="88900"/>
                  </a:lnTo>
                  <a:lnTo>
                    <a:pt x="58420" y="99061"/>
                  </a:lnTo>
                  <a:lnTo>
                    <a:pt x="64770" y="110489"/>
                  </a:lnTo>
                  <a:lnTo>
                    <a:pt x="72390" y="120650"/>
                  </a:lnTo>
                  <a:lnTo>
                    <a:pt x="78740" y="129539"/>
                  </a:lnTo>
                  <a:lnTo>
                    <a:pt x="86360" y="138430"/>
                  </a:lnTo>
                  <a:lnTo>
                    <a:pt x="93980" y="147320"/>
                  </a:lnTo>
                  <a:lnTo>
                    <a:pt x="113030" y="166370"/>
                  </a:lnTo>
                  <a:lnTo>
                    <a:pt x="123190" y="171450"/>
                  </a:lnTo>
                  <a:lnTo>
                    <a:pt x="135890" y="173989"/>
                  </a:lnTo>
                  <a:lnTo>
                    <a:pt x="148590" y="175261"/>
                  </a:lnTo>
                  <a:lnTo>
                    <a:pt x="160020" y="173989"/>
                  </a:lnTo>
                  <a:lnTo>
                    <a:pt x="171450" y="172720"/>
                  </a:lnTo>
                  <a:lnTo>
                    <a:pt x="182880" y="170180"/>
                  </a:lnTo>
                  <a:lnTo>
                    <a:pt x="193040" y="166370"/>
                  </a:lnTo>
                  <a:lnTo>
                    <a:pt x="201930" y="161289"/>
                  </a:lnTo>
                  <a:lnTo>
                    <a:pt x="209550" y="154939"/>
                  </a:lnTo>
                  <a:lnTo>
                    <a:pt x="218440" y="148589"/>
                  </a:lnTo>
                  <a:lnTo>
                    <a:pt x="228600" y="139700"/>
                  </a:lnTo>
                  <a:lnTo>
                    <a:pt x="238760" y="130811"/>
                  </a:lnTo>
                  <a:lnTo>
                    <a:pt x="246380" y="121920"/>
                  </a:lnTo>
                  <a:lnTo>
                    <a:pt x="252730" y="111761"/>
                  </a:lnTo>
                  <a:lnTo>
                    <a:pt x="257810" y="101600"/>
                  </a:lnTo>
                  <a:lnTo>
                    <a:pt x="261620" y="88900"/>
                  </a:lnTo>
                  <a:lnTo>
                    <a:pt x="264160" y="74930"/>
                  </a:lnTo>
                  <a:lnTo>
                    <a:pt x="265430" y="59689"/>
                  </a:lnTo>
                  <a:lnTo>
                    <a:pt x="265430" y="44450"/>
                  </a:lnTo>
                  <a:lnTo>
                    <a:pt x="264160" y="29211"/>
                  </a:lnTo>
                  <a:lnTo>
                    <a:pt x="261620" y="15239"/>
                  </a:lnTo>
                  <a:lnTo>
                    <a:pt x="257810" y="6350"/>
                  </a:lnTo>
                  <a:lnTo>
                    <a:pt x="250190" y="2539"/>
                  </a:lnTo>
                  <a:lnTo>
                    <a:pt x="242570" y="0"/>
                  </a:lnTo>
                  <a:lnTo>
                    <a:pt x="234950" y="3811"/>
                  </a:lnTo>
                  <a:lnTo>
                    <a:pt x="227330" y="11430"/>
                  </a:lnTo>
                  <a:lnTo>
                    <a:pt x="219710" y="20320"/>
                  </a:lnTo>
                  <a:lnTo>
                    <a:pt x="214630" y="30480"/>
                  </a:lnTo>
                  <a:lnTo>
                    <a:pt x="208280" y="40639"/>
                  </a:lnTo>
                  <a:lnTo>
                    <a:pt x="204470" y="50800"/>
                  </a:lnTo>
                  <a:lnTo>
                    <a:pt x="201930" y="63500"/>
                  </a:lnTo>
                  <a:lnTo>
                    <a:pt x="201930" y="77470"/>
                  </a:lnTo>
                  <a:lnTo>
                    <a:pt x="203200" y="92711"/>
                  </a:lnTo>
                  <a:lnTo>
                    <a:pt x="205740" y="107950"/>
                  </a:lnTo>
                  <a:lnTo>
                    <a:pt x="210820" y="121920"/>
                  </a:lnTo>
                  <a:lnTo>
                    <a:pt x="215900" y="135889"/>
                  </a:lnTo>
                  <a:lnTo>
                    <a:pt x="223520" y="148589"/>
                  </a:lnTo>
                  <a:lnTo>
                    <a:pt x="231140" y="158750"/>
                  </a:lnTo>
                  <a:lnTo>
                    <a:pt x="240030" y="167639"/>
                  </a:lnTo>
                  <a:lnTo>
                    <a:pt x="251460" y="171450"/>
                  </a:lnTo>
                  <a:lnTo>
                    <a:pt x="265430" y="171450"/>
                  </a:lnTo>
                  <a:lnTo>
                    <a:pt x="311150" y="165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Freeform 505"/>
            <p:cNvSpPr/>
            <p:nvPr/>
          </p:nvSpPr>
          <p:spPr>
            <a:xfrm>
              <a:off x="6758940" y="13265150"/>
              <a:ext cx="95251" cy="219712"/>
            </a:xfrm>
            <a:custGeom>
              <a:avLst/>
              <a:gdLst/>
              <a:ahLst/>
              <a:cxnLst/>
              <a:rect l="0" t="0" r="0" b="0"/>
              <a:pathLst>
                <a:path w="95251" h="219712">
                  <a:moveTo>
                    <a:pt x="95250" y="30480"/>
                  </a:moveTo>
                  <a:lnTo>
                    <a:pt x="95250" y="7620"/>
                  </a:lnTo>
                  <a:lnTo>
                    <a:pt x="91440" y="2539"/>
                  </a:lnTo>
                  <a:lnTo>
                    <a:pt x="86360" y="0"/>
                  </a:lnTo>
                  <a:lnTo>
                    <a:pt x="78740" y="0"/>
                  </a:lnTo>
                  <a:lnTo>
                    <a:pt x="69850" y="2539"/>
                  </a:lnTo>
                  <a:lnTo>
                    <a:pt x="60960" y="8889"/>
                  </a:lnTo>
                  <a:lnTo>
                    <a:pt x="50800" y="16511"/>
                  </a:lnTo>
                  <a:lnTo>
                    <a:pt x="45720" y="26670"/>
                  </a:lnTo>
                  <a:lnTo>
                    <a:pt x="43180" y="39370"/>
                  </a:lnTo>
                  <a:lnTo>
                    <a:pt x="43180" y="54611"/>
                  </a:lnTo>
                  <a:lnTo>
                    <a:pt x="45720" y="67311"/>
                  </a:lnTo>
                  <a:lnTo>
                    <a:pt x="49530" y="80011"/>
                  </a:lnTo>
                  <a:lnTo>
                    <a:pt x="53340" y="91439"/>
                  </a:lnTo>
                  <a:lnTo>
                    <a:pt x="60960" y="101600"/>
                  </a:lnTo>
                  <a:lnTo>
                    <a:pt x="68580" y="110489"/>
                  </a:lnTo>
                  <a:lnTo>
                    <a:pt x="77470" y="119380"/>
                  </a:lnTo>
                  <a:lnTo>
                    <a:pt x="85090" y="128270"/>
                  </a:lnTo>
                  <a:lnTo>
                    <a:pt x="90170" y="137161"/>
                  </a:lnTo>
                  <a:lnTo>
                    <a:pt x="95250" y="147320"/>
                  </a:lnTo>
                  <a:lnTo>
                    <a:pt x="95250" y="157480"/>
                  </a:lnTo>
                  <a:lnTo>
                    <a:pt x="91440" y="167639"/>
                  </a:lnTo>
                  <a:lnTo>
                    <a:pt x="86360" y="177800"/>
                  </a:lnTo>
                  <a:lnTo>
                    <a:pt x="78740" y="186689"/>
                  </a:lnTo>
                  <a:lnTo>
                    <a:pt x="69850" y="193039"/>
                  </a:lnTo>
                  <a:lnTo>
                    <a:pt x="60960" y="198120"/>
                  </a:lnTo>
                  <a:lnTo>
                    <a:pt x="49530" y="203200"/>
                  </a:lnTo>
                  <a:lnTo>
                    <a:pt x="38100" y="208280"/>
                  </a:lnTo>
                  <a:lnTo>
                    <a:pt x="0" y="219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Freeform 506"/>
            <p:cNvSpPr/>
            <p:nvPr/>
          </p:nvSpPr>
          <p:spPr>
            <a:xfrm>
              <a:off x="6130290" y="13540739"/>
              <a:ext cx="218441" cy="195582"/>
            </a:xfrm>
            <a:custGeom>
              <a:avLst/>
              <a:gdLst/>
              <a:ahLst/>
              <a:cxnLst/>
              <a:rect l="0" t="0" r="0" b="0"/>
              <a:pathLst>
                <a:path w="218441" h="195582">
                  <a:moveTo>
                    <a:pt x="39370" y="29211"/>
                  </a:moveTo>
                  <a:lnTo>
                    <a:pt x="27940" y="45722"/>
                  </a:lnTo>
                  <a:lnTo>
                    <a:pt x="24130" y="57150"/>
                  </a:lnTo>
                  <a:lnTo>
                    <a:pt x="19050" y="72391"/>
                  </a:lnTo>
                  <a:lnTo>
                    <a:pt x="11430" y="106681"/>
                  </a:lnTo>
                  <a:lnTo>
                    <a:pt x="5080" y="140972"/>
                  </a:lnTo>
                  <a:lnTo>
                    <a:pt x="2540" y="157481"/>
                  </a:lnTo>
                  <a:lnTo>
                    <a:pt x="0" y="172722"/>
                  </a:lnTo>
                  <a:lnTo>
                    <a:pt x="0" y="187961"/>
                  </a:lnTo>
                  <a:lnTo>
                    <a:pt x="0" y="194311"/>
                  </a:lnTo>
                  <a:lnTo>
                    <a:pt x="1270" y="195581"/>
                  </a:lnTo>
                  <a:lnTo>
                    <a:pt x="3810" y="193041"/>
                  </a:lnTo>
                  <a:lnTo>
                    <a:pt x="6350" y="184150"/>
                  </a:lnTo>
                  <a:lnTo>
                    <a:pt x="8890" y="173991"/>
                  </a:lnTo>
                  <a:lnTo>
                    <a:pt x="12700" y="160022"/>
                  </a:lnTo>
                  <a:lnTo>
                    <a:pt x="21590" y="124461"/>
                  </a:lnTo>
                  <a:lnTo>
                    <a:pt x="33020" y="85091"/>
                  </a:lnTo>
                  <a:lnTo>
                    <a:pt x="41910" y="55881"/>
                  </a:lnTo>
                  <a:lnTo>
                    <a:pt x="46990" y="41911"/>
                  </a:lnTo>
                  <a:lnTo>
                    <a:pt x="52070" y="27941"/>
                  </a:lnTo>
                  <a:lnTo>
                    <a:pt x="58420" y="13972"/>
                  </a:lnTo>
                  <a:lnTo>
                    <a:pt x="66040" y="6350"/>
                  </a:lnTo>
                  <a:lnTo>
                    <a:pt x="74930" y="2541"/>
                  </a:lnTo>
                  <a:lnTo>
                    <a:pt x="83820" y="0"/>
                  </a:lnTo>
                  <a:lnTo>
                    <a:pt x="92710" y="3811"/>
                  </a:lnTo>
                  <a:lnTo>
                    <a:pt x="100330" y="11431"/>
                  </a:lnTo>
                  <a:lnTo>
                    <a:pt x="107950" y="20322"/>
                  </a:lnTo>
                  <a:lnTo>
                    <a:pt x="113030" y="31750"/>
                  </a:lnTo>
                  <a:lnTo>
                    <a:pt x="116840" y="43181"/>
                  </a:lnTo>
                  <a:lnTo>
                    <a:pt x="119380" y="55881"/>
                  </a:lnTo>
                  <a:lnTo>
                    <a:pt x="119380" y="69850"/>
                  </a:lnTo>
                  <a:lnTo>
                    <a:pt x="118110" y="85091"/>
                  </a:lnTo>
                  <a:lnTo>
                    <a:pt x="116840" y="101600"/>
                  </a:lnTo>
                  <a:lnTo>
                    <a:pt x="115570" y="116841"/>
                  </a:lnTo>
                  <a:lnTo>
                    <a:pt x="114300" y="132081"/>
                  </a:lnTo>
                  <a:lnTo>
                    <a:pt x="114300" y="147322"/>
                  </a:lnTo>
                  <a:lnTo>
                    <a:pt x="115570" y="151131"/>
                  </a:lnTo>
                  <a:lnTo>
                    <a:pt x="116840" y="147322"/>
                  </a:lnTo>
                  <a:lnTo>
                    <a:pt x="119380" y="139700"/>
                  </a:lnTo>
                  <a:lnTo>
                    <a:pt x="123190" y="128272"/>
                  </a:lnTo>
                  <a:lnTo>
                    <a:pt x="133350" y="100331"/>
                  </a:lnTo>
                  <a:lnTo>
                    <a:pt x="142240" y="92711"/>
                  </a:lnTo>
                  <a:lnTo>
                    <a:pt x="152400" y="90172"/>
                  </a:lnTo>
                  <a:lnTo>
                    <a:pt x="163830" y="90172"/>
                  </a:lnTo>
                  <a:lnTo>
                    <a:pt x="171450" y="97791"/>
                  </a:lnTo>
                  <a:lnTo>
                    <a:pt x="176530" y="110491"/>
                  </a:lnTo>
                  <a:lnTo>
                    <a:pt x="180340" y="124461"/>
                  </a:lnTo>
                  <a:lnTo>
                    <a:pt x="184150" y="138431"/>
                  </a:lnTo>
                  <a:lnTo>
                    <a:pt x="190500" y="151131"/>
                  </a:lnTo>
                  <a:lnTo>
                    <a:pt x="218440" y="1866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Freeform 507"/>
            <p:cNvSpPr/>
            <p:nvPr/>
          </p:nvSpPr>
          <p:spPr>
            <a:xfrm>
              <a:off x="6355080" y="13580111"/>
              <a:ext cx="236221" cy="171451"/>
            </a:xfrm>
            <a:custGeom>
              <a:avLst/>
              <a:gdLst/>
              <a:ahLst/>
              <a:cxnLst/>
              <a:rect l="0" t="0" r="0" b="0"/>
              <a:pathLst>
                <a:path w="236221" h="171451">
                  <a:moveTo>
                    <a:pt x="162560" y="0"/>
                  </a:moveTo>
                  <a:lnTo>
                    <a:pt x="134620" y="0"/>
                  </a:lnTo>
                  <a:lnTo>
                    <a:pt x="120650" y="2539"/>
                  </a:lnTo>
                  <a:lnTo>
                    <a:pt x="105410" y="6350"/>
                  </a:lnTo>
                  <a:lnTo>
                    <a:pt x="88900" y="11428"/>
                  </a:lnTo>
                  <a:lnTo>
                    <a:pt x="76200" y="17778"/>
                  </a:lnTo>
                  <a:lnTo>
                    <a:pt x="64770" y="25400"/>
                  </a:lnTo>
                  <a:lnTo>
                    <a:pt x="45720" y="43178"/>
                  </a:lnTo>
                  <a:lnTo>
                    <a:pt x="30480" y="58419"/>
                  </a:lnTo>
                  <a:lnTo>
                    <a:pt x="24130" y="67309"/>
                  </a:lnTo>
                  <a:lnTo>
                    <a:pt x="19050" y="76200"/>
                  </a:lnTo>
                  <a:lnTo>
                    <a:pt x="13970" y="86359"/>
                  </a:lnTo>
                  <a:lnTo>
                    <a:pt x="8890" y="95250"/>
                  </a:lnTo>
                  <a:lnTo>
                    <a:pt x="5080" y="105409"/>
                  </a:lnTo>
                  <a:lnTo>
                    <a:pt x="1270" y="115569"/>
                  </a:lnTo>
                  <a:lnTo>
                    <a:pt x="0" y="128269"/>
                  </a:lnTo>
                  <a:lnTo>
                    <a:pt x="0" y="139700"/>
                  </a:lnTo>
                  <a:lnTo>
                    <a:pt x="1270" y="152400"/>
                  </a:lnTo>
                  <a:lnTo>
                    <a:pt x="7620" y="161289"/>
                  </a:lnTo>
                  <a:lnTo>
                    <a:pt x="19050" y="167639"/>
                  </a:lnTo>
                  <a:lnTo>
                    <a:pt x="31750" y="171450"/>
                  </a:lnTo>
                  <a:lnTo>
                    <a:pt x="45720" y="170178"/>
                  </a:lnTo>
                  <a:lnTo>
                    <a:pt x="60960" y="166369"/>
                  </a:lnTo>
                  <a:lnTo>
                    <a:pt x="77470" y="160019"/>
                  </a:lnTo>
                  <a:lnTo>
                    <a:pt x="90170" y="153669"/>
                  </a:lnTo>
                  <a:lnTo>
                    <a:pt x="101600" y="146050"/>
                  </a:lnTo>
                  <a:lnTo>
                    <a:pt x="110490" y="139700"/>
                  </a:lnTo>
                  <a:lnTo>
                    <a:pt x="119380" y="129539"/>
                  </a:lnTo>
                  <a:lnTo>
                    <a:pt x="128270" y="116839"/>
                  </a:lnTo>
                  <a:lnTo>
                    <a:pt x="135890" y="101600"/>
                  </a:lnTo>
                  <a:lnTo>
                    <a:pt x="142240" y="87628"/>
                  </a:lnTo>
                  <a:lnTo>
                    <a:pt x="147320" y="73659"/>
                  </a:lnTo>
                  <a:lnTo>
                    <a:pt x="154940" y="53339"/>
                  </a:lnTo>
                  <a:lnTo>
                    <a:pt x="154940" y="53339"/>
                  </a:lnTo>
                  <a:lnTo>
                    <a:pt x="153670" y="57150"/>
                  </a:lnTo>
                  <a:lnTo>
                    <a:pt x="152400" y="66039"/>
                  </a:lnTo>
                  <a:lnTo>
                    <a:pt x="152400" y="78739"/>
                  </a:lnTo>
                  <a:lnTo>
                    <a:pt x="152400" y="93978"/>
                  </a:lnTo>
                  <a:lnTo>
                    <a:pt x="153670" y="109219"/>
                  </a:lnTo>
                  <a:lnTo>
                    <a:pt x="154940" y="124459"/>
                  </a:lnTo>
                  <a:lnTo>
                    <a:pt x="157480" y="139700"/>
                  </a:lnTo>
                  <a:lnTo>
                    <a:pt x="162560" y="149859"/>
                  </a:lnTo>
                  <a:lnTo>
                    <a:pt x="168910" y="158750"/>
                  </a:lnTo>
                  <a:lnTo>
                    <a:pt x="177800" y="165100"/>
                  </a:lnTo>
                  <a:lnTo>
                    <a:pt x="185420" y="167639"/>
                  </a:lnTo>
                  <a:lnTo>
                    <a:pt x="193040" y="166369"/>
                  </a:lnTo>
                  <a:lnTo>
                    <a:pt x="236220" y="1473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Freeform 508"/>
            <p:cNvSpPr/>
            <p:nvPr/>
          </p:nvSpPr>
          <p:spPr>
            <a:xfrm>
              <a:off x="6611620" y="13516611"/>
              <a:ext cx="41911" cy="220979"/>
            </a:xfrm>
            <a:custGeom>
              <a:avLst/>
              <a:gdLst/>
              <a:ahLst/>
              <a:cxnLst/>
              <a:rect l="0" t="0" r="0" b="0"/>
              <a:pathLst>
                <a:path w="41911" h="220979">
                  <a:moveTo>
                    <a:pt x="41910" y="0"/>
                  </a:moveTo>
                  <a:lnTo>
                    <a:pt x="41910" y="27939"/>
                  </a:lnTo>
                  <a:lnTo>
                    <a:pt x="40640" y="43178"/>
                  </a:lnTo>
                  <a:lnTo>
                    <a:pt x="39370" y="60959"/>
                  </a:lnTo>
                  <a:lnTo>
                    <a:pt x="36830" y="78739"/>
                  </a:lnTo>
                  <a:lnTo>
                    <a:pt x="34290" y="95250"/>
                  </a:lnTo>
                  <a:lnTo>
                    <a:pt x="30480" y="109219"/>
                  </a:lnTo>
                  <a:lnTo>
                    <a:pt x="27940" y="121919"/>
                  </a:lnTo>
                  <a:lnTo>
                    <a:pt x="24130" y="133350"/>
                  </a:lnTo>
                  <a:lnTo>
                    <a:pt x="17780" y="156209"/>
                  </a:lnTo>
                  <a:lnTo>
                    <a:pt x="10160" y="179069"/>
                  </a:lnTo>
                  <a:lnTo>
                    <a:pt x="0" y="220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Freeform 509"/>
            <p:cNvSpPr/>
            <p:nvPr/>
          </p:nvSpPr>
          <p:spPr>
            <a:xfrm>
              <a:off x="6569710" y="13578839"/>
              <a:ext cx="231141" cy="148592"/>
            </a:xfrm>
            <a:custGeom>
              <a:avLst/>
              <a:gdLst/>
              <a:ahLst/>
              <a:cxnLst/>
              <a:rect l="0" t="0" r="0" b="0"/>
              <a:pathLst>
                <a:path w="231141" h="148592">
                  <a:moveTo>
                    <a:pt x="0" y="21591"/>
                  </a:moveTo>
                  <a:lnTo>
                    <a:pt x="22860" y="33022"/>
                  </a:lnTo>
                  <a:lnTo>
                    <a:pt x="33020" y="38100"/>
                  </a:lnTo>
                  <a:lnTo>
                    <a:pt x="43180" y="41911"/>
                  </a:lnTo>
                  <a:lnTo>
                    <a:pt x="53340" y="45722"/>
                  </a:lnTo>
                  <a:lnTo>
                    <a:pt x="67310" y="48261"/>
                  </a:lnTo>
                  <a:lnTo>
                    <a:pt x="83820" y="50800"/>
                  </a:lnTo>
                  <a:lnTo>
                    <a:pt x="101600" y="50800"/>
                  </a:lnTo>
                  <a:lnTo>
                    <a:pt x="119380" y="52072"/>
                  </a:lnTo>
                  <a:lnTo>
                    <a:pt x="153670" y="53341"/>
                  </a:lnTo>
                  <a:lnTo>
                    <a:pt x="170180" y="52072"/>
                  </a:lnTo>
                  <a:lnTo>
                    <a:pt x="186690" y="50800"/>
                  </a:lnTo>
                  <a:lnTo>
                    <a:pt x="201930" y="48261"/>
                  </a:lnTo>
                  <a:lnTo>
                    <a:pt x="213360" y="43181"/>
                  </a:lnTo>
                  <a:lnTo>
                    <a:pt x="220980" y="35561"/>
                  </a:lnTo>
                  <a:lnTo>
                    <a:pt x="228600" y="27941"/>
                  </a:lnTo>
                  <a:lnTo>
                    <a:pt x="231140" y="20322"/>
                  </a:lnTo>
                  <a:lnTo>
                    <a:pt x="229870" y="12700"/>
                  </a:lnTo>
                  <a:lnTo>
                    <a:pt x="227330" y="5081"/>
                  </a:lnTo>
                  <a:lnTo>
                    <a:pt x="219710" y="1272"/>
                  </a:lnTo>
                  <a:lnTo>
                    <a:pt x="208280" y="0"/>
                  </a:lnTo>
                  <a:lnTo>
                    <a:pt x="194310" y="0"/>
                  </a:lnTo>
                  <a:lnTo>
                    <a:pt x="184150" y="5081"/>
                  </a:lnTo>
                  <a:lnTo>
                    <a:pt x="173990" y="12700"/>
                  </a:lnTo>
                  <a:lnTo>
                    <a:pt x="165100" y="22861"/>
                  </a:lnTo>
                  <a:lnTo>
                    <a:pt x="157480" y="33022"/>
                  </a:lnTo>
                  <a:lnTo>
                    <a:pt x="152400" y="43181"/>
                  </a:lnTo>
                  <a:lnTo>
                    <a:pt x="147320" y="54611"/>
                  </a:lnTo>
                  <a:lnTo>
                    <a:pt x="144780" y="67311"/>
                  </a:lnTo>
                  <a:lnTo>
                    <a:pt x="144780" y="81281"/>
                  </a:lnTo>
                  <a:lnTo>
                    <a:pt x="146050" y="96522"/>
                  </a:lnTo>
                  <a:lnTo>
                    <a:pt x="149860" y="110491"/>
                  </a:lnTo>
                  <a:lnTo>
                    <a:pt x="156210" y="123191"/>
                  </a:lnTo>
                  <a:lnTo>
                    <a:pt x="163830" y="134622"/>
                  </a:lnTo>
                  <a:lnTo>
                    <a:pt x="173990" y="142241"/>
                  </a:lnTo>
                  <a:lnTo>
                    <a:pt x="184150" y="144781"/>
                  </a:lnTo>
                  <a:lnTo>
                    <a:pt x="220980" y="1485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Freeform 510"/>
            <p:cNvSpPr/>
            <p:nvPr/>
          </p:nvSpPr>
          <p:spPr>
            <a:xfrm>
              <a:off x="6828790" y="13566139"/>
              <a:ext cx="187961" cy="152401"/>
            </a:xfrm>
            <a:custGeom>
              <a:avLst/>
              <a:gdLst/>
              <a:ahLst/>
              <a:cxnLst/>
              <a:rect l="0" t="0" r="0" b="0"/>
              <a:pathLst>
                <a:path w="187961" h="152401">
                  <a:moveTo>
                    <a:pt x="35560" y="3811"/>
                  </a:moveTo>
                  <a:lnTo>
                    <a:pt x="30480" y="25400"/>
                  </a:lnTo>
                  <a:lnTo>
                    <a:pt x="27940" y="38100"/>
                  </a:lnTo>
                  <a:lnTo>
                    <a:pt x="27940" y="52072"/>
                  </a:lnTo>
                  <a:lnTo>
                    <a:pt x="26670" y="67311"/>
                  </a:lnTo>
                  <a:lnTo>
                    <a:pt x="24130" y="82550"/>
                  </a:lnTo>
                  <a:lnTo>
                    <a:pt x="19050" y="96522"/>
                  </a:lnTo>
                  <a:lnTo>
                    <a:pt x="0" y="152400"/>
                  </a:lnTo>
                  <a:lnTo>
                    <a:pt x="1270" y="148591"/>
                  </a:lnTo>
                  <a:lnTo>
                    <a:pt x="5080" y="140972"/>
                  </a:lnTo>
                  <a:lnTo>
                    <a:pt x="15240" y="120650"/>
                  </a:lnTo>
                  <a:lnTo>
                    <a:pt x="21590" y="106681"/>
                  </a:lnTo>
                  <a:lnTo>
                    <a:pt x="39370" y="76200"/>
                  </a:lnTo>
                  <a:lnTo>
                    <a:pt x="46990" y="63500"/>
                  </a:lnTo>
                  <a:lnTo>
                    <a:pt x="54610" y="53341"/>
                  </a:lnTo>
                  <a:lnTo>
                    <a:pt x="62230" y="43181"/>
                  </a:lnTo>
                  <a:lnTo>
                    <a:pt x="72390" y="34291"/>
                  </a:lnTo>
                  <a:lnTo>
                    <a:pt x="83820" y="26672"/>
                  </a:lnTo>
                  <a:lnTo>
                    <a:pt x="95250" y="19050"/>
                  </a:lnTo>
                  <a:lnTo>
                    <a:pt x="107950" y="12700"/>
                  </a:lnTo>
                  <a:lnTo>
                    <a:pt x="121920" y="7622"/>
                  </a:lnTo>
                  <a:lnTo>
                    <a:pt x="134620" y="2541"/>
                  </a:lnTo>
                  <a:lnTo>
                    <a:pt x="147320" y="0"/>
                  </a:lnTo>
                  <a:lnTo>
                    <a:pt x="160020" y="0"/>
                  </a:lnTo>
                  <a:lnTo>
                    <a:pt x="171450" y="1272"/>
                  </a:lnTo>
                  <a:lnTo>
                    <a:pt x="179070" y="6350"/>
                  </a:lnTo>
                  <a:lnTo>
                    <a:pt x="184150" y="15241"/>
                  </a:lnTo>
                  <a:lnTo>
                    <a:pt x="186690" y="25400"/>
                  </a:lnTo>
                  <a:lnTo>
                    <a:pt x="187960" y="36831"/>
                  </a:lnTo>
                  <a:lnTo>
                    <a:pt x="187960" y="48261"/>
                  </a:lnTo>
                  <a:lnTo>
                    <a:pt x="186690" y="62231"/>
                  </a:lnTo>
                  <a:lnTo>
                    <a:pt x="184150" y="74931"/>
                  </a:lnTo>
                  <a:lnTo>
                    <a:pt x="181610" y="88900"/>
                  </a:lnTo>
                  <a:lnTo>
                    <a:pt x="182880" y="1295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Freeform 511"/>
            <p:cNvSpPr/>
            <p:nvPr/>
          </p:nvSpPr>
          <p:spPr>
            <a:xfrm>
              <a:off x="7096760" y="1350645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31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Freeform 512"/>
            <p:cNvSpPr/>
            <p:nvPr/>
          </p:nvSpPr>
          <p:spPr>
            <a:xfrm>
              <a:off x="7094220" y="13582650"/>
              <a:ext cx="180341" cy="121921"/>
            </a:xfrm>
            <a:custGeom>
              <a:avLst/>
              <a:gdLst/>
              <a:ahLst/>
              <a:cxnLst/>
              <a:rect l="0" t="0" r="0" b="0"/>
              <a:pathLst>
                <a:path w="180341" h="121921">
                  <a:moveTo>
                    <a:pt x="160020" y="29211"/>
                  </a:moveTo>
                  <a:lnTo>
                    <a:pt x="148590" y="17780"/>
                  </a:lnTo>
                  <a:lnTo>
                    <a:pt x="142240" y="12700"/>
                  </a:lnTo>
                  <a:lnTo>
                    <a:pt x="133350" y="8889"/>
                  </a:lnTo>
                  <a:lnTo>
                    <a:pt x="124460" y="5080"/>
                  </a:lnTo>
                  <a:lnTo>
                    <a:pt x="113030" y="2539"/>
                  </a:lnTo>
                  <a:lnTo>
                    <a:pt x="99060" y="1270"/>
                  </a:lnTo>
                  <a:lnTo>
                    <a:pt x="85090" y="0"/>
                  </a:lnTo>
                  <a:lnTo>
                    <a:pt x="69850" y="1270"/>
                  </a:lnTo>
                  <a:lnTo>
                    <a:pt x="55880" y="5080"/>
                  </a:lnTo>
                  <a:lnTo>
                    <a:pt x="40640" y="8889"/>
                  </a:lnTo>
                  <a:lnTo>
                    <a:pt x="30480" y="15239"/>
                  </a:lnTo>
                  <a:lnTo>
                    <a:pt x="21590" y="24130"/>
                  </a:lnTo>
                  <a:lnTo>
                    <a:pt x="15240" y="31750"/>
                  </a:lnTo>
                  <a:lnTo>
                    <a:pt x="10160" y="44450"/>
                  </a:lnTo>
                  <a:lnTo>
                    <a:pt x="5080" y="57150"/>
                  </a:lnTo>
                  <a:lnTo>
                    <a:pt x="0" y="72389"/>
                  </a:lnTo>
                  <a:lnTo>
                    <a:pt x="0" y="86361"/>
                  </a:lnTo>
                  <a:lnTo>
                    <a:pt x="1270" y="99061"/>
                  </a:lnTo>
                  <a:lnTo>
                    <a:pt x="5080" y="110489"/>
                  </a:lnTo>
                  <a:lnTo>
                    <a:pt x="15240" y="116839"/>
                  </a:lnTo>
                  <a:lnTo>
                    <a:pt x="27940" y="120650"/>
                  </a:lnTo>
                  <a:lnTo>
                    <a:pt x="44450" y="121920"/>
                  </a:lnTo>
                  <a:lnTo>
                    <a:pt x="57150" y="119380"/>
                  </a:lnTo>
                  <a:lnTo>
                    <a:pt x="67310" y="116839"/>
                  </a:lnTo>
                  <a:lnTo>
                    <a:pt x="77470" y="111761"/>
                  </a:lnTo>
                  <a:lnTo>
                    <a:pt x="86360" y="106680"/>
                  </a:lnTo>
                  <a:lnTo>
                    <a:pt x="93980" y="100330"/>
                  </a:lnTo>
                  <a:lnTo>
                    <a:pt x="101600" y="93980"/>
                  </a:lnTo>
                  <a:lnTo>
                    <a:pt x="107950" y="83820"/>
                  </a:lnTo>
                  <a:lnTo>
                    <a:pt x="114300" y="71120"/>
                  </a:lnTo>
                  <a:lnTo>
                    <a:pt x="130810" y="20320"/>
                  </a:lnTo>
                  <a:lnTo>
                    <a:pt x="133350" y="19050"/>
                  </a:lnTo>
                  <a:lnTo>
                    <a:pt x="135890" y="22861"/>
                  </a:lnTo>
                  <a:lnTo>
                    <a:pt x="137160" y="31750"/>
                  </a:lnTo>
                  <a:lnTo>
                    <a:pt x="137160" y="43180"/>
                  </a:lnTo>
                  <a:lnTo>
                    <a:pt x="138430" y="54611"/>
                  </a:lnTo>
                  <a:lnTo>
                    <a:pt x="138430" y="67311"/>
                  </a:lnTo>
                  <a:lnTo>
                    <a:pt x="139700" y="78739"/>
                  </a:lnTo>
                  <a:lnTo>
                    <a:pt x="142240" y="90170"/>
                  </a:lnTo>
                  <a:lnTo>
                    <a:pt x="144780" y="101600"/>
                  </a:lnTo>
                  <a:lnTo>
                    <a:pt x="149860" y="107950"/>
                  </a:lnTo>
                  <a:lnTo>
                    <a:pt x="156210" y="110489"/>
                  </a:lnTo>
                  <a:lnTo>
                    <a:pt x="180340" y="1130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Freeform 513"/>
            <p:cNvSpPr/>
            <p:nvPr/>
          </p:nvSpPr>
          <p:spPr>
            <a:xfrm>
              <a:off x="7379970" y="13464539"/>
              <a:ext cx="31751" cy="189232"/>
            </a:xfrm>
            <a:custGeom>
              <a:avLst/>
              <a:gdLst/>
              <a:ahLst/>
              <a:cxnLst/>
              <a:rect l="0" t="0" r="0" b="0"/>
              <a:pathLst>
                <a:path w="31751" h="189232">
                  <a:moveTo>
                    <a:pt x="31750" y="0"/>
                  </a:moveTo>
                  <a:lnTo>
                    <a:pt x="31750" y="21591"/>
                  </a:lnTo>
                  <a:lnTo>
                    <a:pt x="30480" y="34291"/>
                  </a:lnTo>
                  <a:lnTo>
                    <a:pt x="29210" y="48261"/>
                  </a:lnTo>
                  <a:lnTo>
                    <a:pt x="26670" y="63500"/>
                  </a:lnTo>
                  <a:lnTo>
                    <a:pt x="24130" y="77472"/>
                  </a:lnTo>
                  <a:lnTo>
                    <a:pt x="20320" y="90172"/>
                  </a:lnTo>
                  <a:lnTo>
                    <a:pt x="10160" y="128272"/>
                  </a:lnTo>
                  <a:lnTo>
                    <a:pt x="0" y="1892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Freeform 514"/>
            <p:cNvSpPr/>
            <p:nvPr/>
          </p:nvSpPr>
          <p:spPr>
            <a:xfrm>
              <a:off x="7452360" y="13531850"/>
              <a:ext cx="138431" cy="185421"/>
            </a:xfrm>
            <a:custGeom>
              <a:avLst/>
              <a:gdLst/>
              <a:ahLst/>
              <a:cxnLst/>
              <a:rect l="0" t="0" r="0" b="0"/>
              <a:pathLst>
                <a:path w="138431" h="185421">
                  <a:moveTo>
                    <a:pt x="138430" y="6350"/>
                  </a:moveTo>
                  <a:lnTo>
                    <a:pt x="116840" y="0"/>
                  </a:lnTo>
                  <a:lnTo>
                    <a:pt x="104140" y="0"/>
                  </a:lnTo>
                  <a:lnTo>
                    <a:pt x="90170" y="1270"/>
                  </a:lnTo>
                  <a:lnTo>
                    <a:pt x="74930" y="2539"/>
                  </a:lnTo>
                  <a:lnTo>
                    <a:pt x="59690" y="6350"/>
                  </a:lnTo>
                  <a:lnTo>
                    <a:pt x="44450" y="10161"/>
                  </a:lnTo>
                  <a:lnTo>
                    <a:pt x="30480" y="16511"/>
                  </a:lnTo>
                  <a:lnTo>
                    <a:pt x="20320" y="24130"/>
                  </a:lnTo>
                  <a:lnTo>
                    <a:pt x="11430" y="34289"/>
                  </a:lnTo>
                  <a:lnTo>
                    <a:pt x="5080" y="45720"/>
                  </a:lnTo>
                  <a:lnTo>
                    <a:pt x="1270" y="58420"/>
                  </a:lnTo>
                  <a:lnTo>
                    <a:pt x="0" y="71120"/>
                  </a:lnTo>
                  <a:lnTo>
                    <a:pt x="1270" y="85089"/>
                  </a:lnTo>
                  <a:lnTo>
                    <a:pt x="3810" y="95250"/>
                  </a:lnTo>
                  <a:lnTo>
                    <a:pt x="7620" y="105411"/>
                  </a:lnTo>
                  <a:lnTo>
                    <a:pt x="12700" y="114300"/>
                  </a:lnTo>
                  <a:lnTo>
                    <a:pt x="19050" y="124461"/>
                  </a:lnTo>
                  <a:lnTo>
                    <a:pt x="27940" y="133350"/>
                  </a:lnTo>
                  <a:lnTo>
                    <a:pt x="36830" y="143511"/>
                  </a:lnTo>
                  <a:lnTo>
                    <a:pt x="39370" y="152400"/>
                  </a:lnTo>
                  <a:lnTo>
                    <a:pt x="36830" y="161289"/>
                  </a:lnTo>
                  <a:lnTo>
                    <a:pt x="22860" y="1854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Freeform 515"/>
            <p:cNvSpPr/>
            <p:nvPr/>
          </p:nvSpPr>
          <p:spPr>
            <a:xfrm>
              <a:off x="7213600" y="13832839"/>
              <a:ext cx="671831" cy="243842"/>
            </a:xfrm>
            <a:custGeom>
              <a:avLst/>
              <a:gdLst/>
              <a:ahLst/>
              <a:cxnLst/>
              <a:rect l="0" t="0" r="0" b="0"/>
              <a:pathLst>
                <a:path w="671831" h="243842">
                  <a:moveTo>
                    <a:pt x="30480" y="10161"/>
                  </a:moveTo>
                  <a:lnTo>
                    <a:pt x="19050" y="26672"/>
                  </a:lnTo>
                  <a:lnTo>
                    <a:pt x="15240" y="39372"/>
                  </a:lnTo>
                  <a:lnTo>
                    <a:pt x="13970" y="54611"/>
                  </a:lnTo>
                  <a:lnTo>
                    <a:pt x="11430" y="71122"/>
                  </a:lnTo>
                  <a:lnTo>
                    <a:pt x="10160" y="86361"/>
                  </a:lnTo>
                  <a:lnTo>
                    <a:pt x="7620" y="99061"/>
                  </a:lnTo>
                  <a:lnTo>
                    <a:pt x="3810" y="111761"/>
                  </a:lnTo>
                  <a:lnTo>
                    <a:pt x="2540" y="127000"/>
                  </a:lnTo>
                  <a:lnTo>
                    <a:pt x="1270" y="144781"/>
                  </a:lnTo>
                  <a:lnTo>
                    <a:pt x="0" y="162561"/>
                  </a:lnTo>
                  <a:lnTo>
                    <a:pt x="1270" y="179072"/>
                  </a:lnTo>
                  <a:lnTo>
                    <a:pt x="2540" y="193041"/>
                  </a:lnTo>
                  <a:lnTo>
                    <a:pt x="5080" y="205741"/>
                  </a:lnTo>
                  <a:lnTo>
                    <a:pt x="8890" y="210822"/>
                  </a:lnTo>
                  <a:lnTo>
                    <a:pt x="16510" y="210822"/>
                  </a:lnTo>
                  <a:lnTo>
                    <a:pt x="24130" y="207011"/>
                  </a:lnTo>
                  <a:lnTo>
                    <a:pt x="30480" y="200661"/>
                  </a:lnTo>
                  <a:lnTo>
                    <a:pt x="36830" y="193041"/>
                  </a:lnTo>
                  <a:lnTo>
                    <a:pt x="41910" y="185422"/>
                  </a:lnTo>
                  <a:lnTo>
                    <a:pt x="45720" y="176531"/>
                  </a:lnTo>
                  <a:lnTo>
                    <a:pt x="49530" y="166372"/>
                  </a:lnTo>
                  <a:lnTo>
                    <a:pt x="53340" y="156211"/>
                  </a:lnTo>
                  <a:lnTo>
                    <a:pt x="60960" y="135891"/>
                  </a:lnTo>
                  <a:lnTo>
                    <a:pt x="74930" y="93981"/>
                  </a:lnTo>
                  <a:lnTo>
                    <a:pt x="78740" y="82550"/>
                  </a:lnTo>
                  <a:lnTo>
                    <a:pt x="86360" y="57150"/>
                  </a:lnTo>
                  <a:lnTo>
                    <a:pt x="91440" y="53341"/>
                  </a:lnTo>
                  <a:lnTo>
                    <a:pt x="96520" y="55881"/>
                  </a:lnTo>
                  <a:lnTo>
                    <a:pt x="102870" y="60961"/>
                  </a:lnTo>
                  <a:lnTo>
                    <a:pt x="106680" y="72391"/>
                  </a:lnTo>
                  <a:lnTo>
                    <a:pt x="109220" y="86361"/>
                  </a:lnTo>
                  <a:lnTo>
                    <a:pt x="110490" y="102872"/>
                  </a:lnTo>
                  <a:lnTo>
                    <a:pt x="113030" y="118111"/>
                  </a:lnTo>
                  <a:lnTo>
                    <a:pt x="115570" y="130811"/>
                  </a:lnTo>
                  <a:lnTo>
                    <a:pt x="119380" y="143511"/>
                  </a:lnTo>
                  <a:lnTo>
                    <a:pt x="123190" y="157481"/>
                  </a:lnTo>
                  <a:lnTo>
                    <a:pt x="128270" y="172722"/>
                  </a:lnTo>
                  <a:lnTo>
                    <a:pt x="134620" y="189231"/>
                  </a:lnTo>
                  <a:lnTo>
                    <a:pt x="139700" y="204472"/>
                  </a:lnTo>
                  <a:lnTo>
                    <a:pt x="143510" y="219711"/>
                  </a:lnTo>
                  <a:lnTo>
                    <a:pt x="148590" y="233681"/>
                  </a:lnTo>
                  <a:lnTo>
                    <a:pt x="153670" y="241300"/>
                  </a:lnTo>
                  <a:lnTo>
                    <a:pt x="162560" y="243841"/>
                  </a:lnTo>
                  <a:lnTo>
                    <a:pt x="170180" y="242572"/>
                  </a:lnTo>
                  <a:lnTo>
                    <a:pt x="177800" y="237491"/>
                  </a:lnTo>
                  <a:lnTo>
                    <a:pt x="182880" y="227331"/>
                  </a:lnTo>
                  <a:lnTo>
                    <a:pt x="187960" y="214631"/>
                  </a:lnTo>
                  <a:lnTo>
                    <a:pt x="193040" y="201931"/>
                  </a:lnTo>
                  <a:lnTo>
                    <a:pt x="196850" y="187961"/>
                  </a:lnTo>
                  <a:lnTo>
                    <a:pt x="204470" y="161291"/>
                  </a:lnTo>
                  <a:lnTo>
                    <a:pt x="212090" y="138431"/>
                  </a:lnTo>
                  <a:lnTo>
                    <a:pt x="214630" y="125731"/>
                  </a:lnTo>
                  <a:lnTo>
                    <a:pt x="215900" y="113031"/>
                  </a:lnTo>
                  <a:lnTo>
                    <a:pt x="217170" y="100331"/>
                  </a:lnTo>
                  <a:lnTo>
                    <a:pt x="219710" y="87631"/>
                  </a:lnTo>
                  <a:lnTo>
                    <a:pt x="222250" y="76200"/>
                  </a:lnTo>
                  <a:lnTo>
                    <a:pt x="224790" y="64772"/>
                  </a:lnTo>
                  <a:lnTo>
                    <a:pt x="228600" y="53341"/>
                  </a:lnTo>
                  <a:lnTo>
                    <a:pt x="233680" y="43181"/>
                  </a:lnTo>
                  <a:lnTo>
                    <a:pt x="240030" y="31750"/>
                  </a:lnTo>
                  <a:lnTo>
                    <a:pt x="246380" y="25400"/>
                  </a:lnTo>
                  <a:lnTo>
                    <a:pt x="255270" y="22861"/>
                  </a:lnTo>
                  <a:lnTo>
                    <a:pt x="264160" y="22861"/>
                  </a:lnTo>
                  <a:lnTo>
                    <a:pt x="274320" y="24131"/>
                  </a:lnTo>
                  <a:lnTo>
                    <a:pt x="284480" y="27941"/>
                  </a:lnTo>
                  <a:lnTo>
                    <a:pt x="294640" y="33022"/>
                  </a:lnTo>
                  <a:lnTo>
                    <a:pt x="303530" y="38100"/>
                  </a:lnTo>
                  <a:lnTo>
                    <a:pt x="311150" y="44450"/>
                  </a:lnTo>
                  <a:lnTo>
                    <a:pt x="320040" y="50800"/>
                  </a:lnTo>
                  <a:lnTo>
                    <a:pt x="323850" y="58422"/>
                  </a:lnTo>
                  <a:lnTo>
                    <a:pt x="325120" y="66041"/>
                  </a:lnTo>
                  <a:lnTo>
                    <a:pt x="325120" y="76200"/>
                  </a:lnTo>
                  <a:lnTo>
                    <a:pt x="322580" y="85091"/>
                  </a:lnTo>
                  <a:lnTo>
                    <a:pt x="318770" y="92711"/>
                  </a:lnTo>
                  <a:lnTo>
                    <a:pt x="313690" y="100331"/>
                  </a:lnTo>
                  <a:lnTo>
                    <a:pt x="308610" y="110491"/>
                  </a:lnTo>
                  <a:lnTo>
                    <a:pt x="295910" y="133350"/>
                  </a:lnTo>
                  <a:lnTo>
                    <a:pt x="290830" y="147322"/>
                  </a:lnTo>
                  <a:lnTo>
                    <a:pt x="288290" y="162561"/>
                  </a:lnTo>
                  <a:lnTo>
                    <a:pt x="287020" y="177800"/>
                  </a:lnTo>
                  <a:lnTo>
                    <a:pt x="288290" y="193041"/>
                  </a:lnTo>
                  <a:lnTo>
                    <a:pt x="293370" y="205741"/>
                  </a:lnTo>
                  <a:lnTo>
                    <a:pt x="300990" y="217172"/>
                  </a:lnTo>
                  <a:lnTo>
                    <a:pt x="311150" y="227331"/>
                  </a:lnTo>
                  <a:lnTo>
                    <a:pt x="323850" y="233681"/>
                  </a:lnTo>
                  <a:lnTo>
                    <a:pt x="337820" y="240031"/>
                  </a:lnTo>
                  <a:lnTo>
                    <a:pt x="353060" y="241300"/>
                  </a:lnTo>
                  <a:lnTo>
                    <a:pt x="367030" y="237491"/>
                  </a:lnTo>
                  <a:lnTo>
                    <a:pt x="381000" y="232411"/>
                  </a:lnTo>
                  <a:lnTo>
                    <a:pt x="391160" y="222250"/>
                  </a:lnTo>
                  <a:lnTo>
                    <a:pt x="400050" y="210822"/>
                  </a:lnTo>
                  <a:lnTo>
                    <a:pt x="406400" y="196850"/>
                  </a:lnTo>
                  <a:lnTo>
                    <a:pt x="408940" y="180341"/>
                  </a:lnTo>
                  <a:lnTo>
                    <a:pt x="410210" y="162561"/>
                  </a:lnTo>
                  <a:lnTo>
                    <a:pt x="410210" y="143511"/>
                  </a:lnTo>
                  <a:lnTo>
                    <a:pt x="406400" y="127000"/>
                  </a:lnTo>
                  <a:lnTo>
                    <a:pt x="400050" y="113031"/>
                  </a:lnTo>
                  <a:lnTo>
                    <a:pt x="392430" y="99061"/>
                  </a:lnTo>
                  <a:lnTo>
                    <a:pt x="384810" y="88900"/>
                  </a:lnTo>
                  <a:lnTo>
                    <a:pt x="378460" y="78741"/>
                  </a:lnTo>
                  <a:lnTo>
                    <a:pt x="370840" y="69850"/>
                  </a:lnTo>
                  <a:lnTo>
                    <a:pt x="368300" y="67311"/>
                  </a:lnTo>
                  <a:lnTo>
                    <a:pt x="369570" y="69850"/>
                  </a:lnTo>
                  <a:lnTo>
                    <a:pt x="372110" y="74931"/>
                  </a:lnTo>
                  <a:lnTo>
                    <a:pt x="377190" y="81281"/>
                  </a:lnTo>
                  <a:lnTo>
                    <a:pt x="384810" y="88900"/>
                  </a:lnTo>
                  <a:lnTo>
                    <a:pt x="401320" y="106681"/>
                  </a:lnTo>
                  <a:lnTo>
                    <a:pt x="420370" y="127000"/>
                  </a:lnTo>
                  <a:lnTo>
                    <a:pt x="429260" y="138431"/>
                  </a:lnTo>
                  <a:lnTo>
                    <a:pt x="435610" y="151131"/>
                  </a:lnTo>
                  <a:lnTo>
                    <a:pt x="440690" y="163831"/>
                  </a:lnTo>
                  <a:lnTo>
                    <a:pt x="445770" y="175261"/>
                  </a:lnTo>
                  <a:lnTo>
                    <a:pt x="452120" y="186691"/>
                  </a:lnTo>
                  <a:lnTo>
                    <a:pt x="459740" y="198122"/>
                  </a:lnTo>
                  <a:lnTo>
                    <a:pt x="461010" y="201931"/>
                  </a:lnTo>
                  <a:lnTo>
                    <a:pt x="459740" y="201931"/>
                  </a:lnTo>
                  <a:lnTo>
                    <a:pt x="457200" y="196850"/>
                  </a:lnTo>
                  <a:lnTo>
                    <a:pt x="455930" y="190500"/>
                  </a:lnTo>
                  <a:lnTo>
                    <a:pt x="457200" y="180341"/>
                  </a:lnTo>
                  <a:lnTo>
                    <a:pt x="458470" y="168911"/>
                  </a:lnTo>
                  <a:lnTo>
                    <a:pt x="463550" y="156211"/>
                  </a:lnTo>
                  <a:lnTo>
                    <a:pt x="469900" y="140972"/>
                  </a:lnTo>
                  <a:lnTo>
                    <a:pt x="477520" y="125731"/>
                  </a:lnTo>
                  <a:lnTo>
                    <a:pt x="486410" y="113031"/>
                  </a:lnTo>
                  <a:lnTo>
                    <a:pt x="495300" y="101600"/>
                  </a:lnTo>
                  <a:lnTo>
                    <a:pt x="505460" y="92711"/>
                  </a:lnTo>
                  <a:lnTo>
                    <a:pt x="515620" y="83822"/>
                  </a:lnTo>
                  <a:lnTo>
                    <a:pt x="525780" y="76200"/>
                  </a:lnTo>
                  <a:lnTo>
                    <a:pt x="535940" y="68581"/>
                  </a:lnTo>
                  <a:lnTo>
                    <a:pt x="546100" y="62231"/>
                  </a:lnTo>
                  <a:lnTo>
                    <a:pt x="556260" y="55881"/>
                  </a:lnTo>
                  <a:lnTo>
                    <a:pt x="567690" y="50800"/>
                  </a:lnTo>
                  <a:lnTo>
                    <a:pt x="577850" y="46991"/>
                  </a:lnTo>
                  <a:lnTo>
                    <a:pt x="588010" y="43181"/>
                  </a:lnTo>
                  <a:lnTo>
                    <a:pt x="598170" y="39372"/>
                  </a:lnTo>
                  <a:lnTo>
                    <a:pt x="609600" y="34291"/>
                  </a:lnTo>
                  <a:lnTo>
                    <a:pt x="67183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Freeform 516"/>
            <p:cNvSpPr/>
            <p:nvPr/>
          </p:nvSpPr>
          <p:spPr>
            <a:xfrm>
              <a:off x="7843520" y="13727430"/>
              <a:ext cx="105411" cy="273051"/>
            </a:xfrm>
            <a:custGeom>
              <a:avLst/>
              <a:gdLst/>
              <a:ahLst/>
              <a:cxnLst/>
              <a:rect l="0" t="0" r="0" b="0"/>
              <a:pathLst>
                <a:path w="105411" h="273051">
                  <a:moveTo>
                    <a:pt x="105410" y="0"/>
                  </a:moveTo>
                  <a:lnTo>
                    <a:pt x="93980" y="11431"/>
                  </a:lnTo>
                  <a:lnTo>
                    <a:pt x="90170" y="19050"/>
                  </a:lnTo>
                  <a:lnTo>
                    <a:pt x="85090" y="29209"/>
                  </a:lnTo>
                  <a:lnTo>
                    <a:pt x="81280" y="40640"/>
                  </a:lnTo>
                  <a:lnTo>
                    <a:pt x="77470" y="52070"/>
                  </a:lnTo>
                  <a:lnTo>
                    <a:pt x="71120" y="78740"/>
                  </a:lnTo>
                  <a:lnTo>
                    <a:pt x="66040" y="92709"/>
                  </a:lnTo>
                  <a:lnTo>
                    <a:pt x="60960" y="105409"/>
                  </a:lnTo>
                  <a:lnTo>
                    <a:pt x="54610" y="119381"/>
                  </a:lnTo>
                  <a:lnTo>
                    <a:pt x="49530" y="132081"/>
                  </a:lnTo>
                  <a:lnTo>
                    <a:pt x="40640" y="156209"/>
                  </a:lnTo>
                  <a:lnTo>
                    <a:pt x="29210" y="189231"/>
                  </a:lnTo>
                  <a:lnTo>
                    <a:pt x="0" y="273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Freeform 517"/>
            <p:cNvSpPr/>
            <p:nvPr/>
          </p:nvSpPr>
          <p:spPr>
            <a:xfrm>
              <a:off x="7875270" y="13853161"/>
              <a:ext cx="316231" cy="203201"/>
            </a:xfrm>
            <a:custGeom>
              <a:avLst/>
              <a:gdLst/>
              <a:ahLst/>
              <a:cxnLst/>
              <a:rect l="0" t="0" r="0" b="0"/>
              <a:pathLst>
                <a:path w="316231" h="203201">
                  <a:moveTo>
                    <a:pt x="137160" y="0"/>
                  </a:moveTo>
                  <a:lnTo>
                    <a:pt x="120650" y="6350"/>
                  </a:lnTo>
                  <a:lnTo>
                    <a:pt x="110490" y="8889"/>
                  </a:lnTo>
                  <a:lnTo>
                    <a:pt x="87630" y="15239"/>
                  </a:lnTo>
                  <a:lnTo>
                    <a:pt x="77470" y="19050"/>
                  </a:lnTo>
                  <a:lnTo>
                    <a:pt x="67310" y="25400"/>
                  </a:lnTo>
                  <a:lnTo>
                    <a:pt x="59690" y="30478"/>
                  </a:lnTo>
                  <a:lnTo>
                    <a:pt x="25400" y="55878"/>
                  </a:lnTo>
                  <a:lnTo>
                    <a:pt x="15240" y="66039"/>
                  </a:lnTo>
                  <a:lnTo>
                    <a:pt x="7620" y="78739"/>
                  </a:lnTo>
                  <a:lnTo>
                    <a:pt x="1270" y="91439"/>
                  </a:lnTo>
                  <a:lnTo>
                    <a:pt x="0" y="104139"/>
                  </a:lnTo>
                  <a:lnTo>
                    <a:pt x="1270" y="118109"/>
                  </a:lnTo>
                  <a:lnTo>
                    <a:pt x="3810" y="130809"/>
                  </a:lnTo>
                  <a:lnTo>
                    <a:pt x="10160" y="142239"/>
                  </a:lnTo>
                  <a:lnTo>
                    <a:pt x="17780" y="152400"/>
                  </a:lnTo>
                  <a:lnTo>
                    <a:pt x="25400" y="161289"/>
                  </a:lnTo>
                  <a:lnTo>
                    <a:pt x="34290" y="168909"/>
                  </a:lnTo>
                  <a:lnTo>
                    <a:pt x="44450" y="175259"/>
                  </a:lnTo>
                  <a:lnTo>
                    <a:pt x="54610" y="180339"/>
                  </a:lnTo>
                  <a:lnTo>
                    <a:pt x="67310" y="181609"/>
                  </a:lnTo>
                  <a:lnTo>
                    <a:pt x="83820" y="182878"/>
                  </a:lnTo>
                  <a:lnTo>
                    <a:pt x="101600" y="181609"/>
                  </a:lnTo>
                  <a:lnTo>
                    <a:pt x="116840" y="179069"/>
                  </a:lnTo>
                  <a:lnTo>
                    <a:pt x="130810" y="177800"/>
                  </a:lnTo>
                  <a:lnTo>
                    <a:pt x="143510" y="173989"/>
                  </a:lnTo>
                  <a:lnTo>
                    <a:pt x="154940" y="170178"/>
                  </a:lnTo>
                  <a:lnTo>
                    <a:pt x="166370" y="165100"/>
                  </a:lnTo>
                  <a:lnTo>
                    <a:pt x="177800" y="160019"/>
                  </a:lnTo>
                  <a:lnTo>
                    <a:pt x="187960" y="153669"/>
                  </a:lnTo>
                  <a:lnTo>
                    <a:pt x="196850" y="147319"/>
                  </a:lnTo>
                  <a:lnTo>
                    <a:pt x="204470" y="139700"/>
                  </a:lnTo>
                  <a:lnTo>
                    <a:pt x="212090" y="130809"/>
                  </a:lnTo>
                  <a:lnTo>
                    <a:pt x="219710" y="120650"/>
                  </a:lnTo>
                  <a:lnTo>
                    <a:pt x="227330" y="107950"/>
                  </a:lnTo>
                  <a:lnTo>
                    <a:pt x="232410" y="95250"/>
                  </a:lnTo>
                  <a:lnTo>
                    <a:pt x="236220" y="82550"/>
                  </a:lnTo>
                  <a:lnTo>
                    <a:pt x="237490" y="69850"/>
                  </a:lnTo>
                  <a:lnTo>
                    <a:pt x="234950" y="60959"/>
                  </a:lnTo>
                  <a:lnTo>
                    <a:pt x="227330" y="54609"/>
                  </a:lnTo>
                  <a:lnTo>
                    <a:pt x="218440" y="50800"/>
                  </a:lnTo>
                  <a:lnTo>
                    <a:pt x="208280" y="49528"/>
                  </a:lnTo>
                  <a:lnTo>
                    <a:pt x="199390" y="49528"/>
                  </a:lnTo>
                  <a:lnTo>
                    <a:pt x="189230" y="50800"/>
                  </a:lnTo>
                  <a:lnTo>
                    <a:pt x="179070" y="53339"/>
                  </a:lnTo>
                  <a:lnTo>
                    <a:pt x="171450" y="58419"/>
                  </a:lnTo>
                  <a:lnTo>
                    <a:pt x="163830" y="63500"/>
                  </a:lnTo>
                  <a:lnTo>
                    <a:pt x="157480" y="72389"/>
                  </a:lnTo>
                  <a:lnTo>
                    <a:pt x="154940" y="85089"/>
                  </a:lnTo>
                  <a:lnTo>
                    <a:pt x="152400" y="99059"/>
                  </a:lnTo>
                  <a:lnTo>
                    <a:pt x="152400" y="114300"/>
                  </a:lnTo>
                  <a:lnTo>
                    <a:pt x="156210" y="129539"/>
                  </a:lnTo>
                  <a:lnTo>
                    <a:pt x="160020" y="146050"/>
                  </a:lnTo>
                  <a:lnTo>
                    <a:pt x="165100" y="160019"/>
                  </a:lnTo>
                  <a:lnTo>
                    <a:pt x="171450" y="171450"/>
                  </a:lnTo>
                  <a:lnTo>
                    <a:pt x="177800" y="180339"/>
                  </a:lnTo>
                  <a:lnTo>
                    <a:pt x="187960" y="189228"/>
                  </a:lnTo>
                  <a:lnTo>
                    <a:pt x="203200" y="194309"/>
                  </a:lnTo>
                  <a:lnTo>
                    <a:pt x="219710" y="200659"/>
                  </a:lnTo>
                  <a:lnTo>
                    <a:pt x="233680" y="203200"/>
                  </a:lnTo>
                  <a:lnTo>
                    <a:pt x="247650" y="203200"/>
                  </a:lnTo>
                  <a:lnTo>
                    <a:pt x="259080" y="201928"/>
                  </a:lnTo>
                  <a:lnTo>
                    <a:pt x="271780" y="200659"/>
                  </a:lnTo>
                  <a:lnTo>
                    <a:pt x="283210" y="198119"/>
                  </a:lnTo>
                  <a:lnTo>
                    <a:pt x="316230" y="190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Freeform 518"/>
            <p:cNvSpPr/>
            <p:nvPr/>
          </p:nvSpPr>
          <p:spPr>
            <a:xfrm>
              <a:off x="8233410" y="13864589"/>
              <a:ext cx="105411" cy="143512"/>
            </a:xfrm>
            <a:custGeom>
              <a:avLst/>
              <a:gdLst/>
              <a:ahLst/>
              <a:cxnLst/>
              <a:rect l="0" t="0" r="0" b="0"/>
              <a:pathLst>
                <a:path w="105411" h="143512">
                  <a:moveTo>
                    <a:pt x="20320" y="52072"/>
                  </a:moveTo>
                  <a:lnTo>
                    <a:pt x="15240" y="68581"/>
                  </a:lnTo>
                  <a:lnTo>
                    <a:pt x="12700" y="78741"/>
                  </a:lnTo>
                  <a:lnTo>
                    <a:pt x="6350" y="101600"/>
                  </a:lnTo>
                  <a:lnTo>
                    <a:pt x="3810" y="114300"/>
                  </a:lnTo>
                  <a:lnTo>
                    <a:pt x="2540" y="128272"/>
                  </a:lnTo>
                  <a:lnTo>
                    <a:pt x="1270" y="140972"/>
                  </a:lnTo>
                  <a:lnTo>
                    <a:pt x="1270" y="143511"/>
                  </a:lnTo>
                  <a:lnTo>
                    <a:pt x="1270" y="137161"/>
                  </a:lnTo>
                  <a:lnTo>
                    <a:pt x="0" y="127000"/>
                  </a:lnTo>
                  <a:lnTo>
                    <a:pt x="2540" y="113031"/>
                  </a:lnTo>
                  <a:lnTo>
                    <a:pt x="6350" y="99061"/>
                  </a:lnTo>
                  <a:lnTo>
                    <a:pt x="11430" y="83822"/>
                  </a:lnTo>
                  <a:lnTo>
                    <a:pt x="17780" y="68581"/>
                  </a:lnTo>
                  <a:lnTo>
                    <a:pt x="25400" y="53341"/>
                  </a:lnTo>
                  <a:lnTo>
                    <a:pt x="34290" y="39372"/>
                  </a:lnTo>
                  <a:lnTo>
                    <a:pt x="44450" y="27941"/>
                  </a:lnTo>
                  <a:lnTo>
                    <a:pt x="54610" y="20322"/>
                  </a:lnTo>
                  <a:lnTo>
                    <a:pt x="10541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Freeform 519"/>
            <p:cNvSpPr/>
            <p:nvPr/>
          </p:nvSpPr>
          <p:spPr>
            <a:xfrm>
              <a:off x="8338820" y="13858239"/>
              <a:ext cx="189231" cy="247651"/>
            </a:xfrm>
            <a:custGeom>
              <a:avLst/>
              <a:gdLst/>
              <a:ahLst/>
              <a:cxnLst/>
              <a:rect l="0" t="0" r="0" b="0"/>
              <a:pathLst>
                <a:path w="189231" h="247651">
                  <a:moveTo>
                    <a:pt x="189230" y="6350"/>
                  </a:moveTo>
                  <a:lnTo>
                    <a:pt x="172720" y="0"/>
                  </a:lnTo>
                  <a:lnTo>
                    <a:pt x="163830" y="0"/>
                  </a:lnTo>
                  <a:lnTo>
                    <a:pt x="154940" y="1272"/>
                  </a:lnTo>
                  <a:lnTo>
                    <a:pt x="144780" y="2541"/>
                  </a:lnTo>
                  <a:lnTo>
                    <a:pt x="134620" y="6350"/>
                  </a:lnTo>
                  <a:lnTo>
                    <a:pt x="121920" y="10161"/>
                  </a:lnTo>
                  <a:lnTo>
                    <a:pt x="109220" y="16511"/>
                  </a:lnTo>
                  <a:lnTo>
                    <a:pt x="100330" y="24131"/>
                  </a:lnTo>
                  <a:lnTo>
                    <a:pt x="92710" y="34291"/>
                  </a:lnTo>
                  <a:lnTo>
                    <a:pt x="86360" y="45722"/>
                  </a:lnTo>
                  <a:lnTo>
                    <a:pt x="83820" y="58422"/>
                  </a:lnTo>
                  <a:lnTo>
                    <a:pt x="85090" y="71122"/>
                  </a:lnTo>
                  <a:lnTo>
                    <a:pt x="88900" y="85091"/>
                  </a:lnTo>
                  <a:lnTo>
                    <a:pt x="93980" y="95250"/>
                  </a:lnTo>
                  <a:lnTo>
                    <a:pt x="101600" y="105411"/>
                  </a:lnTo>
                  <a:lnTo>
                    <a:pt x="116840" y="123191"/>
                  </a:lnTo>
                  <a:lnTo>
                    <a:pt x="161290" y="167641"/>
                  </a:lnTo>
                  <a:lnTo>
                    <a:pt x="175260" y="181611"/>
                  </a:lnTo>
                  <a:lnTo>
                    <a:pt x="180340" y="190500"/>
                  </a:lnTo>
                  <a:lnTo>
                    <a:pt x="182880" y="201931"/>
                  </a:lnTo>
                  <a:lnTo>
                    <a:pt x="185420" y="213361"/>
                  </a:lnTo>
                  <a:lnTo>
                    <a:pt x="182880" y="222250"/>
                  </a:lnTo>
                  <a:lnTo>
                    <a:pt x="177800" y="229872"/>
                  </a:lnTo>
                  <a:lnTo>
                    <a:pt x="171450" y="236222"/>
                  </a:lnTo>
                  <a:lnTo>
                    <a:pt x="160020" y="240031"/>
                  </a:lnTo>
                  <a:lnTo>
                    <a:pt x="144780" y="242572"/>
                  </a:lnTo>
                  <a:lnTo>
                    <a:pt x="128270" y="245111"/>
                  </a:lnTo>
                  <a:lnTo>
                    <a:pt x="111760" y="245111"/>
                  </a:lnTo>
                  <a:lnTo>
                    <a:pt x="96520" y="246381"/>
                  </a:lnTo>
                  <a:lnTo>
                    <a:pt x="82550" y="247650"/>
                  </a:lnTo>
                  <a:lnTo>
                    <a:pt x="67310" y="246381"/>
                  </a:lnTo>
                  <a:lnTo>
                    <a:pt x="53340" y="245111"/>
                  </a:lnTo>
                  <a:lnTo>
                    <a:pt x="0" y="2476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3" name="Group 562"/>
          <p:cNvGrpSpPr/>
          <p:nvPr/>
        </p:nvGrpSpPr>
        <p:grpSpPr>
          <a:xfrm>
            <a:off x="189230" y="16014700"/>
            <a:ext cx="9671051" cy="1482090"/>
            <a:chOff x="189230" y="16014700"/>
            <a:chExt cx="9671051" cy="1482090"/>
          </a:xfrm>
        </p:grpSpPr>
        <p:sp>
          <p:nvSpPr>
            <p:cNvPr id="522" name="Freeform 521"/>
            <p:cNvSpPr/>
            <p:nvPr/>
          </p:nvSpPr>
          <p:spPr>
            <a:xfrm>
              <a:off x="242570" y="16426180"/>
              <a:ext cx="29211" cy="483871"/>
            </a:xfrm>
            <a:custGeom>
              <a:avLst/>
              <a:gdLst/>
              <a:ahLst/>
              <a:cxnLst/>
              <a:rect l="0" t="0" r="0" b="0"/>
              <a:pathLst>
                <a:path w="29211" h="483871">
                  <a:moveTo>
                    <a:pt x="20320" y="0"/>
                  </a:moveTo>
                  <a:lnTo>
                    <a:pt x="15240" y="16509"/>
                  </a:lnTo>
                  <a:lnTo>
                    <a:pt x="13970" y="25400"/>
                  </a:lnTo>
                  <a:lnTo>
                    <a:pt x="15240" y="36831"/>
                  </a:lnTo>
                  <a:lnTo>
                    <a:pt x="17780" y="49531"/>
                  </a:lnTo>
                  <a:lnTo>
                    <a:pt x="17780" y="62231"/>
                  </a:lnTo>
                  <a:lnTo>
                    <a:pt x="19050" y="74931"/>
                  </a:lnTo>
                  <a:lnTo>
                    <a:pt x="20320" y="101600"/>
                  </a:lnTo>
                  <a:lnTo>
                    <a:pt x="20320" y="129540"/>
                  </a:lnTo>
                  <a:lnTo>
                    <a:pt x="21590" y="144781"/>
                  </a:lnTo>
                  <a:lnTo>
                    <a:pt x="24130" y="160020"/>
                  </a:lnTo>
                  <a:lnTo>
                    <a:pt x="26670" y="176531"/>
                  </a:lnTo>
                  <a:lnTo>
                    <a:pt x="27940" y="195581"/>
                  </a:lnTo>
                  <a:lnTo>
                    <a:pt x="29210" y="214631"/>
                  </a:lnTo>
                  <a:lnTo>
                    <a:pt x="29210" y="233681"/>
                  </a:lnTo>
                  <a:lnTo>
                    <a:pt x="29210" y="252731"/>
                  </a:lnTo>
                  <a:lnTo>
                    <a:pt x="27940" y="271781"/>
                  </a:lnTo>
                  <a:lnTo>
                    <a:pt x="25400" y="289559"/>
                  </a:lnTo>
                  <a:lnTo>
                    <a:pt x="24130" y="308609"/>
                  </a:lnTo>
                  <a:lnTo>
                    <a:pt x="22860" y="328931"/>
                  </a:lnTo>
                  <a:lnTo>
                    <a:pt x="21590" y="347981"/>
                  </a:lnTo>
                  <a:lnTo>
                    <a:pt x="20320" y="367031"/>
                  </a:lnTo>
                  <a:lnTo>
                    <a:pt x="17780" y="383540"/>
                  </a:lnTo>
                  <a:lnTo>
                    <a:pt x="15240" y="398781"/>
                  </a:lnTo>
                  <a:lnTo>
                    <a:pt x="12700" y="414020"/>
                  </a:lnTo>
                  <a:lnTo>
                    <a:pt x="8890" y="426720"/>
                  </a:lnTo>
                  <a:lnTo>
                    <a:pt x="0" y="4838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Freeform 522"/>
            <p:cNvSpPr/>
            <p:nvPr/>
          </p:nvSpPr>
          <p:spPr>
            <a:xfrm>
              <a:off x="189230" y="16372839"/>
              <a:ext cx="347981" cy="147323"/>
            </a:xfrm>
            <a:custGeom>
              <a:avLst/>
              <a:gdLst/>
              <a:ahLst/>
              <a:cxnLst/>
              <a:rect l="0" t="0" r="0" b="0"/>
              <a:pathLst>
                <a:path w="347981" h="147323">
                  <a:moveTo>
                    <a:pt x="0" y="147322"/>
                  </a:moveTo>
                  <a:lnTo>
                    <a:pt x="16510" y="130811"/>
                  </a:lnTo>
                  <a:lnTo>
                    <a:pt x="27940" y="121922"/>
                  </a:lnTo>
                  <a:lnTo>
                    <a:pt x="40640" y="113031"/>
                  </a:lnTo>
                  <a:lnTo>
                    <a:pt x="55880" y="104141"/>
                  </a:lnTo>
                  <a:lnTo>
                    <a:pt x="69850" y="95250"/>
                  </a:lnTo>
                  <a:lnTo>
                    <a:pt x="83820" y="86361"/>
                  </a:lnTo>
                  <a:lnTo>
                    <a:pt x="111760" y="71122"/>
                  </a:lnTo>
                  <a:lnTo>
                    <a:pt x="140970" y="57150"/>
                  </a:lnTo>
                  <a:lnTo>
                    <a:pt x="156210" y="50800"/>
                  </a:lnTo>
                  <a:lnTo>
                    <a:pt x="171450" y="45722"/>
                  </a:lnTo>
                  <a:lnTo>
                    <a:pt x="187960" y="40641"/>
                  </a:lnTo>
                  <a:lnTo>
                    <a:pt x="204470" y="35561"/>
                  </a:lnTo>
                  <a:lnTo>
                    <a:pt x="219710" y="29211"/>
                  </a:lnTo>
                  <a:lnTo>
                    <a:pt x="233680" y="22861"/>
                  </a:lnTo>
                  <a:lnTo>
                    <a:pt x="250190" y="17781"/>
                  </a:lnTo>
                  <a:lnTo>
                    <a:pt x="265430" y="12700"/>
                  </a:lnTo>
                  <a:lnTo>
                    <a:pt x="3479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Freeform 523"/>
            <p:cNvSpPr/>
            <p:nvPr/>
          </p:nvSpPr>
          <p:spPr>
            <a:xfrm>
              <a:off x="284480" y="16603980"/>
              <a:ext cx="199391" cy="43182"/>
            </a:xfrm>
            <a:custGeom>
              <a:avLst/>
              <a:gdLst/>
              <a:ahLst/>
              <a:cxnLst/>
              <a:rect l="0" t="0" r="0" b="0"/>
              <a:pathLst>
                <a:path w="199391" h="43182">
                  <a:moveTo>
                    <a:pt x="0" y="43181"/>
                  </a:moveTo>
                  <a:lnTo>
                    <a:pt x="21590" y="43181"/>
                  </a:lnTo>
                  <a:lnTo>
                    <a:pt x="31750" y="41909"/>
                  </a:lnTo>
                  <a:lnTo>
                    <a:pt x="41910" y="39370"/>
                  </a:lnTo>
                  <a:lnTo>
                    <a:pt x="53340" y="36831"/>
                  </a:lnTo>
                  <a:lnTo>
                    <a:pt x="67310" y="34290"/>
                  </a:lnTo>
                  <a:lnTo>
                    <a:pt x="100330" y="27940"/>
                  </a:lnTo>
                  <a:lnTo>
                    <a:pt x="116840" y="24131"/>
                  </a:lnTo>
                  <a:lnTo>
                    <a:pt x="129540" y="21590"/>
                  </a:lnTo>
                  <a:lnTo>
                    <a:pt x="142240" y="17781"/>
                  </a:lnTo>
                  <a:lnTo>
                    <a:pt x="166370" y="11431"/>
                  </a:lnTo>
                  <a:lnTo>
                    <a:pt x="1993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Freeform 524"/>
            <p:cNvSpPr/>
            <p:nvPr/>
          </p:nvSpPr>
          <p:spPr>
            <a:xfrm>
              <a:off x="528320" y="16526511"/>
              <a:ext cx="208281" cy="237490"/>
            </a:xfrm>
            <a:custGeom>
              <a:avLst/>
              <a:gdLst/>
              <a:ahLst/>
              <a:cxnLst/>
              <a:rect l="0" t="0" r="0" b="0"/>
              <a:pathLst>
                <a:path w="208281" h="237490">
                  <a:moveTo>
                    <a:pt x="29210" y="35559"/>
                  </a:moveTo>
                  <a:lnTo>
                    <a:pt x="24130" y="58419"/>
                  </a:lnTo>
                  <a:lnTo>
                    <a:pt x="22860" y="69850"/>
                  </a:lnTo>
                  <a:lnTo>
                    <a:pt x="21590" y="81278"/>
                  </a:lnTo>
                  <a:lnTo>
                    <a:pt x="20320" y="93978"/>
                  </a:lnTo>
                  <a:lnTo>
                    <a:pt x="20320" y="127000"/>
                  </a:lnTo>
                  <a:lnTo>
                    <a:pt x="19050" y="194309"/>
                  </a:lnTo>
                  <a:lnTo>
                    <a:pt x="17780" y="208278"/>
                  </a:lnTo>
                  <a:lnTo>
                    <a:pt x="16510" y="220978"/>
                  </a:lnTo>
                  <a:lnTo>
                    <a:pt x="13970" y="233678"/>
                  </a:lnTo>
                  <a:lnTo>
                    <a:pt x="10160" y="237489"/>
                  </a:lnTo>
                  <a:lnTo>
                    <a:pt x="7620" y="237489"/>
                  </a:lnTo>
                  <a:lnTo>
                    <a:pt x="5080" y="233678"/>
                  </a:lnTo>
                  <a:lnTo>
                    <a:pt x="2540" y="226059"/>
                  </a:lnTo>
                  <a:lnTo>
                    <a:pt x="1270" y="215900"/>
                  </a:lnTo>
                  <a:lnTo>
                    <a:pt x="0" y="205739"/>
                  </a:lnTo>
                  <a:lnTo>
                    <a:pt x="0" y="194309"/>
                  </a:lnTo>
                  <a:lnTo>
                    <a:pt x="2540" y="184150"/>
                  </a:lnTo>
                  <a:lnTo>
                    <a:pt x="3810" y="172719"/>
                  </a:lnTo>
                  <a:lnTo>
                    <a:pt x="10160" y="148589"/>
                  </a:lnTo>
                  <a:lnTo>
                    <a:pt x="22860" y="95250"/>
                  </a:lnTo>
                  <a:lnTo>
                    <a:pt x="29210" y="82550"/>
                  </a:lnTo>
                  <a:lnTo>
                    <a:pt x="35560" y="69850"/>
                  </a:lnTo>
                  <a:lnTo>
                    <a:pt x="44450" y="58419"/>
                  </a:lnTo>
                  <a:lnTo>
                    <a:pt x="52070" y="49528"/>
                  </a:lnTo>
                  <a:lnTo>
                    <a:pt x="59690" y="39369"/>
                  </a:lnTo>
                  <a:lnTo>
                    <a:pt x="67310" y="31750"/>
                  </a:lnTo>
                  <a:lnTo>
                    <a:pt x="76200" y="25400"/>
                  </a:lnTo>
                  <a:lnTo>
                    <a:pt x="85090" y="19050"/>
                  </a:lnTo>
                  <a:lnTo>
                    <a:pt x="95250" y="13969"/>
                  </a:lnTo>
                  <a:lnTo>
                    <a:pt x="104140" y="10159"/>
                  </a:lnTo>
                  <a:lnTo>
                    <a:pt x="114300" y="5078"/>
                  </a:lnTo>
                  <a:lnTo>
                    <a:pt x="124460" y="1269"/>
                  </a:lnTo>
                  <a:lnTo>
                    <a:pt x="135890" y="0"/>
                  </a:lnTo>
                  <a:lnTo>
                    <a:pt x="148590" y="0"/>
                  </a:lnTo>
                  <a:lnTo>
                    <a:pt x="208280" y="152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Freeform 525"/>
            <p:cNvSpPr/>
            <p:nvPr/>
          </p:nvSpPr>
          <p:spPr>
            <a:xfrm>
              <a:off x="734060" y="16549370"/>
              <a:ext cx="213361" cy="265431"/>
            </a:xfrm>
            <a:custGeom>
              <a:avLst/>
              <a:gdLst/>
              <a:ahLst/>
              <a:cxnLst/>
              <a:rect l="0" t="0" r="0" b="0"/>
              <a:pathLst>
                <a:path w="213361" h="265431">
                  <a:moveTo>
                    <a:pt x="171450" y="34291"/>
                  </a:moveTo>
                  <a:lnTo>
                    <a:pt x="160020" y="17780"/>
                  </a:lnTo>
                  <a:lnTo>
                    <a:pt x="153670" y="11430"/>
                  </a:lnTo>
                  <a:lnTo>
                    <a:pt x="144780" y="6350"/>
                  </a:lnTo>
                  <a:lnTo>
                    <a:pt x="135890" y="1269"/>
                  </a:lnTo>
                  <a:lnTo>
                    <a:pt x="125730" y="0"/>
                  </a:lnTo>
                  <a:lnTo>
                    <a:pt x="114300" y="2541"/>
                  </a:lnTo>
                  <a:lnTo>
                    <a:pt x="101600" y="6350"/>
                  </a:lnTo>
                  <a:lnTo>
                    <a:pt x="90170" y="11430"/>
                  </a:lnTo>
                  <a:lnTo>
                    <a:pt x="78740" y="19050"/>
                  </a:lnTo>
                  <a:lnTo>
                    <a:pt x="67310" y="27941"/>
                  </a:lnTo>
                  <a:lnTo>
                    <a:pt x="57150" y="36830"/>
                  </a:lnTo>
                  <a:lnTo>
                    <a:pt x="48260" y="46991"/>
                  </a:lnTo>
                  <a:lnTo>
                    <a:pt x="40640" y="55880"/>
                  </a:lnTo>
                  <a:lnTo>
                    <a:pt x="33020" y="67310"/>
                  </a:lnTo>
                  <a:lnTo>
                    <a:pt x="25400" y="80010"/>
                  </a:lnTo>
                  <a:lnTo>
                    <a:pt x="17780" y="92710"/>
                  </a:lnTo>
                  <a:lnTo>
                    <a:pt x="11430" y="105410"/>
                  </a:lnTo>
                  <a:lnTo>
                    <a:pt x="6350" y="119380"/>
                  </a:lnTo>
                  <a:lnTo>
                    <a:pt x="1270" y="133350"/>
                  </a:lnTo>
                  <a:lnTo>
                    <a:pt x="0" y="149860"/>
                  </a:lnTo>
                  <a:lnTo>
                    <a:pt x="0" y="167641"/>
                  </a:lnTo>
                  <a:lnTo>
                    <a:pt x="1270" y="185419"/>
                  </a:lnTo>
                  <a:lnTo>
                    <a:pt x="5080" y="200660"/>
                  </a:lnTo>
                  <a:lnTo>
                    <a:pt x="11430" y="213360"/>
                  </a:lnTo>
                  <a:lnTo>
                    <a:pt x="19050" y="223519"/>
                  </a:lnTo>
                  <a:lnTo>
                    <a:pt x="30480" y="229869"/>
                  </a:lnTo>
                  <a:lnTo>
                    <a:pt x="43180" y="232410"/>
                  </a:lnTo>
                  <a:lnTo>
                    <a:pt x="58420" y="232410"/>
                  </a:lnTo>
                  <a:lnTo>
                    <a:pt x="71120" y="229869"/>
                  </a:lnTo>
                  <a:lnTo>
                    <a:pt x="83820" y="224791"/>
                  </a:lnTo>
                  <a:lnTo>
                    <a:pt x="95250" y="217169"/>
                  </a:lnTo>
                  <a:lnTo>
                    <a:pt x="105410" y="208280"/>
                  </a:lnTo>
                  <a:lnTo>
                    <a:pt x="114300" y="199391"/>
                  </a:lnTo>
                  <a:lnTo>
                    <a:pt x="123190" y="190500"/>
                  </a:lnTo>
                  <a:lnTo>
                    <a:pt x="130810" y="180341"/>
                  </a:lnTo>
                  <a:lnTo>
                    <a:pt x="138430" y="170180"/>
                  </a:lnTo>
                  <a:lnTo>
                    <a:pt x="146050" y="160019"/>
                  </a:lnTo>
                  <a:lnTo>
                    <a:pt x="153670" y="148591"/>
                  </a:lnTo>
                  <a:lnTo>
                    <a:pt x="160020" y="135891"/>
                  </a:lnTo>
                  <a:lnTo>
                    <a:pt x="167640" y="123191"/>
                  </a:lnTo>
                  <a:lnTo>
                    <a:pt x="173990" y="109219"/>
                  </a:lnTo>
                  <a:lnTo>
                    <a:pt x="179070" y="92710"/>
                  </a:lnTo>
                  <a:lnTo>
                    <a:pt x="182880" y="77469"/>
                  </a:lnTo>
                  <a:lnTo>
                    <a:pt x="185420" y="69850"/>
                  </a:lnTo>
                  <a:lnTo>
                    <a:pt x="185420" y="68580"/>
                  </a:lnTo>
                  <a:lnTo>
                    <a:pt x="184150" y="71119"/>
                  </a:lnTo>
                  <a:lnTo>
                    <a:pt x="182880" y="81280"/>
                  </a:lnTo>
                  <a:lnTo>
                    <a:pt x="182880" y="95250"/>
                  </a:lnTo>
                  <a:lnTo>
                    <a:pt x="181610" y="161291"/>
                  </a:lnTo>
                  <a:lnTo>
                    <a:pt x="182880" y="175260"/>
                  </a:lnTo>
                  <a:lnTo>
                    <a:pt x="185420" y="187960"/>
                  </a:lnTo>
                  <a:lnTo>
                    <a:pt x="187960" y="199391"/>
                  </a:lnTo>
                  <a:lnTo>
                    <a:pt x="193040" y="226060"/>
                  </a:lnTo>
                  <a:lnTo>
                    <a:pt x="213360" y="265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Freeform 526"/>
            <p:cNvSpPr/>
            <p:nvPr/>
          </p:nvSpPr>
          <p:spPr>
            <a:xfrm>
              <a:off x="1022350" y="16593820"/>
              <a:ext cx="177801" cy="220981"/>
            </a:xfrm>
            <a:custGeom>
              <a:avLst/>
              <a:gdLst/>
              <a:ahLst/>
              <a:cxnLst/>
              <a:rect l="0" t="0" r="0" b="0"/>
              <a:pathLst>
                <a:path w="177801" h="220981">
                  <a:moveTo>
                    <a:pt x="30480" y="0"/>
                  </a:moveTo>
                  <a:lnTo>
                    <a:pt x="25400" y="22860"/>
                  </a:lnTo>
                  <a:lnTo>
                    <a:pt x="21590" y="36830"/>
                  </a:lnTo>
                  <a:lnTo>
                    <a:pt x="15240" y="76200"/>
                  </a:lnTo>
                  <a:lnTo>
                    <a:pt x="13970" y="93980"/>
                  </a:lnTo>
                  <a:lnTo>
                    <a:pt x="12700" y="110491"/>
                  </a:lnTo>
                  <a:lnTo>
                    <a:pt x="11430" y="127000"/>
                  </a:lnTo>
                  <a:lnTo>
                    <a:pt x="10160" y="142241"/>
                  </a:lnTo>
                  <a:lnTo>
                    <a:pt x="7620" y="156210"/>
                  </a:lnTo>
                  <a:lnTo>
                    <a:pt x="3810" y="171450"/>
                  </a:lnTo>
                  <a:lnTo>
                    <a:pt x="2540" y="185419"/>
                  </a:lnTo>
                  <a:lnTo>
                    <a:pt x="1270" y="199391"/>
                  </a:lnTo>
                  <a:lnTo>
                    <a:pt x="0" y="213360"/>
                  </a:lnTo>
                  <a:lnTo>
                    <a:pt x="1270" y="219710"/>
                  </a:lnTo>
                  <a:lnTo>
                    <a:pt x="2540" y="220980"/>
                  </a:lnTo>
                  <a:lnTo>
                    <a:pt x="5080" y="217169"/>
                  </a:lnTo>
                  <a:lnTo>
                    <a:pt x="7620" y="207010"/>
                  </a:lnTo>
                  <a:lnTo>
                    <a:pt x="10160" y="191769"/>
                  </a:lnTo>
                  <a:lnTo>
                    <a:pt x="13970" y="173991"/>
                  </a:lnTo>
                  <a:lnTo>
                    <a:pt x="16510" y="157480"/>
                  </a:lnTo>
                  <a:lnTo>
                    <a:pt x="20320" y="143510"/>
                  </a:lnTo>
                  <a:lnTo>
                    <a:pt x="38100" y="78741"/>
                  </a:lnTo>
                  <a:lnTo>
                    <a:pt x="44450" y="54610"/>
                  </a:lnTo>
                  <a:lnTo>
                    <a:pt x="50800" y="44450"/>
                  </a:lnTo>
                  <a:lnTo>
                    <a:pt x="58420" y="35560"/>
                  </a:lnTo>
                  <a:lnTo>
                    <a:pt x="66040" y="27941"/>
                  </a:lnTo>
                  <a:lnTo>
                    <a:pt x="76200" y="24130"/>
                  </a:lnTo>
                  <a:lnTo>
                    <a:pt x="87630" y="24130"/>
                  </a:lnTo>
                  <a:lnTo>
                    <a:pt x="100330" y="26669"/>
                  </a:lnTo>
                  <a:lnTo>
                    <a:pt x="110490" y="31750"/>
                  </a:lnTo>
                  <a:lnTo>
                    <a:pt x="116840" y="39369"/>
                  </a:lnTo>
                  <a:lnTo>
                    <a:pt x="123190" y="46991"/>
                  </a:lnTo>
                  <a:lnTo>
                    <a:pt x="137160" y="66041"/>
                  </a:lnTo>
                  <a:lnTo>
                    <a:pt x="143510" y="74930"/>
                  </a:lnTo>
                  <a:lnTo>
                    <a:pt x="148590" y="85091"/>
                  </a:lnTo>
                  <a:lnTo>
                    <a:pt x="153670" y="95250"/>
                  </a:lnTo>
                  <a:lnTo>
                    <a:pt x="158750" y="105410"/>
                  </a:lnTo>
                  <a:lnTo>
                    <a:pt x="162560" y="118110"/>
                  </a:lnTo>
                  <a:lnTo>
                    <a:pt x="166370" y="133350"/>
                  </a:lnTo>
                  <a:lnTo>
                    <a:pt x="177800" y="17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Freeform 527"/>
            <p:cNvSpPr/>
            <p:nvPr/>
          </p:nvSpPr>
          <p:spPr>
            <a:xfrm>
              <a:off x="1308100" y="16592550"/>
              <a:ext cx="166371" cy="191771"/>
            </a:xfrm>
            <a:custGeom>
              <a:avLst/>
              <a:gdLst/>
              <a:ahLst/>
              <a:cxnLst/>
              <a:rect l="0" t="0" r="0" b="0"/>
              <a:pathLst>
                <a:path w="166371" h="191771">
                  <a:moveTo>
                    <a:pt x="113030" y="11430"/>
                  </a:moveTo>
                  <a:lnTo>
                    <a:pt x="101600" y="1270"/>
                  </a:lnTo>
                  <a:lnTo>
                    <a:pt x="92710" y="0"/>
                  </a:lnTo>
                  <a:lnTo>
                    <a:pt x="81280" y="1270"/>
                  </a:lnTo>
                  <a:lnTo>
                    <a:pt x="67310" y="5080"/>
                  </a:lnTo>
                  <a:lnTo>
                    <a:pt x="55880" y="10161"/>
                  </a:lnTo>
                  <a:lnTo>
                    <a:pt x="45720" y="15239"/>
                  </a:lnTo>
                  <a:lnTo>
                    <a:pt x="36830" y="21589"/>
                  </a:lnTo>
                  <a:lnTo>
                    <a:pt x="29210" y="29211"/>
                  </a:lnTo>
                  <a:lnTo>
                    <a:pt x="22860" y="36830"/>
                  </a:lnTo>
                  <a:lnTo>
                    <a:pt x="17780" y="45720"/>
                  </a:lnTo>
                  <a:lnTo>
                    <a:pt x="13970" y="55880"/>
                  </a:lnTo>
                  <a:lnTo>
                    <a:pt x="8890" y="66039"/>
                  </a:lnTo>
                  <a:lnTo>
                    <a:pt x="5080" y="76200"/>
                  </a:lnTo>
                  <a:lnTo>
                    <a:pt x="2540" y="90170"/>
                  </a:lnTo>
                  <a:lnTo>
                    <a:pt x="1270" y="105411"/>
                  </a:lnTo>
                  <a:lnTo>
                    <a:pt x="0" y="123189"/>
                  </a:lnTo>
                  <a:lnTo>
                    <a:pt x="1270" y="138430"/>
                  </a:lnTo>
                  <a:lnTo>
                    <a:pt x="5080" y="149861"/>
                  </a:lnTo>
                  <a:lnTo>
                    <a:pt x="8890" y="160020"/>
                  </a:lnTo>
                  <a:lnTo>
                    <a:pt x="15240" y="168911"/>
                  </a:lnTo>
                  <a:lnTo>
                    <a:pt x="20320" y="177800"/>
                  </a:lnTo>
                  <a:lnTo>
                    <a:pt x="26670" y="185420"/>
                  </a:lnTo>
                  <a:lnTo>
                    <a:pt x="36830" y="189230"/>
                  </a:lnTo>
                  <a:lnTo>
                    <a:pt x="49530" y="191770"/>
                  </a:lnTo>
                  <a:lnTo>
                    <a:pt x="63500" y="191770"/>
                  </a:lnTo>
                  <a:lnTo>
                    <a:pt x="77470" y="189230"/>
                  </a:lnTo>
                  <a:lnTo>
                    <a:pt x="91440" y="185420"/>
                  </a:lnTo>
                  <a:lnTo>
                    <a:pt x="106680" y="180339"/>
                  </a:lnTo>
                  <a:lnTo>
                    <a:pt x="119380" y="172720"/>
                  </a:lnTo>
                  <a:lnTo>
                    <a:pt x="130810" y="165100"/>
                  </a:lnTo>
                  <a:lnTo>
                    <a:pt x="166370" y="138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Freeform 528"/>
            <p:cNvSpPr/>
            <p:nvPr/>
          </p:nvSpPr>
          <p:spPr>
            <a:xfrm>
              <a:off x="1558290" y="16583661"/>
              <a:ext cx="10161" cy="231140"/>
            </a:xfrm>
            <a:custGeom>
              <a:avLst/>
              <a:gdLst/>
              <a:ahLst/>
              <a:cxnLst/>
              <a:rect l="0" t="0" r="0" b="0"/>
              <a:pathLst>
                <a:path w="10161" h="231140">
                  <a:moveTo>
                    <a:pt x="0" y="0"/>
                  </a:moveTo>
                  <a:lnTo>
                    <a:pt x="5080" y="21589"/>
                  </a:lnTo>
                  <a:lnTo>
                    <a:pt x="7620" y="33019"/>
                  </a:lnTo>
                  <a:lnTo>
                    <a:pt x="8890" y="45719"/>
                  </a:lnTo>
                  <a:lnTo>
                    <a:pt x="8890" y="58419"/>
                  </a:lnTo>
                  <a:lnTo>
                    <a:pt x="8890" y="74928"/>
                  </a:lnTo>
                  <a:lnTo>
                    <a:pt x="6350" y="93978"/>
                  </a:lnTo>
                  <a:lnTo>
                    <a:pt x="3810" y="115569"/>
                  </a:lnTo>
                  <a:lnTo>
                    <a:pt x="2540" y="134619"/>
                  </a:lnTo>
                  <a:lnTo>
                    <a:pt x="2540" y="151128"/>
                  </a:lnTo>
                  <a:lnTo>
                    <a:pt x="1270" y="167639"/>
                  </a:lnTo>
                  <a:lnTo>
                    <a:pt x="2540" y="181609"/>
                  </a:lnTo>
                  <a:lnTo>
                    <a:pt x="3810" y="194309"/>
                  </a:lnTo>
                  <a:lnTo>
                    <a:pt x="10160" y="2311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Freeform 529"/>
            <p:cNvSpPr/>
            <p:nvPr/>
          </p:nvSpPr>
          <p:spPr>
            <a:xfrm>
              <a:off x="1727200" y="16530320"/>
              <a:ext cx="125731" cy="256542"/>
            </a:xfrm>
            <a:custGeom>
              <a:avLst/>
              <a:gdLst/>
              <a:ahLst/>
              <a:cxnLst/>
              <a:rect l="0" t="0" r="0" b="0"/>
              <a:pathLst>
                <a:path w="125731" h="256542">
                  <a:moveTo>
                    <a:pt x="125730" y="21591"/>
                  </a:moveTo>
                  <a:lnTo>
                    <a:pt x="114300" y="5080"/>
                  </a:lnTo>
                  <a:lnTo>
                    <a:pt x="107950" y="1269"/>
                  </a:lnTo>
                  <a:lnTo>
                    <a:pt x="100330" y="0"/>
                  </a:lnTo>
                  <a:lnTo>
                    <a:pt x="91440" y="0"/>
                  </a:lnTo>
                  <a:lnTo>
                    <a:pt x="81280" y="1269"/>
                  </a:lnTo>
                  <a:lnTo>
                    <a:pt x="71120" y="3810"/>
                  </a:lnTo>
                  <a:lnTo>
                    <a:pt x="62230" y="6350"/>
                  </a:lnTo>
                  <a:lnTo>
                    <a:pt x="52070" y="10160"/>
                  </a:lnTo>
                  <a:lnTo>
                    <a:pt x="44450" y="15241"/>
                  </a:lnTo>
                  <a:lnTo>
                    <a:pt x="36830" y="20319"/>
                  </a:lnTo>
                  <a:lnTo>
                    <a:pt x="29210" y="30480"/>
                  </a:lnTo>
                  <a:lnTo>
                    <a:pt x="21590" y="43180"/>
                  </a:lnTo>
                  <a:lnTo>
                    <a:pt x="13970" y="57150"/>
                  </a:lnTo>
                  <a:lnTo>
                    <a:pt x="12700" y="71119"/>
                  </a:lnTo>
                  <a:lnTo>
                    <a:pt x="15240" y="85091"/>
                  </a:lnTo>
                  <a:lnTo>
                    <a:pt x="20320" y="99060"/>
                  </a:lnTo>
                  <a:lnTo>
                    <a:pt x="26670" y="110491"/>
                  </a:lnTo>
                  <a:lnTo>
                    <a:pt x="33020" y="120650"/>
                  </a:lnTo>
                  <a:lnTo>
                    <a:pt x="39370" y="129541"/>
                  </a:lnTo>
                  <a:lnTo>
                    <a:pt x="45720" y="138430"/>
                  </a:lnTo>
                  <a:lnTo>
                    <a:pt x="52070" y="146050"/>
                  </a:lnTo>
                  <a:lnTo>
                    <a:pt x="59690" y="153669"/>
                  </a:lnTo>
                  <a:lnTo>
                    <a:pt x="73660" y="168910"/>
                  </a:lnTo>
                  <a:lnTo>
                    <a:pt x="80010" y="175260"/>
                  </a:lnTo>
                  <a:lnTo>
                    <a:pt x="88900" y="182880"/>
                  </a:lnTo>
                  <a:lnTo>
                    <a:pt x="97790" y="190500"/>
                  </a:lnTo>
                  <a:lnTo>
                    <a:pt x="106680" y="196850"/>
                  </a:lnTo>
                  <a:lnTo>
                    <a:pt x="111760" y="205741"/>
                  </a:lnTo>
                  <a:lnTo>
                    <a:pt x="114300" y="214630"/>
                  </a:lnTo>
                  <a:lnTo>
                    <a:pt x="114300" y="223519"/>
                  </a:lnTo>
                  <a:lnTo>
                    <a:pt x="109220" y="232410"/>
                  </a:lnTo>
                  <a:lnTo>
                    <a:pt x="99060" y="240030"/>
                  </a:lnTo>
                  <a:lnTo>
                    <a:pt x="87630" y="247650"/>
                  </a:lnTo>
                  <a:lnTo>
                    <a:pt x="73660" y="254000"/>
                  </a:lnTo>
                  <a:lnTo>
                    <a:pt x="58420" y="256541"/>
                  </a:lnTo>
                  <a:lnTo>
                    <a:pt x="0" y="2527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Freeform 530"/>
            <p:cNvSpPr/>
            <p:nvPr/>
          </p:nvSpPr>
          <p:spPr>
            <a:xfrm>
              <a:off x="2193290" y="16289020"/>
              <a:ext cx="217171" cy="424181"/>
            </a:xfrm>
            <a:custGeom>
              <a:avLst/>
              <a:gdLst/>
              <a:ahLst/>
              <a:cxnLst/>
              <a:rect l="0" t="0" r="0" b="0"/>
              <a:pathLst>
                <a:path w="217171" h="424181">
                  <a:moveTo>
                    <a:pt x="186690" y="0"/>
                  </a:moveTo>
                  <a:lnTo>
                    <a:pt x="163830" y="0"/>
                  </a:lnTo>
                  <a:lnTo>
                    <a:pt x="152400" y="3810"/>
                  </a:lnTo>
                  <a:lnTo>
                    <a:pt x="140970" y="8891"/>
                  </a:lnTo>
                  <a:lnTo>
                    <a:pt x="127000" y="16510"/>
                  </a:lnTo>
                  <a:lnTo>
                    <a:pt x="116840" y="25400"/>
                  </a:lnTo>
                  <a:lnTo>
                    <a:pt x="106680" y="34291"/>
                  </a:lnTo>
                  <a:lnTo>
                    <a:pt x="97790" y="43180"/>
                  </a:lnTo>
                  <a:lnTo>
                    <a:pt x="90170" y="54610"/>
                  </a:lnTo>
                  <a:lnTo>
                    <a:pt x="82550" y="67310"/>
                  </a:lnTo>
                  <a:lnTo>
                    <a:pt x="74930" y="80010"/>
                  </a:lnTo>
                  <a:lnTo>
                    <a:pt x="66040" y="95250"/>
                  </a:lnTo>
                  <a:lnTo>
                    <a:pt x="46990" y="130810"/>
                  </a:lnTo>
                  <a:lnTo>
                    <a:pt x="39370" y="149860"/>
                  </a:lnTo>
                  <a:lnTo>
                    <a:pt x="34290" y="170180"/>
                  </a:lnTo>
                  <a:lnTo>
                    <a:pt x="27940" y="190500"/>
                  </a:lnTo>
                  <a:lnTo>
                    <a:pt x="22860" y="209550"/>
                  </a:lnTo>
                  <a:lnTo>
                    <a:pt x="16510" y="228600"/>
                  </a:lnTo>
                  <a:lnTo>
                    <a:pt x="10160" y="247650"/>
                  </a:lnTo>
                  <a:lnTo>
                    <a:pt x="5080" y="265430"/>
                  </a:lnTo>
                  <a:lnTo>
                    <a:pt x="2540" y="283210"/>
                  </a:lnTo>
                  <a:lnTo>
                    <a:pt x="0" y="300991"/>
                  </a:lnTo>
                  <a:lnTo>
                    <a:pt x="0" y="317500"/>
                  </a:lnTo>
                  <a:lnTo>
                    <a:pt x="1270" y="332741"/>
                  </a:lnTo>
                  <a:lnTo>
                    <a:pt x="3810" y="347980"/>
                  </a:lnTo>
                  <a:lnTo>
                    <a:pt x="6350" y="361950"/>
                  </a:lnTo>
                  <a:lnTo>
                    <a:pt x="11430" y="374650"/>
                  </a:lnTo>
                  <a:lnTo>
                    <a:pt x="17780" y="386080"/>
                  </a:lnTo>
                  <a:lnTo>
                    <a:pt x="24130" y="394969"/>
                  </a:lnTo>
                  <a:lnTo>
                    <a:pt x="33020" y="402591"/>
                  </a:lnTo>
                  <a:lnTo>
                    <a:pt x="41910" y="408941"/>
                  </a:lnTo>
                  <a:lnTo>
                    <a:pt x="53340" y="414019"/>
                  </a:lnTo>
                  <a:lnTo>
                    <a:pt x="67310" y="419100"/>
                  </a:lnTo>
                  <a:lnTo>
                    <a:pt x="82550" y="422910"/>
                  </a:lnTo>
                  <a:lnTo>
                    <a:pt x="97790" y="424180"/>
                  </a:lnTo>
                  <a:lnTo>
                    <a:pt x="114300" y="424180"/>
                  </a:lnTo>
                  <a:lnTo>
                    <a:pt x="132080" y="422910"/>
                  </a:lnTo>
                  <a:lnTo>
                    <a:pt x="148590" y="419100"/>
                  </a:lnTo>
                  <a:lnTo>
                    <a:pt x="166370" y="412750"/>
                  </a:lnTo>
                  <a:lnTo>
                    <a:pt x="217170" y="3886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Freeform 531"/>
            <p:cNvSpPr/>
            <p:nvPr/>
          </p:nvSpPr>
          <p:spPr>
            <a:xfrm>
              <a:off x="2457450" y="16471900"/>
              <a:ext cx="290831" cy="242571"/>
            </a:xfrm>
            <a:custGeom>
              <a:avLst/>
              <a:gdLst/>
              <a:ahLst/>
              <a:cxnLst/>
              <a:rect l="0" t="0" r="0" b="0"/>
              <a:pathLst>
                <a:path w="290831" h="242571">
                  <a:moveTo>
                    <a:pt x="185420" y="6350"/>
                  </a:moveTo>
                  <a:lnTo>
                    <a:pt x="168910" y="1270"/>
                  </a:lnTo>
                  <a:lnTo>
                    <a:pt x="157480" y="0"/>
                  </a:lnTo>
                  <a:lnTo>
                    <a:pt x="144780" y="1270"/>
                  </a:lnTo>
                  <a:lnTo>
                    <a:pt x="129540" y="2539"/>
                  </a:lnTo>
                  <a:lnTo>
                    <a:pt x="116840" y="6350"/>
                  </a:lnTo>
                  <a:lnTo>
                    <a:pt x="104140" y="11430"/>
                  </a:lnTo>
                  <a:lnTo>
                    <a:pt x="92710" y="16511"/>
                  </a:lnTo>
                  <a:lnTo>
                    <a:pt x="81280" y="22861"/>
                  </a:lnTo>
                  <a:lnTo>
                    <a:pt x="69850" y="29211"/>
                  </a:lnTo>
                  <a:lnTo>
                    <a:pt x="59690" y="35561"/>
                  </a:lnTo>
                  <a:lnTo>
                    <a:pt x="49530" y="44450"/>
                  </a:lnTo>
                  <a:lnTo>
                    <a:pt x="40640" y="54611"/>
                  </a:lnTo>
                  <a:lnTo>
                    <a:pt x="10160" y="100330"/>
                  </a:lnTo>
                  <a:lnTo>
                    <a:pt x="5080" y="111761"/>
                  </a:lnTo>
                  <a:lnTo>
                    <a:pt x="2540" y="124461"/>
                  </a:lnTo>
                  <a:lnTo>
                    <a:pt x="0" y="138430"/>
                  </a:lnTo>
                  <a:lnTo>
                    <a:pt x="0" y="153670"/>
                  </a:lnTo>
                  <a:lnTo>
                    <a:pt x="1270" y="171450"/>
                  </a:lnTo>
                  <a:lnTo>
                    <a:pt x="2540" y="190500"/>
                  </a:lnTo>
                  <a:lnTo>
                    <a:pt x="6350" y="204470"/>
                  </a:lnTo>
                  <a:lnTo>
                    <a:pt x="11430" y="217170"/>
                  </a:lnTo>
                  <a:lnTo>
                    <a:pt x="16510" y="227330"/>
                  </a:lnTo>
                  <a:lnTo>
                    <a:pt x="25400" y="234950"/>
                  </a:lnTo>
                  <a:lnTo>
                    <a:pt x="38100" y="238761"/>
                  </a:lnTo>
                  <a:lnTo>
                    <a:pt x="52070" y="242570"/>
                  </a:lnTo>
                  <a:lnTo>
                    <a:pt x="64770" y="242570"/>
                  </a:lnTo>
                  <a:lnTo>
                    <a:pt x="77470" y="242570"/>
                  </a:lnTo>
                  <a:lnTo>
                    <a:pt x="88900" y="241300"/>
                  </a:lnTo>
                  <a:lnTo>
                    <a:pt x="99060" y="236220"/>
                  </a:lnTo>
                  <a:lnTo>
                    <a:pt x="110490" y="229870"/>
                  </a:lnTo>
                  <a:lnTo>
                    <a:pt x="121920" y="222250"/>
                  </a:lnTo>
                  <a:lnTo>
                    <a:pt x="130810" y="213361"/>
                  </a:lnTo>
                  <a:lnTo>
                    <a:pt x="139700" y="204470"/>
                  </a:lnTo>
                  <a:lnTo>
                    <a:pt x="147320" y="194311"/>
                  </a:lnTo>
                  <a:lnTo>
                    <a:pt x="156210" y="184150"/>
                  </a:lnTo>
                  <a:lnTo>
                    <a:pt x="162560" y="173989"/>
                  </a:lnTo>
                  <a:lnTo>
                    <a:pt x="170180" y="163830"/>
                  </a:lnTo>
                  <a:lnTo>
                    <a:pt x="175260" y="148589"/>
                  </a:lnTo>
                  <a:lnTo>
                    <a:pt x="179070" y="130811"/>
                  </a:lnTo>
                  <a:lnTo>
                    <a:pt x="180340" y="110489"/>
                  </a:lnTo>
                  <a:lnTo>
                    <a:pt x="182880" y="90170"/>
                  </a:lnTo>
                  <a:lnTo>
                    <a:pt x="182880" y="68580"/>
                  </a:lnTo>
                  <a:lnTo>
                    <a:pt x="184150" y="48261"/>
                  </a:lnTo>
                  <a:lnTo>
                    <a:pt x="185420" y="38100"/>
                  </a:lnTo>
                  <a:lnTo>
                    <a:pt x="187960" y="34289"/>
                  </a:lnTo>
                  <a:lnTo>
                    <a:pt x="190500" y="35561"/>
                  </a:lnTo>
                  <a:lnTo>
                    <a:pt x="191770" y="44450"/>
                  </a:lnTo>
                  <a:lnTo>
                    <a:pt x="193040" y="58420"/>
                  </a:lnTo>
                  <a:lnTo>
                    <a:pt x="194310" y="76200"/>
                  </a:lnTo>
                  <a:lnTo>
                    <a:pt x="195580" y="91439"/>
                  </a:lnTo>
                  <a:lnTo>
                    <a:pt x="198120" y="105411"/>
                  </a:lnTo>
                  <a:lnTo>
                    <a:pt x="200660" y="118111"/>
                  </a:lnTo>
                  <a:lnTo>
                    <a:pt x="203200" y="130811"/>
                  </a:lnTo>
                  <a:lnTo>
                    <a:pt x="204470" y="144780"/>
                  </a:lnTo>
                  <a:lnTo>
                    <a:pt x="204470" y="157480"/>
                  </a:lnTo>
                  <a:lnTo>
                    <a:pt x="205740" y="170180"/>
                  </a:lnTo>
                  <a:lnTo>
                    <a:pt x="208280" y="182880"/>
                  </a:lnTo>
                  <a:lnTo>
                    <a:pt x="210820" y="194311"/>
                  </a:lnTo>
                  <a:lnTo>
                    <a:pt x="214630" y="205739"/>
                  </a:lnTo>
                  <a:lnTo>
                    <a:pt x="220980" y="227330"/>
                  </a:lnTo>
                  <a:lnTo>
                    <a:pt x="227330" y="233680"/>
                  </a:lnTo>
                  <a:lnTo>
                    <a:pt x="237490" y="238761"/>
                  </a:lnTo>
                  <a:lnTo>
                    <a:pt x="290830" y="2374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Freeform 532"/>
            <p:cNvSpPr/>
            <p:nvPr/>
          </p:nvSpPr>
          <p:spPr>
            <a:xfrm>
              <a:off x="2771140" y="16394430"/>
              <a:ext cx="248921" cy="317501"/>
            </a:xfrm>
            <a:custGeom>
              <a:avLst/>
              <a:gdLst/>
              <a:ahLst/>
              <a:cxnLst/>
              <a:rect l="0" t="0" r="0" b="0"/>
              <a:pathLst>
                <a:path w="248921" h="317501">
                  <a:moveTo>
                    <a:pt x="29210" y="0"/>
                  </a:moveTo>
                  <a:lnTo>
                    <a:pt x="29210" y="33020"/>
                  </a:lnTo>
                  <a:lnTo>
                    <a:pt x="27940" y="48259"/>
                  </a:lnTo>
                  <a:lnTo>
                    <a:pt x="26670" y="64770"/>
                  </a:lnTo>
                  <a:lnTo>
                    <a:pt x="24130" y="81281"/>
                  </a:lnTo>
                  <a:lnTo>
                    <a:pt x="21590" y="97790"/>
                  </a:lnTo>
                  <a:lnTo>
                    <a:pt x="21590" y="113031"/>
                  </a:lnTo>
                  <a:lnTo>
                    <a:pt x="20320" y="128270"/>
                  </a:lnTo>
                  <a:lnTo>
                    <a:pt x="19050" y="143509"/>
                  </a:lnTo>
                  <a:lnTo>
                    <a:pt x="16510" y="160020"/>
                  </a:lnTo>
                  <a:lnTo>
                    <a:pt x="13970" y="176531"/>
                  </a:lnTo>
                  <a:lnTo>
                    <a:pt x="11430" y="193040"/>
                  </a:lnTo>
                  <a:lnTo>
                    <a:pt x="10160" y="208281"/>
                  </a:lnTo>
                  <a:lnTo>
                    <a:pt x="10160" y="222250"/>
                  </a:lnTo>
                  <a:lnTo>
                    <a:pt x="8890" y="236220"/>
                  </a:lnTo>
                  <a:lnTo>
                    <a:pt x="6350" y="248920"/>
                  </a:lnTo>
                  <a:lnTo>
                    <a:pt x="3810" y="260350"/>
                  </a:lnTo>
                  <a:lnTo>
                    <a:pt x="1270" y="273050"/>
                  </a:lnTo>
                  <a:lnTo>
                    <a:pt x="0" y="285750"/>
                  </a:lnTo>
                  <a:lnTo>
                    <a:pt x="0" y="299720"/>
                  </a:lnTo>
                  <a:lnTo>
                    <a:pt x="1270" y="304800"/>
                  </a:lnTo>
                  <a:lnTo>
                    <a:pt x="5080" y="304800"/>
                  </a:lnTo>
                  <a:lnTo>
                    <a:pt x="8890" y="300990"/>
                  </a:lnTo>
                  <a:lnTo>
                    <a:pt x="15240" y="290831"/>
                  </a:lnTo>
                  <a:lnTo>
                    <a:pt x="21590" y="275590"/>
                  </a:lnTo>
                  <a:lnTo>
                    <a:pt x="26670" y="257809"/>
                  </a:lnTo>
                  <a:lnTo>
                    <a:pt x="33020" y="240031"/>
                  </a:lnTo>
                  <a:lnTo>
                    <a:pt x="41910" y="209550"/>
                  </a:lnTo>
                  <a:lnTo>
                    <a:pt x="46990" y="194309"/>
                  </a:lnTo>
                  <a:lnTo>
                    <a:pt x="53340" y="179070"/>
                  </a:lnTo>
                  <a:lnTo>
                    <a:pt x="59690" y="165100"/>
                  </a:lnTo>
                  <a:lnTo>
                    <a:pt x="67310" y="151131"/>
                  </a:lnTo>
                  <a:lnTo>
                    <a:pt x="74930" y="137159"/>
                  </a:lnTo>
                  <a:lnTo>
                    <a:pt x="85090" y="123190"/>
                  </a:lnTo>
                  <a:lnTo>
                    <a:pt x="93980" y="111759"/>
                  </a:lnTo>
                  <a:lnTo>
                    <a:pt x="104140" y="104140"/>
                  </a:lnTo>
                  <a:lnTo>
                    <a:pt x="114300" y="96520"/>
                  </a:lnTo>
                  <a:lnTo>
                    <a:pt x="124460" y="91440"/>
                  </a:lnTo>
                  <a:lnTo>
                    <a:pt x="134620" y="86359"/>
                  </a:lnTo>
                  <a:lnTo>
                    <a:pt x="146050" y="82550"/>
                  </a:lnTo>
                  <a:lnTo>
                    <a:pt x="156210" y="80009"/>
                  </a:lnTo>
                  <a:lnTo>
                    <a:pt x="166370" y="80009"/>
                  </a:lnTo>
                  <a:lnTo>
                    <a:pt x="176530" y="81281"/>
                  </a:lnTo>
                  <a:lnTo>
                    <a:pt x="187960" y="85090"/>
                  </a:lnTo>
                  <a:lnTo>
                    <a:pt x="198120" y="88900"/>
                  </a:lnTo>
                  <a:lnTo>
                    <a:pt x="208280" y="93981"/>
                  </a:lnTo>
                  <a:lnTo>
                    <a:pt x="217170" y="101600"/>
                  </a:lnTo>
                  <a:lnTo>
                    <a:pt x="226060" y="109220"/>
                  </a:lnTo>
                  <a:lnTo>
                    <a:pt x="234950" y="118109"/>
                  </a:lnTo>
                  <a:lnTo>
                    <a:pt x="240030" y="129540"/>
                  </a:lnTo>
                  <a:lnTo>
                    <a:pt x="243840" y="140970"/>
                  </a:lnTo>
                  <a:lnTo>
                    <a:pt x="246380" y="153670"/>
                  </a:lnTo>
                  <a:lnTo>
                    <a:pt x="247650" y="166370"/>
                  </a:lnTo>
                  <a:lnTo>
                    <a:pt x="248920" y="180340"/>
                  </a:lnTo>
                  <a:lnTo>
                    <a:pt x="248920" y="193040"/>
                  </a:lnTo>
                  <a:lnTo>
                    <a:pt x="247650" y="205740"/>
                  </a:lnTo>
                  <a:lnTo>
                    <a:pt x="243840" y="218440"/>
                  </a:lnTo>
                  <a:lnTo>
                    <a:pt x="238760" y="229870"/>
                  </a:lnTo>
                  <a:lnTo>
                    <a:pt x="232410" y="240031"/>
                  </a:lnTo>
                  <a:lnTo>
                    <a:pt x="224790" y="251459"/>
                  </a:lnTo>
                  <a:lnTo>
                    <a:pt x="215900" y="261620"/>
                  </a:lnTo>
                  <a:lnTo>
                    <a:pt x="205740" y="273050"/>
                  </a:lnTo>
                  <a:lnTo>
                    <a:pt x="196850" y="283209"/>
                  </a:lnTo>
                  <a:lnTo>
                    <a:pt x="186690" y="294640"/>
                  </a:lnTo>
                  <a:lnTo>
                    <a:pt x="176530" y="302259"/>
                  </a:lnTo>
                  <a:lnTo>
                    <a:pt x="166370" y="308609"/>
                  </a:lnTo>
                  <a:lnTo>
                    <a:pt x="154940" y="314959"/>
                  </a:lnTo>
                  <a:lnTo>
                    <a:pt x="142240" y="317500"/>
                  </a:lnTo>
                  <a:lnTo>
                    <a:pt x="128270" y="317500"/>
                  </a:lnTo>
                  <a:lnTo>
                    <a:pt x="113030" y="317500"/>
                  </a:lnTo>
                  <a:lnTo>
                    <a:pt x="101600" y="311150"/>
                  </a:lnTo>
                  <a:lnTo>
                    <a:pt x="92710" y="300990"/>
                  </a:lnTo>
                  <a:lnTo>
                    <a:pt x="85090" y="288290"/>
                  </a:lnTo>
                  <a:lnTo>
                    <a:pt x="81280" y="274320"/>
                  </a:lnTo>
                  <a:lnTo>
                    <a:pt x="77470" y="261620"/>
                  </a:lnTo>
                  <a:lnTo>
                    <a:pt x="71120" y="2209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Freeform 533"/>
            <p:cNvSpPr/>
            <p:nvPr/>
          </p:nvSpPr>
          <p:spPr>
            <a:xfrm>
              <a:off x="3041650" y="16478250"/>
              <a:ext cx="181611" cy="199390"/>
            </a:xfrm>
            <a:custGeom>
              <a:avLst/>
              <a:gdLst/>
              <a:ahLst/>
              <a:cxnLst/>
              <a:rect l="0" t="0" r="0" b="0"/>
              <a:pathLst>
                <a:path w="181611" h="199390">
                  <a:moveTo>
                    <a:pt x="74930" y="10161"/>
                  </a:moveTo>
                  <a:lnTo>
                    <a:pt x="63500" y="33020"/>
                  </a:lnTo>
                  <a:lnTo>
                    <a:pt x="58420" y="41911"/>
                  </a:lnTo>
                  <a:lnTo>
                    <a:pt x="52070" y="49530"/>
                  </a:lnTo>
                  <a:lnTo>
                    <a:pt x="45720" y="58420"/>
                  </a:lnTo>
                  <a:lnTo>
                    <a:pt x="39370" y="66039"/>
                  </a:lnTo>
                  <a:lnTo>
                    <a:pt x="31750" y="72389"/>
                  </a:lnTo>
                  <a:lnTo>
                    <a:pt x="25400" y="80011"/>
                  </a:lnTo>
                  <a:lnTo>
                    <a:pt x="17780" y="90170"/>
                  </a:lnTo>
                  <a:lnTo>
                    <a:pt x="11430" y="100330"/>
                  </a:lnTo>
                  <a:lnTo>
                    <a:pt x="5080" y="113030"/>
                  </a:lnTo>
                  <a:lnTo>
                    <a:pt x="1270" y="127000"/>
                  </a:lnTo>
                  <a:lnTo>
                    <a:pt x="0" y="142239"/>
                  </a:lnTo>
                  <a:lnTo>
                    <a:pt x="0" y="157480"/>
                  </a:lnTo>
                  <a:lnTo>
                    <a:pt x="6350" y="170180"/>
                  </a:lnTo>
                  <a:lnTo>
                    <a:pt x="16510" y="181611"/>
                  </a:lnTo>
                  <a:lnTo>
                    <a:pt x="29210" y="191770"/>
                  </a:lnTo>
                  <a:lnTo>
                    <a:pt x="45720" y="196850"/>
                  </a:lnTo>
                  <a:lnTo>
                    <a:pt x="64770" y="199389"/>
                  </a:lnTo>
                  <a:lnTo>
                    <a:pt x="85090" y="199389"/>
                  </a:lnTo>
                  <a:lnTo>
                    <a:pt x="102870" y="196850"/>
                  </a:lnTo>
                  <a:lnTo>
                    <a:pt x="118110" y="193039"/>
                  </a:lnTo>
                  <a:lnTo>
                    <a:pt x="132080" y="189230"/>
                  </a:lnTo>
                  <a:lnTo>
                    <a:pt x="143510" y="182880"/>
                  </a:lnTo>
                  <a:lnTo>
                    <a:pt x="153670" y="176530"/>
                  </a:lnTo>
                  <a:lnTo>
                    <a:pt x="162560" y="170180"/>
                  </a:lnTo>
                  <a:lnTo>
                    <a:pt x="168910" y="162561"/>
                  </a:lnTo>
                  <a:lnTo>
                    <a:pt x="175260" y="153670"/>
                  </a:lnTo>
                  <a:lnTo>
                    <a:pt x="180340" y="144780"/>
                  </a:lnTo>
                  <a:lnTo>
                    <a:pt x="181610" y="133350"/>
                  </a:lnTo>
                  <a:lnTo>
                    <a:pt x="180340" y="119380"/>
                  </a:lnTo>
                  <a:lnTo>
                    <a:pt x="176530" y="104139"/>
                  </a:lnTo>
                  <a:lnTo>
                    <a:pt x="171450" y="90170"/>
                  </a:lnTo>
                  <a:lnTo>
                    <a:pt x="166370" y="77470"/>
                  </a:lnTo>
                  <a:lnTo>
                    <a:pt x="160020" y="66039"/>
                  </a:lnTo>
                  <a:lnTo>
                    <a:pt x="152400" y="57150"/>
                  </a:lnTo>
                  <a:lnTo>
                    <a:pt x="144780" y="49530"/>
                  </a:lnTo>
                  <a:lnTo>
                    <a:pt x="134620" y="43180"/>
                  </a:lnTo>
                  <a:lnTo>
                    <a:pt x="127000" y="36830"/>
                  </a:lnTo>
                  <a:lnTo>
                    <a:pt x="119380" y="30480"/>
                  </a:lnTo>
                  <a:lnTo>
                    <a:pt x="1066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Freeform 534"/>
            <p:cNvSpPr/>
            <p:nvPr/>
          </p:nvSpPr>
          <p:spPr>
            <a:xfrm>
              <a:off x="3359150" y="16351250"/>
              <a:ext cx="10161" cy="284481"/>
            </a:xfrm>
            <a:custGeom>
              <a:avLst/>
              <a:gdLst/>
              <a:ahLst/>
              <a:cxnLst/>
              <a:rect l="0" t="0" r="0" b="0"/>
              <a:pathLst>
                <a:path w="10161" h="284481">
                  <a:moveTo>
                    <a:pt x="0" y="0"/>
                  </a:moveTo>
                  <a:lnTo>
                    <a:pt x="5080" y="22861"/>
                  </a:lnTo>
                  <a:lnTo>
                    <a:pt x="5080" y="34289"/>
                  </a:lnTo>
                  <a:lnTo>
                    <a:pt x="5080" y="46989"/>
                  </a:lnTo>
                  <a:lnTo>
                    <a:pt x="2540" y="59689"/>
                  </a:lnTo>
                  <a:lnTo>
                    <a:pt x="1270" y="72389"/>
                  </a:lnTo>
                  <a:lnTo>
                    <a:pt x="1270" y="86361"/>
                  </a:lnTo>
                  <a:lnTo>
                    <a:pt x="0" y="113030"/>
                  </a:lnTo>
                  <a:lnTo>
                    <a:pt x="0" y="182880"/>
                  </a:lnTo>
                  <a:lnTo>
                    <a:pt x="0" y="214630"/>
                  </a:lnTo>
                  <a:lnTo>
                    <a:pt x="10160" y="284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Freeform 535"/>
            <p:cNvSpPr/>
            <p:nvPr/>
          </p:nvSpPr>
          <p:spPr>
            <a:xfrm>
              <a:off x="3274060" y="16426180"/>
              <a:ext cx="347981" cy="10160"/>
            </a:xfrm>
            <a:custGeom>
              <a:avLst/>
              <a:gdLst/>
              <a:ahLst/>
              <a:cxnLst/>
              <a:rect l="0" t="0" r="0" b="0"/>
              <a:pathLst>
                <a:path w="347981" h="10160">
                  <a:moveTo>
                    <a:pt x="0" y="10159"/>
                  </a:moveTo>
                  <a:lnTo>
                    <a:pt x="34290" y="10159"/>
                  </a:lnTo>
                  <a:lnTo>
                    <a:pt x="48260" y="8890"/>
                  </a:lnTo>
                  <a:lnTo>
                    <a:pt x="62230" y="6350"/>
                  </a:lnTo>
                  <a:lnTo>
                    <a:pt x="77470" y="3809"/>
                  </a:lnTo>
                  <a:lnTo>
                    <a:pt x="91440" y="2540"/>
                  </a:lnTo>
                  <a:lnTo>
                    <a:pt x="105410" y="1270"/>
                  </a:lnTo>
                  <a:lnTo>
                    <a:pt x="119380" y="1270"/>
                  </a:lnTo>
                  <a:lnTo>
                    <a:pt x="151130" y="0"/>
                  </a:lnTo>
                  <a:lnTo>
                    <a:pt x="3479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Freeform 536"/>
            <p:cNvSpPr/>
            <p:nvPr/>
          </p:nvSpPr>
          <p:spPr>
            <a:xfrm>
              <a:off x="2265680" y="16941800"/>
              <a:ext cx="218441" cy="419101"/>
            </a:xfrm>
            <a:custGeom>
              <a:avLst/>
              <a:gdLst/>
              <a:ahLst/>
              <a:cxnLst/>
              <a:rect l="0" t="0" r="0" b="0"/>
              <a:pathLst>
                <a:path w="218441" h="419101">
                  <a:moveTo>
                    <a:pt x="60960" y="0"/>
                  </a:moveTo>
                  <a:lnTo>
                    <a:pt x="60960" y="33020"/>
                  </a:lnTo>
                  <a:lnTo>
                    <a:pt x="59690" y="46989"/>
                  </a:lnTo>
                  <a:lnTo>
                    <a:pt x="58420" y="58420"/>
                  </a:lnTo>
                  <a:lnTo>
                    <a:pt x="55880" y="71120"/>
                  </a:lnTo>
                  <a:lnTo>
                    <a:pt x="53340" y="85089"/>
                  </a:lnTo>
                  <a:lnTo>
                    <a:pt x="53340" y="99061"/>
                  </a:lnTo>
                  <a:lnTo>
                    <a:pt x="52070" y="115570"/>
                  </a:lnTo>
                  <a:lnTo>
                    <a:pt x="50800" y="130811"/>
                  </a:lnTo>
                  <a:lnTo>
                    <a:pt x="48260" y="146050"/>
                  </a:lnTo>
                  <a:lnTo>
                    <a:pt x="35560" y="208280"/>
                  </a:lnTo>
                  <a:lnTo>
                    <a:pt x="29210" y="240030"/>
                  </a:lnTo>
                  <a:lnTo>
                    <a:pt x="22860" y="270511"/>
                  </a:lnTo>
                  <a:lnTo>
                    <a:pt x="15240" y="303530"/>
                  </a:lnTo>
                  <a:lnTo>
                    <a:pt x="11430" y="317500"/>
                  </a:lnTo>
                  <a:lnTo>
                    <a:pt x="8890" y="331470"/>
                  </a:lnTo>
                  <a:lnTo>
                    <a:pt x="5080" y="342900"/>
                  </a:lnTo>
                  <a:lnTo>
                    <a:pt x="2540" y="358139"/>
                  </a:lnTo>
                  <a:lnTo>
                    <a:pt x="1270" y="373380"/>
                  </a:lnTo>
                  <a:lnTo>
                    <a:pt x="0" y="388620"/>
                  </a:lnTo>
                  <a:lnTo>
                    <a:pt x="3810" y="400050"/>
                  </a:lnTo>
                  <a:lnTo>
                    <a:pt x="11430" y="410211"/>
                  </a:lnTo>
                  <a:lnTo>
                    <a:pt x="20320" y="416561"/>
                  </a:lnTo>
                  <a:lnTo>
                    <a:pt x="29210" y="419100"/>
                  </a:lnTo>
                  <a:lnTo>
                    <a:pt x="38100" y="419100"/>
                  </a:lnTo>
                  <a:lnTo>
                    <a:pt x="45720" y="415289"/>
                  </a:lnTo>
                  <a:lnTo>
                    <a:pt x="116840" y="388620"/>
                  </a:lnTo>
                  <a:lnTo>
                    <a:pt x="133350" y="381000"/>
                  </a:lnTo>
                  <a:lnTo>
                    <a:pt x="149860" y="377189"/>
                  </a:lnTo>
                  <a:lnTo>
                    <a:pt x="167640" y="374650"/>
                  </a:lnTo>
                  <a:lnTo>
                    <a:pt x="218440" y="368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Freeform 537"/>
            <p:cNvSpPr/>
            <p:nvPr/>
          </p:nvSpPr>
          <p:spPr>
            <a:xfrm>
              <a:off x="2517140" y="17104361"/>
              <a:ext cx="144781" cy="241301"/>
            </a:xfrm>
            <a:custGeom>
              <a:avLst/>
              <a:gdLst/>
              <a:ahLst/>
              <a:cxnLst/>
              <a:rect l="0" t="0" r="0" b="0"/>
              <a:pathLst>
                <a:path w="144781" h="241301">
                  <a:moveTo>
                    <a:pt x="62230" y="16509"/>
                  </a:moveTo>
                  <a:lnTo>
                    <a:pt x="45720" y="10159"/>
                  </a:lnTo>
                  <a:lnTo>
                    <a:pt x="38100" y="13969"/>
                  </a:lnTo>
                  <a:lnTo>
                    <a:pt x="30480" y="20319"/>
                  </a:lnTo>
                  <a:lnTo>
                    <a:pt x="24130" y="29209"/>
                  </a:lnTo>
                  <a:lnTo>
                    <a:pt x="17780" y="40639"/>
                  </a:lnTo>
                  <a:lnTo>
                    <a:pt x="12700" y="52069"/>
                  </a:lnTo>
                  <a:lnTo>
                    <a:pt x="8890" y="64769"/>
                  </a:lnTo>
                  <a:lnTo>
                    <a:pt x="5080" y="77469"/>
                  </a:lnTo>
                  <a:lnTo>
                    <a:pt x="3810" y="91439"/>
                  </a:lnTo>
                  <a:lnTo>
                    <a:pt x="1270" y="104139"/>
                  </a:lnTo>
                  <a:lnTo>
                    <a:pt x="1270" y="118109"/>
                  </a:lnTo>
                  <a:lnTo>
                    <a:pt x="0" y="132078"/>
                  </a:lnTo>
                  <a:lnTo>
                    <a:pt x="0" y="146050"/>
                  </a:lnTo>
                  <a:lnTo>
                    <a:pt x="1270" y="162559"/>
                  </a:lnTo>
                  <a:lnTo>
                    <a:pt x="2540" y="180339"/>
                  </a:lnTo>
                  <a:lnTo>
                    <a:pt x="5080" y="199389"/>
                  </a:lnTo>
                  <a:lnTo>
                    <a:pt x="10160" y="214628"/>
                  </a:lnTo>
                  <a:lnTo>
                    <a:pt x="16510" y="226059"/>
                  </a:lnTo>
                  <a:lnTo>
                    <a:pt x="25400" y="237489"/>
                  </a:lnTo>
                  <a:lnTo>
                    <a:pt x="36830" y="241300"/>
                  </a:lnTo>
                  <a:lnTo>
                    <a:pt x="49530" y="240028"/>
                  </a:lnTo>
                  <a:lnTo>
                    <a:pt x="64770" y="234950"/>
                  </a:lnTo>
                  <a:lnTo>
                    <a:pt x="77470" y="228600"/>
                  </a:lnTo>
                  <a:lnTo>
                    <a:pt x="90170" y="220978"/>
                  </a:lnTo>
                  <a:lnTo>
                    <a:pt x="101600" y="212089"/>
                  </a:lnTo>
                  <a:lnTo>
                    <a:pt x="111760" y="203200"/>
                  </a:lnTo>
                  <a:lnTo>
                    <a:pt x="120650" y="193039"/>
                  </a:lnTo>
                  <a:lnTo>
                    <a:pt x="129540" y="182878"/>
                  </a:lnTo>
                  <a:lnTo>
                    <a:pt x="135890" y="172719"/>
                  </a:lnTo>
                  <a:lnTo>
                    <a:pt x="139700" y="160019"/>
                  </a:lnTo>
                  <a:lnTo>
                    <a:pt x="140970" y="147319"/>
                  </a:lnTo>
                  <a:lnTo>
                    <a:pt x="143510" y="133350"/>
                  </a:lnTo>
                  <a:lnTo>
                    <a:pt x="144780" y="120650"/>
                  </a:lnTo>
                  <a:lnTo>
                    <a:pt x="144780" y="106678"/>
                  </a:lnTo>
                  <a:lnTo>
                    <a:pt x="144780" y="93978"/>
                  </a:lnTo>
                  <a:lnTo>
                    <a:pt x="142240" y="82550"/>
                  </a:lnTo>
                  <a:lnTo>
                    <a:pt x="140970" y="71119"/>
                  </a:lnTo>
                  <a:lnTo>
                    <a:pt x="137160" y="59689"/>
                  </a:lnTo>
                  <a:lnTo>
                    <a:pt x="132080" y="48259"/>
                  </a:lnTo>
                  <a:lnTo>
                    <a:pt x="125730" y="38100"/>
                  </a:lnTo>
                  <a:lnTo>
                    <a:pt x="120650" y="27939"/>
                  </a:lnTo>
                  <a:lnTo>
                    <a:pt x="114300" y="19050"/>
                  </a:lnTo>
                  <a:lnTo>
                    <a:pt x="106680" y="11428"/>
                  </a:lnTo>
                  <a:lnTo>
                    <a:pt x="97790" y="6350"/>
                  </a:lnTo>
                  <a:lnTo>
                    <a:pt x="87630" y="2539"/>
                  </a:lnTo>
                  <a:lnTo>
                    <a:pt x="74930" y="0"/>
                  </a:lnTo>
                  <a:lnTo>
                    <a:pt x="68580" y="1269"/>
                  </a:lnTo>
                  <a:lnTo>
                    <a:pt x="66040" y="6350"/>
                  </a:lnTo>
                  <a:lnTo>
                    <a:pt x="62230" y="266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Freeform 538"/>
            <p:cNvSpPr/>
            <p:nvPr/>
          </p:nvSpPr>
          <p:spPr>
            <a:xfrm>
              <a:off x="2758440" y="17089120"/>
              <a:ext cx="674371" cy="248920"/>
            </a:xfrm>
            <a:custGeom>
              <a:avLst/>
              <a:gdLst/>
              <a:ahLst/>
              <a:cxnLst/>
              <a:rect l="0" t="0" r="0" b="0"/>
              <a:pathLst>
                <a:path w="674371" h="248920">
                  <a:moveTo>
                    <a:pt x="0" y="52069"/>
                  </a:moveTo>
                  <a:lnTo>
                    <a:pt x="5080" y="74930"/>
                  </a:lnTo>
                  <a:lnTo>
                    <a:pt x="7620" y="87630"/>
                  </a:lnTo>
                  <a:lnTo>
                    <a:pt x="8890" y="101600"/>
                  </a:lnTo>
                  <a:lnTo>
                    <a:pt x="8890" y="116841"/>
                  </a:lnTo>
                  <a:lnTo>
                    <a:pt x="10160" y="152400"/>
                  </a:lnTo>
                  <a:lnTo>
                    <a:pt x="10160" y="171450"/>
                  </a:lnTo>
                  <a:lnTo>
                    <a:pt x="11430" y="189230"/>
                  </a:lnTo>
                  <a:lnTo>
                    <a:pt x="13970" y="205741"/>
                  </a:lnTo>
                  <a:lnTo>
                    <a:pt x="16510" y="220980"/>
                  </a:lnTo>
                  <a:lnTo>
                    <a:pt x="21590" y="232410"/>
                  </a:lnTo>
                  <a:lnTo>
                    <a:pt x="27940" y="241300"/>
                  </a:lnTo>
                  <a:lnTo>
                    <a:pt x="36830" y="248919"/>
                  </a:lnTo>
                  <a:lnTo>
                    <a:pt x="46990" y="248919"/>
                  </a:lnTo>
                  <a:lnTo>
                    <a:pt x="58420" y="243841"/>
                  </a:lnTo>
                  <a:lnTo>
                    <a:pt x="69850" y="236219"/>
                  </a:lnTo>
                  <a:lnTo>
                    <a:pt x="81280" y="228600"/>
                  </a:lnTo>
                  <a:lnTo>
                    <a:pt x="90170" y="220980"/>
                  </a:lnTo>
                  <a:lnTo>
                    <a:pt x="99060" y="214630"/>
                  </a:lnTo>
                  <a:lnTo>
                    <a:pt x="106680" y="204469"/>
                  </a:lnTo>
                  <a:lnTo>
                    <a:pt x="114300" y="194310"/>
                  </a:lnTo>
                  <a:lnTo>
                    <a:pt x="121920" y="181610"/>
                  </a:lnTo>
                  <a:lnTo>
                    <a:pt x="128270" y="170180"/>
                  </a:lnTo>
                  <a:lnTo>
                    <a:pt x="133350" y="158750"/>
                  </a:lnTo>
                  <a:lnTo>
                    <a:pt x="138430" y="148591"/>
                  </a:lnTo>
                  <a:lnTo>
                    <a:pt x="140970" y="133350"/>
                  </a:lnTo>
                  <a:lnTo>
                    <a:pt x="143510" y="116841"/>
                  </a:lnTo>
                  <a:lnTo>
                    <a:pt x="144780" y="99060"/>
                  </a:lnTo>
                  <a:lnTo>
                    <a:pt x="146050" y="92710"/>
                  </a:lnTo>
                  <a:lnTo>
                    <a:pt x="146050" y="93980"/>
                  </a:lnTo>
                  <a:lnTo>
                    <a:pt x="146050" y="101600"/>
                  </a:lnTo>
                  <a:lnTo>
                    <a:pt x="148590" y="114300"/>
                  </a:lnTo>
                  <a:lnTo>
                    <a:pt x="152400" y="151130"/>
                  </a:lnTo>
                  <a:lnTo>
                    <a:pt x="156210" y="168910"/>
                  </a:lnTo>
                  <a:lnTo>
                    <a:pt x="161290" y="187960"/>
                  </a:lnTo>
                  <a:lnTo>
                    <a:pt x="167640" y="205741"/>
                  </a:lnTo>
                  <a:lnTo>
                    <a:pt x="176530" y="218441"/>
                  </a:lnTo>
                  <a:lnTo>
                    <a:pt x="186690" y="228600"/>
                  </a:lnTo>
                  <a:lnTo>
                    <a:pt x="198120" y="236219"/>
                  </a:lnTo>
                  <a:lnTo>
                    <a:pt x="210820" y="238760"/>
                  </a:lnTo>
                  <a:lnTo>
                    <a:pt x="223520" y="236219"/>
                  </a:lnTo>
                  <a:lnTo>
                    <a:pt x="236220" y="231141"/>
                  </a:lnTo>
                  <a:lnTo>
                    <a:pt x="247650" y="224791"/>
                  </a:lnTo>
                  <a:lnTo>
                    <a:pt x="257810" y="219710"/>
                  </a:lnTo>
                  <a:lnTo>
                    <a:pt x="266700" y="212091"/>
                  </a:lnTo>
                  <a:lnTo>
                    <a:pt x="273050" y="204469"/>
                  </a:lnTo>
                  <a:lnTo>
                    <a:pt x="279400" y="195580"/>
                  </a:lnTo>
                  <a:lnTo>
                    <a:pt x="284480" y="186691"/>
                  </a:lnTo>
                  <a:lnTo>
                    <a:pt x="288290" y="176530"/>
                  </a:lnTo>
                  <a:lnTo>
                    <a:pt x="290830" y="163830"/>
                  </a:lnTo>
                  <a:lnTo>
                    <a:pt x="292100" y="151130"/>
                  </a:lnTo>
                  <a:lnTo>
                    <a:pt x="293370" y="138430"/>
                  </a:lnTo>
                  <a:lnTo>
                    <a:pt x="293370" y="124460"/>
                  </a:lnTo>
                  <a:lnTo>
                    <a:pt x="293370" y="111760"/>
                  </a:lnTo>
                  <a:lnTo>
                    <a:pt x="292100" y="97791"/>
                  </a:lnTo>
                  <a:lnTo>
                    <a:pt x="288290" y="83819"/>
                  </a:lnTo>
                  <a:lnTo>
                    <a:pt x="283210" y="69850"/>
                  </a:lnTo>
                  <a:lnTo>
                    <a:pt x="279400" y="55880"/>
                  </a:lnTo>
                  <a:lnTo>
                    <a:pt x="269240" y="22860"/>
                  </a:lnTo>
                  <a:lnTo>
                    <a:pt x="270510" y="30480"/>
                  </a:lnTo>
                  <a:lnTo>
                    <a:pt x="274320" y="36830"/>
                  </a:lnTo>
                  <a:lnTo>
                    <a:pt x="279400" y="43180"/>
                  </a:lnTo>
                  <a:lnTo>
                    <a:pt x="284480" y="49530"/>
                  </a:lnTo>
                  <a:lnTo>
                    <a:pt x="290830" y="55880"/>
                  </a:lnTo>
                  <a:lnTo>
                    <a:pt x="299720" y="63500"/>
                  </a:lnTo>
                  <a:lnTo>
                    <a:pt x="308610" y="69850"/>
                  </a:lnTo>
                  <a:lnTo>
                    <a:pt x="317500" y="77469"/>
                  </a:lnTo>
                  <a:lnTo>
                    <a:pt x="337820" y="91441"/>
                  </a:lnTo>
                  <a:lnTo>
                    <a:pt x="349250" y="96519"/>
                  </a:lnTo>
                  <a:lnTo>
                    <a:pt x="361950" y="101600"/>
                  </a:lnTo>
                  <a:lnTo>
                    <a:pt x="374650" y="106680"/>
                  </a:lnTo>
                  <a:lnTo>
                    <a:pt x="387350" y="109219"/>
                  </a:lnTo>
                  <a:lnTo>
                    <a:pt x="401320" y="111760"/>
                  </a:lnTo>
                  <a:lnTo>
                    <a:pt x="415290" y="113030"/>
                  </a:lnTo>
                  <a:lnTo>
                    <a:pt x="430530" y="113030"/>
                  </a:lnTo>
                  <a:lnTo>
                    <a:pt x="448310" y="111760"/>
                  </a:lnTo>
                  <a:lnTo>
                    <a:pt x="467360" y="109219"/>
                  </a:lnTo>
                  <a:lnTo>
                    <a:pt x="483870" y="106680"/>
                  </a:lnTo>
                  <a:lnTo>
                    <a:pt x="497840" y="104141"/>
                  </a:lnTo>
                  <a:lnTo>
                    <a:pt x="510540" y="100330"/>
                  </a:lnTo>
                  <a:lnTo>
                    <a:pt x="521970" y="93980"/>
                  </a:lnTo>
                  <a:lnTo>
                    <a:pt x="532130" y="85091"/>
                  </a:lnTo>
                  <a:lnTo>
                    <a:pt x="541020" y="73660"/>
                  </a:lnTo>
                  <a:lnTo>
                    <a:pt x="544830" y="62230"/>
                  </a:lnTo>
                  <a:lnTo>
                    <a:pt x="547370" y="49530"/>
                  </a:lnTo>
                  <a:lnTo>
                    <a:pt x="547370" y="36830"/>
                  </a:lnTo>
                  <a:lnTo>
                    <a:pt x="541020" y="25400"/>
                  </a:lnTo>
                  <a:lnTo>
                    <a:pt x="532130" y="15241"/>
                  </a:lnTo>
                  <a:lnTo>
                    <a:pt x="519430" y="6350"/>
                  </a:lnTo>
                  <a:lnTo>
                    <a:pt x="502920" y="2541"/>
                  </a:lnTo>
                  <a:lnTo>
                    <a:pt x="483870" y="0"/>
                  </a:lnTo>
                  <a:lnTo>
                    <a:pt x="463550" y="0"/>
                  </a:lnTo>
                  <a:lnTo>
                    <a:pt x="445770" y="2541"/>
                  </a:lnTo>
                  <a:lnTo>
                    <a:pt x="430530" y="6350"/>
                  </a:lnTo>
                  <a:lnTo>
                    <a:pt x="416560" y="11430"/>
                  </a:lnTo>
                  <a:lnTo>
                    <a:pt x="405130" y="17780"/>
                  </a:lnTo>
                  <a:lnTo>
                    <a:pt x="394970" y="25400"/>
                  </a:lnTo>
                  <a:lnTo>
                    <a:pt x="386080" y="34291"/>
                  </a:lnTo>
                  <a:lnTo>
                    <a:pt x="379730" y="44450"/>
                  </a:lnTo>
                  <a:lnTo>
                    <a:pt x="373380" y="53341"/>
                  </a:lnTo>
                  <a:lnTo>
                    <a:pt x="368300" y="63500"/>
                  </a:lnTo>
                  <a:lnTo>
                    <a:pt x="364490" y="74930"/>
                  </a:lnTo>
                  <a:lnTo>
                    <a:pt x="361950" y="87630"/>
                  </a:lnTo>
                  <a:lnTo>
                    <a:pt x="360680" y="100330"/>
                  </a:lnTo>
                  <a:lnTo>
                    <a:pt x="361950" y="113030"/>
                  </a:lnTo>
                  <a:lnTo>
                    <a:pt x="365760" y="127000"/>
                  </a:lnTo>
                  <a:lnTo>
                    <a:pt x="369570" y="140969"/>
                  </a:lnTo>
                  <a:lnTo>
                    <a:pt x="375920" y="153669"/>
                  </a:lnTo>
                  <a:lnTo>
                    <a:pt x="381000" y="165100"/>
                  </a:lnTo>
                  <a:lnTo>
                    <a:pt x="387350" y="176530"/>
                  </a:lnTo>
                  <a:lnTo>
                    <a:pt x="394970" y="187960"/>
                  </a:lnTo>
                  <a:lnTo>
                    <a:pt x="403860" y="199391"/>
                  </a:lnTo>
                  <a:lnTo>
                    <a:pt x="412750" y="209550"/>
                  </a:lnTo>
                  <a:lnTo>
                    <a:pt x="422910" y="219710"/>
                  </a:lnTo>
                  <a:lnTo>
                    <a:pt x="433070" y="228600"/>
                  </a:lnTo>
                  <a:lnTo>
                    <a:pt x="443230" y="236219"/>
                  </a:lnTo>
                  <a:lnTo>
                    <a:pt x="454660" y="241300"/>
                  </a:lnTo>
                  <a:lnTo>
                    <a:pt x="467360" y="245110"/>
                  </a:lnTo>
                  <a:lnTo>
                    <a:pt x="480060" y="247650"/>
                  </a:lnTo>
                  <a:lnTo>
                    <a:pt x="496570" y="246380"/>
                  </a:lnTo>
                  <a:lnTo>
                    <a:pt x="515620" y="243841"/>
                  </a:lnTo>
                  <a:lnTo>
                    <a:pt x="537210" y="240030"/>
                  </a:lnTo>
                  <a:lnTo>
                    <a:pt x="554990" y="234950"/>
                  </a:lnTo>
                  <a:lnTo>
                    <a:pt x="570230" y="228600"/>
                  </a:lnTo>
                  <a:lnTo>
                    <a:pt x="582930" y="222250"/>
                  </a:lnTo>
                  <a:lnTo>
                    <a:pt x="595630" y="213360"/>
                  </a:lnTo>
                  <a:lnTo>
                    <a:pt x="608330" y="203200"/>
                  </a:lnTo>
                  <a:lnTo>
                    <a:pt x="674370" y="137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Freeform 539"/>
            <p:cNvSpPr/>
            <p:nvPr/>
          </p:nvSpPr>
          <p:spPr>
            <a:xfrm>
              <a:off x="3486150" y="16983711"/>
              <a:ext cx="50801" cy="314960"/>
            </a:xfrm>
            <a:custGeom>
              <a:avLst/>
              <a:gdLst/>
              <a:ahLst/>
              <a:cxnLst/>
              <a:rect l="0" t="0" r="0" b="0"/>
              <a:pathLst>
                <a:path w="50801" h="314960">
                  <a:moveTo>
                    <a:pt x="50800" y="0"/>
                  </a:moveTo>
                  <a:lnTo>
                    <a:pt x="45720" y="16509"/>
                  </a:lnTo>
                  <a:lnTo>
                    <a:pt x="43180" y="29209"/>
                  </a:lnTo>
                  <a:lnTo>
                    <a:pt x="39370" y="46989"/>
                  </a:lnTo>
                  <a:lnTo>
                    <a:pt x="33020" y="85089"/>
                  </a:lnTo>
                  <a:lnTo>
                    <a:pt x="16510" y="175259"/>
                  </a:lnTo>
                  <a:lnTo>
                    <a:pt x="8890" y="207009"/>
                  </a:lnTo>
                  <a:lnTo>
                    <a:pt x="6350" y="222250"/>
                  </a:lnTo>
                  <a:lnTo>
                    <a:pt x="3810" y="237489"/>
                  </a:lnTo>
                  <a:lnTo>
                    <a:pt x="1270" y="251459"/>
                  </a:lnTo>
                  <a:lnTo>
                    <a:pt x="1270" y="265428"/>
                  </a:lnTo>
                  <a:lnTo>
                    <a:pt x="0" y="280669"/>
                  </a:lnTo>
                  <a:lnTo>
                    <a:pt x="0" y="308609"/>
                  </a:lnTo>
                  <a:lnTo>
                    <a:pt x="2540" y="314959"/>
                  </a:lnTo>
                  <a:lnTo>
                    <a:pt x="8890" y="314959"/>
                  </a:lnTo>
                  <a:lnTo>
                    <a:pt x="3048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Freeform 540"/>
            <p:cNvSpPr/>
            <p:nvPr/>
          </p:nvSpPr>
          <p:spPr>
            <a:xfrm>
              <a:off x="3634740" y="16973550"/>
              <a:ext cx="19051" cy="304801"/>
            </a:xfrm>
            <a:custGeom>
              <a:avLst/>
              <a:gdLst/>
              <a:ahLst/>
              <a:cxnLst/>
              <a:rect l="0" t="0" r="0" b="0"/>
              <a:pathLst>
                <a:path w="19051" h="304801">
                  <a:moveTo>
                    <a:pt x="19050" y="0"/>
                  </a:moveTo>
                  <a:lnTo>
                    <a:pt x="19050" y="67311"/>
                  </a:lnTo>
                  <a:lnTo>
                    <a:pt x="17780" y="82550"/>
                  </a:lnTo>
                  <a:lnTo>
                    <a:pt x="15240" y="97789"/>
                  </a:lnTo>
                  <a:lnTo>
                    <a:pt x="12700" y="114300"/>
                  </a:lnTo>
                  <a:lnTo>
                    <a:pt x="11430" y="130811"/>
                  </a:lnTo>
                  <a:lnTo>
                    <a:pt x="10160" y="148589"/>
                  </a:lnTo>
                  <a:lnTo>
                    <a:pt x="10160" y="165100"/>
                  </a:lnTo>
                  <a:lnTo>
                    <a:pt x="7620" y="181611"/>
                  </a:lnTo>
                  <a:lnTo>
                    <a:pt x="5080" y="196850"/>
                  </a:lnTo>
                  <a:lnTo>
                    <a:pt x="2540" y="212089"/>
                  </a:lnTo>
                  <a:lnTo>
                    <a:pt x="1270" y="228600"/>
                  </a:lnTo>
                  <a:lnTo>
                    <a:pt x="0" y="247650"/>
                  </a:lnTo>
                  <a:lnTo>
                    <a:pt x="7620" y="304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Freeform 541"/>
            <p:cNvSpPr/>
            <p:nvPr/>
          </p:nvSpPr>
          <p:spPr>
            <a:xfrm>
              <a:off x="3769360" y="16835120"/>
              <a:ext cx="1797051" cy="285751"/>
            </a:xfrm>
            <a:custGeom>
              <a:avLst/>
              <a:gdLst/>
              <a:ahLst/>
              <a:cxnLst/>
              <a:rect l="0" t="0" r="0" b="0"/>
              <a:pathLst>
                <a:path w="1797051" h="285751">
                  <a:moveTo>
                    <a:pt x="0" y="127000"/>
                  </a:moveTo>
                  <a:lnTo>
                    <a:pt x="39370" y="121919"/>
                  </a:lnTo>
                  <a:lnTo>
                    <a:pt x="91440" y="118110"/>
                  </a:lnTo>
                  <a:lnTo>
                    <a:pt x="129540" y="118110"/>
                  </a:lnTo>
                  <a:lnTo>
                    <a:pt x="210820" y="116841"/>
                  </a:lnTo>
                  <a:lnTo>
                    <a:pt x="256540" y="114300"/>
                  </a:lnTo>
                  <a:lnTo>
                    <a:pt x="304800" y="109219"/>
                  </a:lnTo>
                  <a:lnTo>
                    <a:pt x="356870" y="107950"/>
                  </a:lnTo>
                  <a:lnTo>
                    <a:pt x="408940" y="110491"/>
                  </a:lnTo>
                  <a:lnTo>
                    <a:pt x="459740" y="114300"/>
                  </a:lnTo>
                  <a:lnTo>
                    <a:pt x="514350" y="115569"/>
                  </a:lnTo>
                  <a:lnTo>
                    <a:pt x="601980" y="116841"/>
                  </a:lnTo>
                  <a:lnTo>
                    <a:pt x="633730" y="118110"/>
                  </a:lnTo>
                  <a:lnTo>
                    <a:pt x="664210" y="119380"/>
                  </a:lnTo>
                  <a:lnTo>
                    <a:pt x="695960" y="121919"/>
                  </a:lnTo>
                  <a:lnTo>
                    <a:pt x="726440" y="124460"/>
                  </a:lnTo>
                  <a:lnTo>
                    <a:pt x="789940" y="125730"/>
                  </a:lnTo>
                  <a:lnTo>
                    <a:pt x="822960" y="127000"/>
                  </a:lnTo>
                  <a:lnTo>
                    <a:pt x="890270" y="132080"/>
                  </a:lnTo>
                  <a:lnTo>
                    <a:pt x="924560" y="134619"/>
                  </a:lnTo>
                  <a:lnTo>
                    <a:pt x="993140" y="135891"/>
                  </a:lnTo>
                  <a:lnTo>
                    <a:pt x="1028700" y="138430"/>
                  </a:lnTo>
                  <a:lnTo>
                    <a:pt x="1098550" y="143510"/>
                  </a:lnTo>
                  <a:lnTo>
                    <a:pt x="1197610" y="152400"/>
                  </a:lnTo>
                  <a:lnTo>
                    <a:pt x="1389380" y="172719"/>
                  </a:lnTo>
                  <a:lnTo>
                    <a:pt x="1419860" y="175260"/>
                  </a:lnTo>
                  <a:lnTo>
                    <a:pt x="1449070" y="176530"/>
                  </a:lnTo>
                  <a:lnTo>
                    <a:pt x="1504950" y="180341"/>
                  </a:lnTo>
                  <a:lnTo>
                    <a:pt x="1553210" y="185419"/>
                  </a:lnTo>
                  <a:lnTo>
                    <a:pt x="1597660" y="191769"/>
                  </a:lnTo>
                  <a:lnTo>
                    <a:pt x="1639570" y="198119"/>
                  </a:lnTo>
                  <a:lnTo>
                    <a:pt x="1672590" y="204469"/>
                  </a:lnTo>
                  <a:lnTo>
                    <a:pt x="1723390" y="209550"/>
                  </a:lnTo>
                  <a:lnTo>
                    <a:pt x="1732280" y="204469"/>
                  </a:lnTo>
                  <a:lnTo>
                    <a:pt x="1736090" y="195580"/>
                  </a:lnTo>
                  <a:lnTo>
                    <a:pt x="1737360" y="182880"/>
                  </a:lnTo>
                  <a:lnTo>
                    <a:pt x="1733550" y="171450"/>
                  </a:lnTo>
                  <a:lnTo>
                    <a:pt x="1727200" y="160019"/>
                  </a:lnTo>
                  <a:lnTo>
                    <a:pt x="1719580" y="149860"/>
                  </a:lnTo>
                  <a:lnTo>
                    <a:pt x="1711960" y="138430"/>
                  </a:lnTo>
                  <a:lnTo>
                    <a:pt x="1703070" y="128269"/>
                  </a:lnTo>
                  <a:lnTo>
                    <a:pt x="1692910" y="116841"/>
                  </a:lnTo>
                  <a:lnTo>
                    <a:pt x="1681480" y="106680"/>
                  </a:lnTo>
                  <a:lnTo>
                    <a:pt x="1670050" y="96519"/>
                  </a:lnTo>
                  <a:lnTo>
                    <a:pt x="1657350" y="85091"/>
                  </a:lnTo>
                  <a:lnTo>
                    <a:pt x="1644650" y="74930"/>
                  </a:lnTo>
                  <a:lnTo>
                    <a:pt x="1623060" y="53341"/>
                  </a:lnTo>
                  <a:lnTo>
                    <a:pt x="1611630" y="44450"/>
                  </a:lnTo>
                  <a:lnTo>
                    <a:pt x="1600200" y="35560"/>
                  </a:lnTo>
                  <a:lnTo>
                    <a:pt x="1590040" y="27941"/>
                  </a:lnTo>
                  <a:lnTo>
                    <a:pt x="1581150" y="20319"/>
                  </a:lnTo>
                  <a:lnTo>
                    <a:pt x="1572260" y="12700"/>
                  </a:lnTo>
                  <a:lnTo>
                    <a:pt x="1563370" y="5080"/>
                  </a:lnTo>
                  <a:lnTo>
                    <a:pt x="1563370" y="1269"/>
                  </a:lnTo>
                  <a:lnTo>
                    <a:pt x="1567180" y="0"/>
                  </a:lnTo>
                  <a:lnTo>
                    <a:pt x="1574800" y="0"/>
                  </a:lnTo>
                  <a:lnTo>
                    <a:pt x="1584960" y="3810"/>
                  </a:lnTo>
                  <a:lnTo>
                    <a:pt x="1595120" y="10160"/>
                  </a:lnTo>
                  <a:lnTo>
                    <a:pt x="1607820" y="17780"/>
                  </a:lnTo>
                  <a:lnTo>
                    <a:pt x="1620520" y="25400"/>
                  </a:lnTo>
                  <a:lnTo>
                    <a:pt x="1647190" y="39369"/>
                  </a:lnTo>
                  <a:lnTo>
                    <a:pt x="1661160" y="48260"/>
                  </a:lnTo>
                  <a:lnTo>
                    <a:pt x="1673860" y="57150"/>
                  </a:lnTo>
                  <a:lnTo>
                    <a:pt x="1687830" y="66041"/>
                  </a:lnTo>
                  <a:lnTo>
                    <a:pt x="1715770" y="86360"/>
                  </a:lnTo>
                  <a:lnTo>
                    <a:pt x="1742440" y="105410"/>
                  </a:lnTo>
                  <a:lnTo>
                    <a:pt x="1766570" y="121919"/>
                  </a:lnTo>
                  <a:lnTo>
                    <a:pt x="1776730" y="130810"/>
                  </a:lnTo>
                  <a:lnTo>
                    <a:pt x="1785620" y="139700"/>
                  </a:lnTo>
                  <a:lnTo>
                    <a:pt x="1794510" y="149860"/>
                  </a:lnTo>
                  <a:lnTo>
                    <a:pt x="1797050" y="161291"/>
                  </a:lnTo>
                  <a:lnTo>
                    <a:pt x="1797050" y="172719"/>
                  </a:lnTo>
                  <a:lnTo>
                    <a:pt x="1794510" y="186691"/>
                  </a:lnTo>
                  <a:lnTo>
                    <a:pt x="1790700" y="196850"/>
                  </a:lnTo>
                  <a:lnTo>
                    <a:pt x="1785620" y="207010"/>
                  </a:lnTo>
                  <a:lnTo>
                    <a:pt x="1780540" y="214630"/>
                  </a:lnTo>
                  <a:lnTo>
                    <a:pt x="1771650" y="223519"/>
                  </a:lnTo>
                  <a:lnTo>
                    <a:pt x="1761490" y="231141"/>
                  </a:lnTo>
                  <a:lnTo>
                    <a:pt x="1750060" y="238760"/>
                  </a:lnTo>
                  <a:lnTo>
                    <a:pt x="1736090" y="246380"/>
                  </a:lnTo>
                  <a:lnTo>
                    <a:pt x="1720850" y="252730"/>
                  </a:lnTo>
                  <a:lnTo>
                    <a:pt x="1705610" y="260350"/>
                  </a:lnTo>
                  <a:lnTo>
                    <a:pt x="1690370" y="266700"/>
                  </a:lnTo>
                  <a:lnTo>
                    <a:pt x="1675130" y="271780"/>
                  </a:lnTo>
                  <a:lnTo>
                    <a:pt x="1635760" y="284480"/>
                  </a:lnTo>
                  <a:lnTo>
                    <a:pt x="1578610" y="285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Freeform 542"/>
            <p:cNvSpPr/>
            <p:nvPr/>
          </p:nvSpPr>
          <p:spPr>
            <a:xfrm>
              <a:off x="5761990" y="16539211"/>
              <a:ext cx="260351" cy="539751"/>
            </a:xfrm>
            <a:custGeom>
              <a:avLst/>
              <a:gdLst/>
              <a:ahLst/>
              <a:cxnLst/>
              <a:rect l="0" t="0" r="0" b="0"/>
              <a:pathLst>
                <a:path w="260351" h="539751">
                  <a:moveTo>
                    <a:pt x="218440" y="138428"/>
                  </a:moveTo>
                  <a:lnTo>
                    <a:pt x="218440" y="110489"/>
                  </a:lnTo>
                  <a:lnTo>
                    <a:pt x="217170" y="96519"/>
                  </a:lnTo>
                  <a:lnTo>
                    <a:pt x="214630" y="81278"/>
                  </a:lnTo>
                  <a:lnTo>
                    <a:pt x="212090" y="66039"/>
                  </a:lnTo>
                  <a:lnTo>
                    <a:pt x="207010" y="52069"/>
                  </a:lnTo>
                  <a:lnTo>
                    <a:pt x="200660" y="38100"/>
                  </a:lnTo>
                  <a:lnTo>
                    <a:pt x="191770" y="26669"/>
                  </a:lnTo>
                  <a:lnTo>
                    <a:pt x="182880" y="17778"/>
                  </a:lnTo>
                  <a:lnTo>
                    <a:pt x="171450" y="10159"/>
                  </a:lnTo>
                  <a:lnTo>
                    <a:pt x="158750" y="3809"/>
                  </a:lnTo>
                  <a:lnTo>
                    <a:pt x="146050" y="1269"/>
                  </a:lnTo>
                  <a:lnTo>
                    <a:pt x="132080" y="0"/>
                  </a:lnTo>
                  <a:lnTo>
                    <a:pt x="119380" y="1269"/>
                  </a:lnTo>
                  <a:lnTo>
                    <a:pt x="106680" y="3809"/>
                  </a:lnTo>
                  <a:lnTo>
                    <a:pt x="93980" y="7619"/>
                  </a:lnTo>
                  <a:lnTo>
                    <a:pt x="82550" y="12700"/>
                  </a:lnTo>
                  <a:lnTo>
                    <a:pt x="73660" y="20319"/>
                  </a:lnTo>
                  <a:lnTo>
                    <a:pt x="64770" y="27939"/>
                  </a:lnTo>
                  <a:lnTo>
                    <a:pt x="55880" y="36828"/>
                  </a:lnTo>
                  <a:lnTo>
                    <a:pt x="48260" y="46989"/>
                  </a:lnTo>
                  <a:lnTo>
                    <a:pt x="40640" y="59689"/>
                  </a:lnTo>
                  <a:lnTo>
                    <a:pt x="33020" y="72389"/>
                  </a:lnTo>
                  <a:lnTo>
                    <a:pt x="26670" y="86359"/>
                  </a:lnTo>
                  <a:lnTo>
                    <a:pt x="21590" y="101600"/>
                  </a:lnTo>
                  <a:lnTo>
                    <a:pt x="16510" y="116839"/>
                  </a:lnTo>
                  <a:lnTo>
                    <a:pt x="12700" y="134619"/>
                  </a:lnTo>
                  <a:lnTo>
                    <a:pt x="8890" y="153669"/>
                  </a:lnTo>
                  <a:lnTo>
                    <a:pt x="5080" y="173989"/>
                  </a:lnTo>
                  <a:lnTo>
                    <a:pt x="2540" y="191769"/>
                  </a:lnTo>
                  <a:lnTo>
                    <a:pt x="0" y="208278"/>
                  </a:lnTo>
                  <a:lnTo>
                    <a:pt x="0" y="223519"/>
                  </a:lnTo>
                  <a:lnTo>
                    <a:pt x="0" y="238759"/>
                  </a:lnTo>
                  <a:lnTo>
                    <a:pt x="1270" y="254000"/>
                  </a:lnTo>
                  <a:lnTo>
                    <a:pt x="3810" y="267969"/>
                  </a:lnTo>
                  <a:lnTo>
                    <a:pt x="10160" y="279400"/>
                  </a:lnTo>
                  <a:lnTo>
                    <a:pt x="21590" y="290828"/>
                  </a:lnTo>
                  <a:lnTo>
                    <a:pt x="34290" y="299719"/>
                  </a:lnTo>
                  <a:lnTo>
                    <a:pt x="46990" y="303528"/>
                  </a:lnTo>
                  <a:lnTo>
                    <a:pt x="58420" y="303528"/>
                  </a:lnTo>
                  <a:lnTo>
                    <a:pt x="69850" y="300989"/>
                  </a:lnTo>
                  <a:lnTo>
                    <a:pt x="81280" y="297178"/>
                  </a:lnTo>
                  <a:lnTo>
                    <a:pt x="93980" y="292100"/>
                  </a:lnTo>
                  <a:lnTo>
                    <a:pt x="107950" y="287019"/>
                  </a:lnTo>
                  <a:lnTo>
                    <a:pt x="119380" y="278128"/>
                  </a:lnTo>
                  <a:lnTo>
                    <a:pt x="132080" y="267969"/>
                  </a:lnTo>
                  <a:lnTo>
                    <a:pt x="143510" y="256539"/>
                  </a:lnTo>
                  <a:lnTo>
                    <a:pt x="153670" y="245109"/>
                  </a:lnTo>
                  <a:lnTo>
                    <a:pt x="165100" y="231139"/>
                  </a:lnTo>
                  <a:lnTo>
                    <a:pt x="175260" y="218439"/>
                  </a:lnTo>
                  <a:lnTo>
                    <a:pt x="186690" y="203200"/>
                  </a:lnTo>
                  <a:lnTo>
                    <a:pt x="196850" y="187959"/>
                  </a:lnTo>
                  <a:lnTo>
                    <a:pt x="207010" y="171450"/>
                  </a:lnTo>
                  <a:lnTo>
                    <a:pt x="215900" y="156209"/>
                  </a:lnTo>
                  <a:lnTo>
                    <a:pt x="222250" y="140969"/>
                  </a:lnTo>
                  <a:lnTo>
                    <a:pt x="232410" y="113028"/>
                  </a:lnTo>
                  <a:lnTo>
                    <a:pt x="241300" y="88900"/>
                  </a:lnTo>
                  <a:lnTo>
                    <a:pt x="243840" y="76200"/>
                  </a:lnTo>
                  <a:lnTo>
                    <a:pt x="246380" y="63500"/>
                  </a:lnTo>
                  <a:lnTo>
                    <a:pt x="247650" y="49528"/>
                  </a:lnTo>
                  <a:lnTo>
                    <a:pt x="247650" y="48259"/>
                  </a:lnTo>
                  <a:lnTo>
                    <a:pt x="248920" y="64769"/>
                  </a:lnTo>
                  <a:lnTo>
                    <a:pt x="250190" y="102869"/>
                  </a:lnTo>
                  <a:lnTo>
                    <a:pt x="250190" y="116839"/>
                  </a:lnTo>
                  <a:lnTo>
                    <a:pt x="252730" y="132078"/>
                  </a:lnTo>
                  <a:lnTo>
                    <a:pt x="255270" y="148589"/>
                  </a:lnTo>
                  <a:lnTo>
                    <a:pt x="256540" y="166369"/>
                  </a:lnTo>
                  <a:lnTo>
                    <a:pt x="257810" y="185419"/>
                  </a:lnTo>
                  <a:lnTo>
                    <a:pt x="259080" y="224789"/>
                  </a:lnTo>
                  <a:lnTo>
                    <a:pt x="260350" y="341628"/>
                  </a:lnTo>
                  <a:lnTo>
                    <a:pt x="260350" y="377189"/>
                  </a:lnTo>
                  <a:lnTo>
                    <a:pt x="259080" y="392428"/>
                  </a:lnTo>
                  <a:lnTo>
                    <a:pt x="256540" y="406400"/>
                  </a:lnTo>
                  <a:lnTo>
                    <a:pt x="255270" y="419100"/>
                  </a:lnTo>
                  <a:lnTo>
                    <a:pt x="250190" y="431800"/>
                  </a:lnTo>
                  <a:lnTo>
                    <a:pt x="245110" y="445769"/>
                  </a:lnTo>
                  <a:lnTo>
                    <a:pt x="240030" y="459739"/>
                  </a:lnTo>
                  <a:lnTo>
                    <a:pt x="233680" y="471169"/>
                  </a:lnTo>
                  <a:lnTo>
                    <a:pt x="227330" y="480059"/>
                  </a:lnTo>
                  <a:lnTo>
                    <a:pt x="220980" y="490219"/>
                  </a:lnTo>
                  <a:lnTo>
                    <a:pt x="214630" y="497839"/>
                  </a:lnTo>
                  <a:lnTo>
                    <a:pt x="207010" y="505459"/>
                  </a:lnTo>
                  <a:lnTo>
                    <a:pt x="200660" y="513078"/>
                  </a:lnTo>
                  <a:lnTo>
                    <a:pt x="191770" y="520700"/>
                  </a:lnTo>
                  <a:lnTo>
                    <a:pt x="182880" y="528319"/>
                  </a:lnTo>
                  <a:lnTo>
                    <a:pt x="173990" y="534669"/>
                  </a:lnTo>
                  <a:lnTo>
                    <a:pt x="160020" y="538478"/>
                  </a:lnTo>
                  <a:lnTo>
                    <a:pt x="144780" y="539750"/>
                  </a:lnTo>
                  <a:lnTo>
                    <a:pt x="127000" y="539750"/>
                  </a:lnTo>
                  <a:lnTo>
                    <a:pt x="113030" y="537209"/>
                  </a:lnTo>
                  <a:lnTo>
                    <a:pt x="101600" y="533400"/>
                  </a:lnTo>
                  <a:lnTo>
                    <a:pt x="91440" y="528319"/>
                  </a:lnTo>
                  <a:lnTo>
                    <a:pt x="82550" y="520700"/>
                  </a:lnTo>
                  <a:lnTo>
                    <a:pt x="76200" y="513078"/>
                  </a:lnTo>
                  <a:lnTo>
                    <a:pt x="71120" y="504189"/>
                  </a:lnTo>
                  <a:lnTo>
                    <a:pt x="67310" y="494028"/>
                  </a:lnTo>
                  <a:lnTo>
                    <a:pt x="64770" y="481328"/>
                  </a:lnTo>
                  <a:lnTo>
                    <a:pt x="59690" y="4445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Freeform 543"/>
            <p:cNvSpPr/>
            <p:nvPr/>
          </p:nvSpPr>
          <p:spPr>
            <a:xfrm>
              <a:off x="6159500" y="16583661"/>
              <a:ext cx="31751" cy="262890"/>
            </a:xfrm>
            <a:custGeom>
              <a:avLst/>
              <a:gdLst/>
              <a:ahLst/>
              <a:cxnLst/>
              <a:rect l="0" t="0" r="0" b="0"/>
              <a:pathLst>
                <a:path w="31751" h="262890">
                  <a:moveTo>
                    <a:pt x="0" y="0"/>
                  </a:moveTo>
                  <a:lnTo>
                    <a:pt x="11430" y="11428"/>
                  </a:lnTo>
                  <a:lnTo>
                    <a:pt x="15240" y="17778"/>
                  </a:lnTo>
                  <a:lnTo>
                    <a:pt x="19050" y="25400"/>
                  </a:lnTo>
                  <a:lnTo>
                    <a:pt x="22860" y="34289"/>
                  </a:lnTo>
                  <a:lnTo>
                    <a:pt x="25400" y="48259"/>
                  </a:lnTo>
                  <a:lnTo>
                    <a:pt x="27940" y="66039"/>
                  </a:lnTo>
                  <a:lnTo>
                    <a:pt x="29210" y="86359"/>
                  </a:lnTo>
                  <a:lnTo>
                    <a:pt x="30480" y="120650"/>
                  </a:lnTo>
                  <a:lnTo>
                    <a:pt x="30480" y="137159"/>
                  </a:lnTo>
                  <a:lnTo>
                    <a:pt x="29210" y="152400"/>
                  </a:lnTo>
                  <a:lnTo>
                    <a:pt x="27940" y="166369"/>
                  </a:lnTo>
                  <a:lnTo>
                    <a:pt x="25400" y="181609"/>
                  </a:lnTo>
                  <a:lnTo>
                    <a:pt x="24130" y="196850"/>
                  </a:lnTo>
                  <a:lnTo>
                    <a:pt x="22860" y="213359"/>
                  </a:lnTo>
                  <a:lnTo>
                    <a:pt x="31750" y="2628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Freeform 544"/>
            <p:cNvSpPr/>
            <p:nvPr/>
          </p:nvSpPr>
          <p:spPr>
            <a:xfrm>
              <a:off x="6253480" y="16488411"/>
              <a:ext cx="31751" cy="21590"/>
            </a:xfrm>
            <a:custGeom>
              <a:avLst/>
              <a:gdLst/>
              <a:ahLst/>
              <a:cxnLst/>
              <a:rect l="0" t="0" r="0" b="0"/>
              <a:pathLst>
                <a:path w="31751" h="21590">
                  <a:moveTo>
                    <a:pt x="0" y="0"/>
                  </a:moveTo>
                  <a:lnTo>
                    <a:pt x="31750" y="215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Freeform 545"/>
            <p:cNvSpPr/>
            <p:nvPr/>
          </p:nvSpPr>
          <p:spPr>
            <a:xfrm>
              <a:off x="6329680" y="16596361"/>
              <a:ext cx="303531" cy="220979"/>
            </a:xfrm>
            <a:custGeom>
              <a:avLst/>
              <a:gdLst/>
              <a:ahLst/>
              <a:cxnLst/>
              <a:rect l="0" t="0" r="0" b="0"/>
              <a:pathLst>
                <a:path w="303531" h="220979">
                  <a:moveTo>
                    <a:pt x="19050" y="176528"/>
                  </a:moveTo>
                  <a:lnTo>
                    <a:pt x="3810" y="220978"/>
                  </a:lnTo>
                  <a:lnTo>
                    <a:pt x="2540" y="220978"/>
                  </a:lnTo>
                  <a:lnTo>
                    <a:pt x="1270" y="215900"/>
                  </a:lnTo>
                  <a:lnTo>
                    <a:pt x="0" y="205739"/>
                  </a:lnTo>
                  <a:lnTo>
                    <a:pt x="0" y="193039"/>
                  </a:lnTo>
                  <a:lnTo>
                    <a:pt x="2540" y="176528"/>
                  </a:lnTo>
                  <a:lnTo>
                    <a:pt x="3810" y="158750"/>
                  </a:lnTo>
                  <a:lnTo>
                    <a:pt x="5080" y="142239"/>
                  </a:lnTo>
                  <a:lnTo>
                    <a:pt x="6350" y="127000"/>
                  </a:lnTo>
                  <a:lnTo>
                    <a:pt x="7620" y="111759"/>
                  </a:lnTo>
                  <a:lnTo>
                    <a:pt x="10160" y="99059"/>
                  </a:lnTo>
                  <a:lnTo>
                    <a:pt x="13970" y="86359"/>
                  </a:lnTo>
                  <a:lnTo>
                    <a:pt x="19050" y="73659"/>
                  </a:lnTo>
                  <a:lnTo>
                    <a:pt x="24130" y="62228"/>
                  </a:lnTo>
                  <a:lnTo>
                    <a:pt x="31750" y="40639"/>
                  </a:lnTo>
                  <a:lnTo>
                    <a:pt x="38100" y="31750"/>
                  </a:lnTo>
                  <a:lnTo>
                    <a:pt x="45720" y="25400"/>
                  </a:lnTo>
                  <a:lnTo>
                    <a:pt x="54610" y="19050"/>
                  </a:lnTo>
                  <a:lnTo>
                    <a:pt x="63500" y="15239"/>
                  </a:lnTo>
                  <a:lnTo>
                    <a:pt x="73660" y="10159"/>
                  </a:lnTo>
                  <a:lnTo>
                    <a:pt x="83820" y="6350"/>
                  </a:lnTo>
                  <a:lnTo>
                    <a:pt x="97790" y="3809"/>
                  </a:lnTo>
                  <a:lnTo>
                    <a:pt x="116840" y="1269"/>
                  </a:lnTo>
                  <a:lnTo>
                    <a:pt x="135890" y="0"/>
                  </a:lnTo>
                  <a:lnTo>
                    <a:pt x="153670" y="0"/>
                  </a:lnTo>
                  <a:lnTo>
                    <a:pt x="168910" y="1269"/>
                  </a:lnTo>
                  <a:lnTo>
                    <a:pt x="181610" y="3809"/>
                  </a:lnTo>
                  <a:lnTo>
                    <a:pt x="195580" y="5078"/>
                  </a:lnTo>
                  <a:lnTo>
                    <a:pt x="209550" y="6350"/>
                  </a:lnTo>
                  <a:lnTo>
                    <a:pt x="223520" y="6350"/>
                  </a:lnTo>
                  <a:lnTo>
                    <a:pt x="237490" y="8889"/>
                  </a:lnTo>
                  <a:lnTo>
                    <a:pt x="254000" y="10159"/>
                  </a:lnTo>
                  <a:lnTo>
                    <a:pt x="303530" y="19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Freeform 546"/>
            <p:cNvSpPr/>
            <p:nvPr/>
          </p:nvSpPr>
          <p:spPr>
            <a:xfrm>
              <a:off x="6718300" y="16468089"/>
              <a:ext cx="40641" cy="378462"/>
            </a:xfrm>
            <a:custGeom>
              <a:avLst/>
              <a:gdLst/>
              <a:ahLst/>
              <a:cxnLst/>
              <a:rect l="0" t="0" r="0" b="0"/>
              <a:pathLst>
                <a:path w="40641" h="378462">
                  <a:moveTo>
                    <a:pt x="40640" y="0"/>
                  </a:moveTo>
                  <a:lnTo>
                    <a:pt x="35560" y="27941"/>
                  </a:lnTo>
                  <a:lnTo>
                    <a:pt x="29210" y="53341"/>
                  </a:lnTo>
                  <a:lnTo>
                    <a:pt x="22860" y="82550"/>
                  </a:lnTo>
                  <a:lnTo>
                    <a:pt x="16510" y="114300"/>
                  </a:lnTo>
                  <a:lnTo>
                    <a:pt x="13970" y="132081"/>
                  </a:lnTo>
                  <a:lnTo>
                    <a:pt x="12700" y="151131"/>
                  </a:lnTo>
                  <a:lnTo>
                    <a:pt x="11430" y="171450"/>
                  </a:lnTo>
                  <a:lnTo>
                    <a:pt x="10160" y="189231"/>
                  </a:lnTo>
                  <a:lnTo>
                    <a:pt x="7620" y="208281"/>
                  </a:lnTo>
                  <a:lnTo>
                    <a:pt x="3810" y="226061"/>
                  </a:lnTo>
                  <a:lnTo>
                    <a:pt x="2540" y="243841"/>
                  </a:lnTo>
                  <a:lnTo>
                    <a:pt x="1270" y="259081"/>
                  </a:lnTo>
                  <a:lnTo>
                    <a:pt x="0" y="274322"/>
                  </a:lnTo>
                  <a:lnTo>
                    <a:pt x="0" y="303531"/>
                  </a:lnTo>
                  <a:lnTo>
                    <a:pt x="0" y="318772"/>
                  </a:lnTo>
                  <a:lnTo>
                    <a:pt x="1270" y="331472"/>
                  </a:lnTo>
                  <a:lnTo>
                    <a:pt x="5080" y="344172"/>
                  </a:lnTo>
                  <a:lnTo>
                    <a:pt x="20320" y="3784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Freeform 547"/>
            <p:cNvSpPr/>
            <p:nvPr/>
          </p:nvSpPr>
          <p:spPr>
            <a:xfrm>
              <a:off x="6854190" y="16573500"/>
              <a:ext cx="189231" cy="297181"/>
            </a:xfrm>
            <a:custGeom>
              <a:avLst/>
              <a:gdLst/>
              <a:ahLst/>
              <a:cxnLst/>
              <a:rect l="0" t="0" r="0" b="0"/>
              <a:pathLst>
                <a:path w="189231" h="297181">
                  <a:moveTo>
                    <a:pt x="189230" y="0"/>
                  </a:moveTo>
                  <a:lnTo>
                    <a:pt x="172720" y="5080"/>
                  </a:lnTo>
                  <a:lnTo>
                    <a:pt x="160020" y="7620"/>
                  </a:lnTo>
                  <a:lnTo>
                    <a:pt x="146050" y="11430"/>
                  </a:lnTo>
                  <a:lnTo>
                    <a:pt x="128270" y="13970"/>
                  </a:lnTo>
                  <a:lnTo>
                    <a:pt x="114300" y="17780"/>
                  </a:lnTo>
                  <a:lnTo>
                    <a:pt x="100330" y="20320"/>
                  </a:lnTo>
                  <a:lnTo>
                    <a:pt x="87630" y="24130"/>
                  </a:lnTo>
                  <a:lnTo>
                    <a:pt x="64770" y="31750"/>
                  </a:lnTo>
                  <a:lnTo>
                    <a:pt x="53340" y="34289"/>
                  </a:lnTo>
                  <a:lnTo>
                    <a:pt x="44450" y="39370"/>
                  </a:lnTo>
                  <a:lnTo>
                    <a:pt x="35560" y="44450"/>
                  </a:lnTo>
                  <a:lnTo>
                    <a:pt x="26670" y="50800"/>
                  </a:lnTo>
                  <a:lnTo>
                    <a:pt x="19050" y="58420"/>
                  </a:lnTo>
                  <a:lnTo>
                    <a:pt x="11430" y="67311"/>
                  </a:lnTo>
                  <a:lnTo>
                    <a:pt x="3810" y="76200"/>
                  </a:lnTo>
                  <a:lnTo>
                    <a:pt x="1270" y="86361"/>
                  </a:lnTo>
                  <a:lnTo>
                    <a:pt x="2540" y="99061"/>
                  </a:lnTo>
                  <a:lnTo>
                    <a:pt x="5080" y="111761"/>
                  </a:lnTo>
                  <a:lnTo>
                    <a:pt x="10160" y="120650"/>
                  </a:lnTo>
                  <a:lnTo>
                    <a:pt x="17780" y="128270"/>
                  </a:lnTo>
                  <a:lnTo>
                    <a:pt x="25400" y="134620"/>
                  </a:lnTo>
                  <a:lnTo>
                    <a:pt x="35560" y="140970"/>
                  </a:lnTo>
                  <a:lnTo>
                    <a:pt x="46990" y="147320"/>
                  </a:lnTo>
                  <a:lnTo>
                    <a:pt x="59690" y="154939"/>
                  </a:lnTo>
                  <a:lnTo>
                    <a:pt x="71120" y="161289"/>
                  </a:lnTo>
                  <a:lnTo>
                    <a:pt x="93980" y="175261"/>
                  </a:lnTo>
                  <a:lnTo>
                    <a:pt x="104140" y="180339"/>
                  </a:lnTo>
                  <a:lnTo>
                    <a:pt x="115570" y="185420"/>
                  </a:lnTo>
                  <a:lnTo>
                    <a:pt x="125730" y="190500"/>
                  </a:lnTo>
                  <a:lnTo>
                    <a:pt x="135890" y="195580"/>
                  </a:lnTo>
                  <a:lnTo>
                    <a:pt x="143510" y="201930"/>
                  </a:lnTo>
                  <a:lnTo>
                    <a:pt x="152400" y="208280"/>
                  </a:lnTo>
                  <a:lnTo>
                    <a:pt x="160020" y="215900"/>
                  </a:lnTo>
                  <a:lnTo>
                    <a:pt x="167640" y="224789"/>
                  </a:lnTo>
                  <a:lnTo>
                    <a:pt x="175260" y="233680"/>
                  </a:lnTo>
                  <a:lnTo>
                    <a:pt x="176530" y="243839"/>
                  </a:lnTo>
                  <a:lnTo>
                    <a:pt x="173990" y="252730"/>
                  </a:lnTo>
                  <a:lnTo>
                    <a:pt x="167640" y="262889"/>
                  </a:lnTo>
                  <a:lnTo>
                    <a:pt x="158750" y="271780"/>
                  </a:lnTo>
                  <a:lnTo>
                    <a:pt x="147320" y="278130"/>
                  </a:lnTo>
                  <a:lnTo>
                    <a:pt x="133350" y="283211"/>
                  </a:lnTo>
                  <a:lnTo>
                    <a:pt x="107950" y="292100"/>
                  </a:lnTo>
                  <a:lnTo>
                    <a:pt x="96520" y="297180"/>
                  </a:lnTo>
                  <a:lnTo>
                    <a:pt x="83820" y="297180"/>
                  </a:lnTo>
                  <a:lnTo>
                    <a:pt x="71120" y="294639"/>
                  </a:lnTo>
                  <a:lnTo>
                    <a:pt x="58420" y="290830"/>
                  </a:lnTo>
                  <a:lnTo>
                    <a:pt x="45720" y="285750"/>
                  </a:lnTo>
                  <a:lnTo>
                    <a:pt x="34290" y="278130"/>
                  </a:lnTo>
                  <a:lnTo>
                    <a:pt x="0" y="2311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Freeform 548"/>
            <p:cNvSpPr/>
            <p:nvPr/>
          </p:nvSpPr>
          <p:spPr>
            <a:xfrm>
              <a:off x="7411720" y="16720820"/>
              <a:ext cx="294641" cy="30481"/>
            </a:xfrm>
            <a:custGeom>
              <a:avLst/>
              <a:gdLst/>
              <a:ahLst/>
              <a:cxnLst/>
              <a:rect l="0" t="0" r="0" b="0"/>
              <a:pathLst>
                <a:path w="294641" h="30481">
                  <a:moveTo>
                    <a:pt x="0" y="10160"/>
                  </a:moveTo>
                  <a:lnTo>
                    <a:pt x="16510" y="15241"/>
                  </a:lnTo>
                  <a:lnTo>
                    <a:pt x="27940" y="19050"/>
                  </a:lnTo>
                  <a:lnTo>
                    <a:pt x="55880" y="24130"/>
                  </a:lnTo>
                  <a:lnTo>
                    <a:pt x="73660" y="26669"/>
                  </a:lnTo>
                  <a:lnTo>
                    <a:pt x="93980" y="27941"/>
                  </a:lnTo>
                  <a:lnTo>
                    <a:pt x="115570" y="29210"/>
                  </a:lnTo>
                  <a:lnTo>
                    <a:pt x="157480" y="30480"/>
                  </a:lnTo>
                  <a:lnTo>
                    <a:pt x="179070" y="30480"/>
                  </a:lnTo>
                  <a:lnTo>
                    <a:pt x="200660" y="29210"/>
                  </a:lnTo>
                  <a:lnTo>
                    <a:pt x="220980" y="27941"/>
                  </a:lnTo>
                  <a:lnTo>
                    <a:pt x="29464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Freeform 549"/>
            <p:cNvSpPr/>
            <p:nvPr/>
          </p:nvSpPr>
          <p:spPr>
            <a:xfrm>
              <a:off x="7552690" y="16598900"/>
              <a:ext cx="218441" cy="257812"/>
            </a:xfrm>
            <a:custGeom>
              <a:avLst/>
              <a:gdLst/>
              <a:ahLst/>
              <a:cxnLst/>
              <a:rect l="0" t="0" r="0" b="0"/>
              <a:pathLst>
                <a:path w="218441" h="257812">
                  <a:moveTo>
                    <a:pt x="17780" y="5080"/>
                  </a:moveTo>
                  <a:lnTo>
                    <a:pt x="0" y="0"/>
                  </a:lnTo>
                  <a:lnTo>
                    <a:pt x="1270" y="1270"/>
                  </a:lnTo>
                  <a:lnTo>
                    <a:pt x="7620" y="3811"/>
                  </a:lnTo>
                  <a:lnTo>
                    <a:pt x="17780" y="7620"/>
                  </a:lnTo>
                  <a:lnTo>
                    <a:pt x="29210" y="11430"/>
                  </a:lnTo>
                  <a:lnTo>
                    <a:pt x="41910" y="15239"/>
                  </a:lnTo>
                  <a:lnTo>
                    <a:pt x="68580" y="22861"/>
                  </a:lnTo>
                  <a:lnTo>
                    <a:pt x="95250" y="30480"/>
                  </a:lnTo>
                  <a:lnTo>
                    <a:pt x="109220" y="34289"/>
                  </a:lnTo>
                  <a:lnTo>
                    <a:pt x="123190" y="40639"/>
                  </a:lnTo>
                  <a:lnTo>
                    <a:pt x="137160" y="45720"/>
                  </a:lnTo>
                  <a:lnTo>
                    <a:pt x="149860" y="52070"/>
                  </a:lnTo>
                  <a:lnTo>
                    <a:pt x="161290" y="59689"/>
                  </a:lnTo>
                  <a:lnTo>
                    <a:pt x="172720" y="66039"/>
                  </a:lnTo>
                  <a:lnTo>
                    <a:pt x="182880" y="72389"/>
                  </a:lnTo>
                  <a:lnTo>
                    <a:pt x="191770" y="80011"/>
                  </a:lnTo>
                  <a:lnTo>
                    <a:pt x="200660" y="86361"/>
                  </a:lnTo>
                  <a:lnTo>
                    <a:pt x="207010" y="95250"/>
                  </a:lnTo>
                  <a:lnTo>
                    <a:pt x="213360" y="106680"/>
                  </a:lnTo>
                  <a:lnTo>
                    <a:pt x="218440" y="118111"/>
                  </a:lnTo>
                  <a:lnTo>
                    <a:pt x="217170" y="130811"/>
                  </a:lnTo>
                  <a:lnTo>
                    <a:pt x="214630" y="144780"/>
                  </a:lnTo>
                  <a:lnTo>
                    <a:pt x="208280" y="157480"/>
                  </a:lnTo>
                  <a:lnTo>
                    <a:pt x="201930" y="168911"/>
                  </a:lnTo>
                  <a:lnTo>
                    <a:pt x="195580" y="179070"/>
                  </a:lnTo>
                  <a:lnTo>
                    <a:pt x="189230" y="187961"/>
                  </a:lnTo>
                  <a:lnTo>
                    <a:pt x="180340" y="195580"/>
                  </a:lnTo>
                  <a:lnTo>
                    <a:pt x="171450" y="204470"/>
                  </a:lnTo>
                  <a:lnTo>
                    <a:pt x="162560" y="212089"/>
                  </a:lnTo>
                  <a:lnTo>
                    <a:pt x="101600" y="2578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Freeform 550"/>
            <p:cNvSpPr/>
            <p:nvPr/>
          </p:nvSpPr>
          <p:spPr>
            <a:xfrm>
              <a:off x="7993380" y="16183611"/>
              <a:ext cx="199391" cy="247651"/>
            </a:xfrm>
            <a:custGeom>
              <a:avLst/>
              <a:gdLst/>
              <a:ahLst/>
              <a:cxnLst/>
              <a:rect l="0" t="0" r="0" b="0"/>
              <a:pathLst>
                <a:path w="199391" h="247651">
                  <a:moveTo>
                    <a:pt x="144780" y="20319"/>
                  </a:moveTo>
                  <a:lnTo>
                    <a:pt x="133350" y="10159"/>
                  </a:lnTo>
                  <a:lnTo>
                    <a:pt x="124460" y="6350"/>
                  </a:lnTo>
                  <a:lnTo>
                    <a:pt x="113030" y="3809"/>
                  </a:lnTo>
                  <a:lnTo>
                    <a:pt x="99060" y="2539"/>
                  </a:lnTo>
                  <a:lnTo>
                    <a:pt x="87630" y="3809"/>
                  </a:lnTo>
                  <a:lnTo>
                    <a:pt x="77470" y="7619"/>
                  </a:lnTo>
                  <a:lnTo>
                    <a:pt x="68580" y="11428"/>
                  </a:lnTo>
                  <a:lnTo>
                    <a:pt x="59690" y="17778"/>
                  </a:lnTo>
                  <a:lnTo>
                    <a:pt x="52070" y="26669"/>
                  </a:lnTo>
                  <a:lnTo>
                    <a:pt x="44450" y="35559"/>
                  </a:lnTo>
                  <a:lnTo>
                    <a:pt x="36830" y="44450"/>
                  </a:lnTo>
                  <a:lnTo>
                    <a:pt x="30480" y="54609"/>
                  </a:lnTo>
                  <a:lnTo>
                    <a:pt x="22860" y="63500"/>
                  </a:lnTo>
                  <a:lnTo>
                    <a:pt x="16510" y="74928"/>
                  </a:lnTo>
                  <a:lnTo>
                    <a:pt x="11430" y="87628"/>
                  </a:lnTo>
                  <a:lnTo>
                    <a:pt x="6350" y="100328"/>
                  </a:lnTo>
                  <a:lnTo>
                    <a:pt x="3810" y="114300"/>
                  </a:lnTo>
                  <a:lnTo>
                    <a:pt x="1270" y="127000"/>
                  </a:lnTo>
                  <a:lnTo>
                    <a:pt x="0" y="140969"/>
                  </a:lnTo>
                  <a:lnTo>
                    <a:pt x="1270" y="153669"/>
                  </a:lnTo>
                  <a:lnTo>
                    <a:pt x="2540" y="165100"/>
                  </a:lnTo>
                  <a:lnTo>
                    <a:pt x="3810" y="176528"/>
                  </a:lnTo>
                  <a:lnTo>
                    <a:pt x="6350" y="187959"/>
                  </a:lnTo>
                  <a:lnTo>
                    <a:pt x="10160" y="199389"/>
                  </a:lnTo>
                  <a:lnTo>
                    <a:pt x="12700" y="209550"/>
                  </a:lnTo>
                  <a:lnTo>
                    <a:pt x="17780" y="219709"/>
                  </a:lnTo>
                  <a:lnTo>
                    <a:pt x="25400" y="228600"/>
                  </a:lnTo>
                  <a:lnTo>
                    <a:pt x="34290" y="236219"/>
                  </a:lnTo>
                  <a:lnTo>
                    <a:pt x="45720" y="241300"/>
                  </a:lnTo>
                  <a:lnTo>
                    <a:pt x="58420" y="245109"/>
                  </a:lnTo>
                  <a:lnTo>
                    <a:pt x="73660" y="247650"/>
                  </a:lnTo>
                  <a:lnTo>
                    <a:pt x="87630" y="246378"/>
                  </a:lnTo>
                  <a:lnTo>
                    <a:pt x="102870" y="243839"/>
                  </a:lnTo>
                  <a:lnTo>
                    <a:pt x="116840" y="240028"/>
                  </a:lnTo>
                  <a:lnTo>
                    <a:pt x="129540" y="233678"/>
                  </a:lnTo>
                  <a:lnTo>
                    <a:pt x="142240" y="226059"/>
                  </a:lnTo>
                  <a:lnTo>
                    <a:pt x="153670" y="217169"/>
                  </a:lnTo>
                  <a:lnTo>
                    <a:pt x="163830" y="208278"/>
                  </a:lnTo>
                  <a:lnTo>
                    <a:pt x="172720" y="198119"/>
                  </a:lnTo>
                  <a:lnTo>
                    <a:pt x="181610" y="187959"/>
                  </a:lnTo>
                  <a:lnTo>
                    <a:pt x="187960" y="177800"/>
                  </a:lnTo>
                  <a:lnTo>
                    <a:pt x="193040" y="167639"/>
                  </a:lnTo>
                  <a:lnTo>
                    <a:pt x="198120" y="157478"/>
                  </a:lnTo>
                  <a:lnTo>
                    <a:pt x="199390" y="143509"/>
                  </a:lnTo>
                  <a:lnTo>
                    <a:pt x="198120" y="127000"/>
                  </a:lnTo>
                  <a:lnTo>
                    <a:pt x="194310" y="109219"/>
                  </a:lnTo>
                  <a:lnTo>
                    <a:pt x="189230" y="93978"/>
                  </a:lnTo>
                  <a:lnTo>
                    <a:pt x="184150" y="80009"/>
                  </a:lnTo>
                  <a:lnTo>
                    <a:pt x="177800" y="67309"/>
                  </a:lnTo>
                  <a:lnTo>
                    <a:pt x="170180" y="57150"/>
                  </a:lnTo>
                  <a:lnTo>
                    <a:pt x="162560" y="46989"/>
                  </a:lnTo>
                  <a:lnTo>
                    <a:pt x="152400" y="38100"/>
                  </a:lnTo>
                  <a:lnTo>
                    <a:pt x="142240" y="30478"/>
                  </a:lnTo>
                  <a:lnTo>
                    <a:pt x="130810" y="22859"/>
                  </a:lnTo>
                  <a:lnTo>
                    <a:pt x="118110" y="15239"/>
                  </a:lnTo>
                  <a:lnTo>
                    <a:pt x="104140" y="10159"/>
                  </a:lnTo>
                  <a:lnTo>
                    <a:pt x="91440" y="6350"/>
                  </a:lnTo>
                  <a:lnTo>
                    <a:pt x="508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Freeform 551"/>
            <p:cNvSpPr/>
            <p:nvPr/>
          </p:nvSpPr>
          <p:spPr>
            <a:xfrm>
              <a:off x="8275320" y="16014700"/>
              <a:ext cx="196851" cy="387351"/>
            </a:xfrm>
            <a:custGeom>
              <a:avLst/>
              <a:gdLst/>
              <a:ahLst/>
              <a:cxnLst/>
              <a:rect l="0" t="0" r="0" b="0"/>
              <a:pathLst>
                <a:path w="196851" h="387351">
                  <a:moveTo>
                    <a:pt x="10160" y="0"/>
                  </a:moveTo>
                  <a:lnTo>
                    <a:pt x="5080" y="16511"/>
                  </a:lnTo>
                  <a:lnTo>
                    <a:pt x="3810" y="30480"/>
                  </a:lnTo>
                  <a:lnTo>
                    <a:pt x="2540" y="46989"/>
                  </a:lnTo>
                  <a:lnTo>
                    <a:pt x="1270" y="85089"/>
                  </a:lnTo>
                  <a:lnTo>
                    <a:pt x="0" y="121920"/>
                  </a:lnTo>
                  <a:lnTo>
                    <a:pt x="1270" y="138430"/>
                  </a:lnTo>
                  <a:lnTo>
                    <a:pt x="3810" y="154939"/>
                  </a:lnTo>
                  <a:lnTo>
                    <a:pt x="6350" y="170180"/>
                  </a:lnTo>
                  <a:lnTo>
                    <a:pt x="6350" y="185420"/>
                  </a:lnTo>
                  <a:lnTo>
                    <a:pt x="5080" y="201930"/>
                  </a:lnTo>
                  <a:lnTo>
                    <a:pt x="3810" y="219711"/>
                  </a:lnTo>
                  <a:lnTo>
                    <a:pt x="2540" y="234950"/>
                  </a:lnTo>
                  <a:lnTo>
                    <a:pt x="1270" y="250189"/>
                  </a:lnTo>
                  <a:lnTo>
                    <a:pt x="1270" y="280670"/>
                  </a:lnTo>
                  <a:lnTo>
                    <a:pt x="0" y="313689"/>
                  </a:lnTo>
                  <a:lnTo>
                    <a:pt x="1270" y="320039"/>
                  </a:lnTo>
                  <a:lnTo>
                    <a:pt x="3810" y="317500"/>
                  </a:lnTo>
                  <a:lnTo>
                    <a:pt x="15240" y="283211"/>
                  </a:lnTo>
                  <a:lnTo>
                    <a:pt x="19050" y="271780"/>
                  </a:lnTo>
                  <a:lnTo>
                    <a:pt x="24130" y="259080"/>
                  </a:lnTo>
                  <a:lnTo>
                    <a:pt x="30480" y="246380"/>
                  </a:lnTo>
                  <a:lnTo>
                    <a:pt x="39370" y="236220"/>
                  </a:lnTo>
                  <a:lnTo>
                    <a:pt x="49530" y="226061"/>
                  </a:lnTo>
                  <a:lnTo>
                    <a:pt x="60960" y="217170"/>
                  </a:lnTo>
                  <a:lnTo>
                    <a:pt x="74930" y="214630"/>
                  </a:lnTo>
                  <a:lnTo>
                    <a:pt x="90170" y="214630"/>
                  </a:lnTo>
                  <a:lnTo>
                    <a:pt x="105410" y="217170"/>
                  </a:lnTo>
                  <a:lnTo>
                    <a:pt x="119380" y="220980"/>
                  </a:lnTo>
                  <a:lnTo>
                    <a:pt x="132080" y="226061"/>
                  </a:lnTo>
                  <a:lnTo>
                    <a:pt x="144780" y="231139"/>
                  </a:lnTo>
                  <a:lnTo>
                    <a:pt x="154940" y="237489"/>
                  </a:lnTo>
                  <a:lnTo>
                    <a:pt x="163830" y="243839"/>
                  </a:lnTo>
                  <a:lnTo>
                    <a:pt x="172720" y="250189"/>
                  </a:lnTo>
                  <a:lnTo>
                    <a:pt x="180340" y="257811"/>
                  </a:lnTo>
                  <a:lnTo>
                    <a:pt x="187960" y="266700"/>
                  </a:lnTo>
                  <a:lnTo>
                    <a:pt x="195580" y="276861"/>
                  </a:lnTo>
                  <a:lnTo>
                    <a:pt x="196850" y="288289"/>
                  </a:lnTo>
                  <a:lnTo>
                    <a:pt x="194310" y="302261"/>
                  </a:lnTo>
                  <a:lnTo>
                    <a:pt x="189230" y="317500"/>
                  </a:lnTo>
                  <a:lnTo>
                    <a:pt x="182880" y="330200"/>
                  </a:lnTo>
                  <a:lnTo>
                    <a:pt x="173990" y="340361"/>
                  </a:lnTo>
                  <a:lnTo>
                    <a:pt x="165100" y="350520"/>
                  </a:lnTo>
                  <a:lnTo>
                    <a:pt x="154940" y="356870"/>
                  </a:lnTo>
                  <a:lnTo>
                    <a:pt x="143510" y="363220"/>
                  </a:lnTo>
                  <a:lnTo>
                    <a:pt x="130810" y="368300"/>
                  </a:lnTo>
                  <a:lnTo>
                    <a:pt x="116840" y="373380"/>
                  </a:lnTo>
                  <a:lnTo>
                    <a:pt x="104140" y="377189"/>
                  </a:lnTo>
                  <a:lnTo>
                    <a:pt x="90170" y="382270"/>
                  </a:lnTo>
                  <a:lnTo>
                    <a:pt x="74930" y="384811"/>
                  </a:lnTo>
                  <a:lnTo>
                    <a:pt x="59690" y="386080"/>
                  </a:lnTo>
                  <a:lnTo>
                    <a:pt x="43180" y="387350"/>
                  </a:lnTo>
                  <a:lnTo>
                    <a:pt x="31750" y="383539"/>
                  </a:lnTo>
                  <a:lnTo>
                    <a:pt x="21590" y="375920"/>
                  </a:lnTo>
                  <a:lnTo>
                    <a:pt x="15240" y="367030"/>
                  </a:lnTo>
                  <a:lnTo>
                    <a:pt x="13970" y="356870"/>
                  </a:lnTo>
                  <a:lnTo>
                    <a:pt x="16510" y="346711"/>
                  </a:lnTo>
                  <a:lnTo>
                    <a:pt x="31750" y="3162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Freeform 552"/>
            <p:cNvSpPr/>
            <p:nvPr/>
          </p:nvSpPr>
          <p:spPr>
            <a:xfrm>
              <a:off x="8517890" y="16233139"/>
              <a:ext cx="294641" cy="180342"/>
            </a:xfrm>
            <a:custGeom>
              <a:avLst/>
              <a:gdLst/>
              <a:ahLst/>
              <a:cxnLst/>
              <a:rect l="0" t="0" r="0" b="0"/>
              <a:pathLst>
                <a:path w="294641" h="180342">
                  <a:moveTo>
                    <a:pt x="0" y="44450"/>
                  </a:moveTo>
                  <a:lnTo>
                    <a:pt x="11430" y="55881"/>
                  </a:lnTo>
                  <a:lnTo>
                    <a:pt x="19050" y="62231"/>
                  </a:lnTo>
                  <a:lnTo>
                    <a:pt x="29210" y="67311"/>
                  </a:lnTo>
                  <a:lnTo>
                    <a:pt x="40640" y="74931"/>
                  </a:lnTo>
                  <a:lnTo>
                    <a:pt x="50800" y="80011"/>
                  </a:lnTo>
                  <a:lnTo>
                    <a:pt x="62230" y="85091"/>
                  </a:lnTo>
                  <a:lnTo>
                    <a:pt x="72390" y="88900"/>
                  </a:lnTo>
                  <a:lnTo>
                    <a:pt x="85090" y="91441"/>
                  </a:lnTo>
                  <a:lnTo>
                    <a:pt x="97790" y="93981"/>
                  </a:lnTo>
                  <a:lnTo>
                    <a:pt x="110490" y="95250"/>
                  </a:lnTo>
                  <a:lnTo>
                    <a:pt x="124460" y="96522"/>
                  </a:lnTo>
                  <a:lnTo>
                    <a:pt x="156210" y="96522"/>
                  </a:lnTo>
                  <a:lnTo>
                    <a:pt x="172720" y="93981"/>
                  </a:lnTo>
                  <a:lnTo>
                    <a:pt x="186690" y="87631"/>
                  </a:lnTo>
                  <a:lnTo>
                    <a:pt x="201930" y="81281"/>
                  </a:lnTo>
                  <a:lnTo>
                    <a:pt x="214630" y="72391"/>
                  </a:lnTo>
                  <a:lnTo>
                    <a:pt x="224790" y="63500"/>
                  </a:lnTo>
                  <a:lnTo>
                    <a:pt x="233680" y="53341"/>
                  </a:lnTo>
                  <a:lnTo>
                    <a:pt x="237490" y="43181"/>
                  </a:lnTo>
                  <a:lnTo>
                    <a:pt x="237490" y="34291"/>
                  </a:lnTo>
                  <a:lnTo>
                    <a:pt x="236220" y="22861"/>
                  </a:lnTo>
                  <a:lnTo>
                    <a:pt x="228600" y="15241"/>
                  </a:lnTo>
                  <a:lnTo>
                    <a:pt x="217170" y="8891"/>
                  </a:lnTo>
                  <a:lnTo>
                    <a:pt x="204470" y="3811"/>
                  </a:lnTo>
                  <a:lnTo>
                    <a:pt x="187960" y="1272"/>
                  </a:lnTo>
                  <a:lnTo>
                    <a:pt x="168910" y="0"/>
                  </a:lnTo>
                  <a:lnTo>
                    <a:pt x="147320" y="1272"/>
                  </a:lnTo>
                  <a:lnTo>
                    <a:pt x="129540" y="2541"/>
                  </a:lnTo>
                  <a:lnTo>
                    <a:pt x="114300" y="5081"/>
                  </a:lnTo>
                  <a:lnTo>
                    <a:pt x="100330" y="7622"/>
                  </a:lnTo>
                  <a:lnTo>
                    <a:pt x="87630" y="13972"/>
                  </a:lnTo>
                  <a:lnTo>
                    <a:pt x="76200" y="20322"/>
                  </a:lnTo>
                  <a:lnTo>
                    <a:pt x="64770" y="29211"/>
                  </a:lnTo>
                  <a:lnTo>
                    <a:pt x="54610" y="39372"/>
                  </a:lnTo>
                  <a:lnTo>
                    <a:pt x="45720" y="53341"/>
                  </a:lnTo>
                  <a:lnTo>
                    <a:pt x="36830" y="68581"/>
                  </a:lnTo>
                  <a:lnTo>
                    <a:pt x="33020" y="81281"/>
                  </a:lnTo>
                  <a:lnTo>
                    <a:pt x="31750" y="93981"/>
                  </a:lnTo>
                  <a:lnTo>
                    <a:pt x="31750" y="105411"/>
                  </a:lnTo>
                  <a:lnTo>
                    <a:pt x="33020" y="116841"/>
                  </a:lnTo>
                  <a:lnTo>
                    <a:pt x="38100" y="128272"/>
                  </a:lnTo>
                  <a:lnTo>
                    <a:pt x="41910" y="138431"/>
                  </a:lnTo>
                  <a:lnTo>
                    <a:pt x="53340" y="149861"/>
                  </a:lnTo>
                  <a:lnTo>
                    <a:pt x="66040" y="160022"/>
                  </a:lnTo>
                  <a:lnTo>
                    <a:pt x="82550" y="171450"/>
                  </a:lnTo>
                  <a:lnTo>
                    <a:pt x="101600" y="176531"/>
                  </a:lnTo>
                  <a:lnTo>
                    <a:pt x="123190" y="180341"/>
                  </a:lnTo>
                  <a:lnTo>
                    <a:pt x="144780" y="180341"/>
                  </a:lnTo>
                  <a:lnTo>
                    <a:pt x="163830" y="180341"/>
                  </a:lnTo>
                  <a:lnTo>
                    <a:pt x="181610" y="177800"/>
                  </a:lnTo>
                  <a:lnTo>
                    <a:pt x="198120" y="176531"/>
                  </a:lnTo>
                  <a:lnTo>
                    <a:pt x="213360" y="171450"/>
                  </a:lnTo>
                  <a:lnTo>
                    <a:pt x="226060" y="167641"/>
                  </a:lnTo>
                  <a:lnTo>
                    <a:pt x="238760" y="161291"/>
                  </a:lnTo>
                  <a:lnTo>
                    <a:pt x="250190" y="154941"/>
                  </a:lnTo>
                  <a:lnTo>
                    <a:pt x="261620" y="148591"/>
                  </a:lnTo>
                  <a:lnTo>
                    <a:pt x="294640" y="1295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Freeform 553"/>
            <p:cNvSpPr/>
            <p:nvPr/>
          </p:nvSpPr>
          <p:spPr>
            <a:xfrm>
              <a:off x="8864600" y="16257270"/>
              <a:ext cx="137161" cy="179070"/>
            </a:xfrm>
            <a:custGeom>
              <a:avLst/>
              <a:gdLst/>
              <a:ahLst/>
              <a:cxnLst/>
              <a:rect l="0" t="0" r="0" b="0"/>
              <a:pathLst>
                <a:path w="137161" h="179070">
                  <a:moveTo>
                    <a:pt x="0" y="0"/>
                  </a:moveTo>
                  <a:lnTo>
                    <a:pt x="11430" y="16510"/>
                  </a:lnTo>
                  <a:lnTo>
                    <a:pt x="17780" y="26669"/>
                  </a:lnTo>
                  <a:lnTo>
                    <a:pt x="22860" y="36830"/>
                  </a:lnTo>
                  <a:lnTo>
                    <a:pt x="29210" y="49530"/>
                  </a:lnTo>
                  <a:lnTo>
                    <a:pt x="35560" y="60960"/>
                  </a:lnTo>
                  <a:lnTo>
                    <a:pt x="39370" y="72391"/>
                  </a:lnTo>
                  <a:lnTo>
                    <a:pt x="44450" y="82550"/>
                  </a:lnTo>
                  <a:lnTo>
                    <a:pt x="49530" y="92710"/>
                  </a:lnTo>
                  <a:lnTo>
                    <a:pt x="55880" y="101600"/>
                  </a:lnTo>
                  <a:lnTo>
                    <a:pt x="62230" y="109219"/>
                  </a:lnTo>
                  <a:lnTo>
                    <a:pt x="68580" y="119380"/>
                  </a:lnTo>
                  <a:lnTo>
                    <a:pt x="74930" y="130810"/>
                  </a:lnTo>
                  <a:lnTo>
                    <a:pt x="81280" y="143510"/>
                  </a:lnTo>
                  <a:lnTo>
                    <a:pt x="90170" y="153669"/>
                  </a:lnTo>
                  <a:lnTo>
                    <a:pt x="101600" y="160019"/>
                  </a:lnTo>
                  <a:lnTo>
                    <a:pt x="137160" y="17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Freeform 554"/>
            <p:cNvSpPr/>
            <p:nvPr/>
          </p:nvSpPr>
          <p:spPr>
            <a:xfrm>
              <a:off x="8906510" y="16267430"/>
              <a:ext cx="210821" cy="316232"/>
            </a:xfrm>
            <a:custGeom>
              <a:avLst/>
              <a:gdLst/>
              <a:ahLst/>
              <a:cxnLst/>
              <a:rect l="0" t="0" r="0" b="0"/>
              <a:pathLst>
                <a:path w="210821" h="316232">
                  <a:moveTo>
                    <a:pt x="210820" y="0"/>
                  </a:moveTo>
                  <a:lnTo>
                    <a:pt x="199390" y="22859"/>
                  </a:lnTo>
                  <a:lnTo>
                    <a:pt x="195580" y="34290"/>
                  </a:lnTo>
                  <a:lnTo>
                    <a:pt x="191770" y="45720"/>
                  </a:lnTo>
                  <a:lnTo>
                    <a:pt x="187960" y="58420"/>
                  </a:lnTo>
                  <a:lnTo>
                    <a:pt x="182880" y="71120"/>
                  </a:lnTo>
                  <a:lnTo>
                    <a:pt x="176530" y="82550"/>
                  </a:lnTo>
                  <a:lnTo>
                    <a:pt x="170180" y="93981"/>
                  </a:lnTo>
                  <a:lnTo>
                    <a:pt x="162560" y="105409"/>
                  </a:lnTo>
                  <a:lnTo>
                    <a:pt x="154940" y="118109"/>
                  </a:lnTo>
                  <a:lnTo>
                    <a:pt x="144780" y="132081"/>
                  </a:lnTo>
                  <a:lnTo>
                    <a:pt x="137160" y="144781"/>
                  </a:lnTo>
                  <a:lnTo>
                    <a:pt x="128270" y="158750"/>
                  </a:lnTo>
                  <a:lnTo>
                    <a:pt x="120650" y="172720"/>
                  </a:lnTo>
                  <a:lnTo>
                    <a:pt x="113030" y="185420"/>
                  </a:lnTo>
                  <a:lnTo>
                    <a:pt x="102870" y="196850"/>
                  </a:lnTo>
                  <a:lnTo>
                    <a:pt x="93980" y="208281"/>
                  </a:lnTo>
                  <a:lnTo>
                    <a:pt x="85090" y="219709"/>
                  </a:lnTo>
                  <a:lnTo>
                    <a:pt x="76200" y="231140"/>
                  </a:lnTo>
                  <a:lnTo>
                    <a:pt x="60960" y="252731"/>
                  </a:lnTo>
                  <a:lnTo>
                    <a:pt x="46990" y="274320"/>
                  </a:lnTo>
                  <a:lnTo>
                    <a:pt x="38100" y="283209"/>
                  </a:lnTo>
                  <a:lnTo>
                    <a:pt x="29210" y="292100"/>
                  </a:lnTo>
                  <a:lnTo>
                    <a:pt x="0" y="3162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Freeform 555"/>
            <p:cNvSpPr/>
            <p:nvPr/>
          </p:nvSpPr>
          <p:spPr>
            <a:xfrm>
              <a:off x="8051800" y="16629380"/>
              <a:ext cx="255271" cy="220982"/>
            </a:xfrm>
            <a:custGeom>
              <a:avLst/>
              <a:gdLst/>
              <a:ahLst/>
              <a:cxnLst/>
              <a:rect l="0" t="0" r="0" b="0"/>
              <a:pathLst>
                <a:path w="255271" h="220982">
                  <a:moveTo>
                    <a:pt x="255270" y="48259"/>
                  </a:moveTo>
                  <a:lnTo>
                    <a:pt x="250190" y="31750"/>
                  </a:lnTo>
                  <a:lnTo>
                    <a:pt x="243840" y="25400"/>
                  </a:lnTo>
                  <a:lnTo>
                    <a:pt x="237490" y="17781"/>
                  </a:lnTo>
                  <a:lnTo>
                    <a:pt x="229870" y="10159"/>
                  </a:lnTo>
                  <a:lnTo>
                    <a:pt x="217170" y="6350"/>
                  </a:lnTo>
                  <a:lnTo>
                    <a:pt x="201930" y="2540"/>
                  </a:lnTo>
                  <a:lnTo>
                    <a:pt x="184150" y="0"/>
                  </a:lnTo>
                  <a:lnTo>
                    <a:pt x="168910" y="0"/>
                  </a:lnTo>
                  <a:lnTo>
                    <a:pt x="156210" y="1270"/>
                  </a:lnTo>
                  <a:lnTo>
                    <a:pt x="143510" y="2540"/>
                  </a:lnTo>
                  <a:lnTo>
                    <a:pt x="132080" y="5081"/>
                  </a:lnTo>
                  <a:lnTo>
                    <a:pt x="120650" y="7620"/>
                  </a:lnTo>
                  <a:lnTo>
                    <a:pt x="109220" y="11431"/>
                  </a:lnTo>
                  <a:lnTo>
                    <a:pt x="96520" y="16509"/>
                  </a:lnTo>
                  <a:lnTo>
                    <a:pt x="83820" y="24131"/>
                  </a:lnTo>
                  <a:lnTo>
                    <a:pt x="71120" y="31750"/>
                  </a:lnTo>
                  <a:lnTo>
                    <a:pt x="59690" y="41909"/>
                  </a:lnTo>
                  <a:lnTo>
                    <a:pt x="49530" y="50800"/>
                  </a:lnTo>
                  <a:lnTo>
                    <a:pt x="40640" y="60959"/>
                  </a:lnTo>
                  <a:lnTo>
                    <a:pt x="33020" y="71120"/>
                  </a:lnTo>
                  <a:lnTo>
                    <a:pt x="25400" y="81281"/>
                  </a:lnTo>
                  <a:lnTo>
                    <a:pt x="17780" y="91440"/>
                  </a:lnTo>
                  <a:lnTo>
                    <a:pt x="11430" y="102870"/>
                  </a:lnTo>
                  <a:lnTo>
                    <a:pt x="6350" y="115570"/>
                  </a:lnTo>
                  <a:lnTo>
                    <a:pt x="1270" y="128270"/>
                  </a:lnTo>
                  <a:lnTo>
                    <a:pt x="0" y="142240"/>
                  </a:lnTo>
                  <a:lnTo>
                    <a:pt x="2540" y="158750"/>
                  </a:lnTo>
                  <a:lnTo>
                    <a:pt x="6350" y="173990"/>
                  </a:lnTo>
                  <a:lnTo>
                    <a:pt x="11430" y="186690"/>
                  </a:lnTo>
                  <a:lnTo>
                    <a:pt x="19050" y="195581"/>
                  </a:lnTo>
                  <a:lnTo>
                    <a:pt x="27940" y="203200"/>
                  </a:lnTo>
                  <a:lnTo>
                    <a:pt x="36830" y="208281"/>
                  </a:lnTo>
                  <a:lnTo>
                    <a:pt x="46990" y="214631"/>
                  </a:lnTo>
                  <a:lnTo>
                    <a:pt x="55880" y="218440"/>
                  </a:lnTo>
                  <a:lnTo>
                    <a:pt x="67310" y="220981"/>
                  </a:lnTo>
                  <a:lnTo>
                    <a:pt x="80010" y="220981"/>
                  </a:lnTo>
                  <a:lnTo>
                    <a:pt x="92710" y="219709"/>
                  </a:lnTo>
                  <a:lnTo>
                    <a:pt x="106680" y="217170"/>
                  </a:lnTo>
                  <a:lnTo>
                    <a:pt x="121920" y="214631"/>
                  </a:lnTo>
                  <a:lnTo>
                    <a:pt x="138430" y="212090"/>
                  </a:lnTo>
                  <a:lnTo>
                    <a:pt x="154940" y="208281"/>
                  </a:lnTo>
                  <a:lnTo>
                    <a:pt x="172720" y="203200"/>
                  </a:lnTo>
                  <a:lnTo>
                    <a:pt x="223520" y="1854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Freeform 556"/>
            <p:cNvSpPr/>
            <p:nvPr/>
          </p:nvSpPr>
          <p:spPr>
            <a:xfrm>
              <a:off x="8365490" y="16583661"/>
              <a:ext cx="1494791" cy="420370"/>
            </a:xfrm>
            <a:custGeom>
              <a:avLst/>
              <a:gdLst/>
              <a:ahLst/>
              <a:cxnLst/>
              <a:rect l="0" t="0" r="0" b="0"/>
              <a:pathLst>
                <a:path w="1494791" h="420370">
                  <a:moveTo>
                    <a:pt x="78740" y="0"/>
                  </a:moveTo>
                  <a:lnTo>
                    <a:pt x="67310" y="16509"/>
                  </a:lnTo>
                  <a:lnTo>
                    <a:pt x="60960" y="27939"/>
                  </a:lnTo>
                  <a:lnTo>
                    <a:pt x="55880" y="43178"/>
                  </a:lnTo>
                  <a:lnTo>
                    <a:pt x="49530" y="60959"/>
                  </a:lnTo>
                  <a:lnTo>
                    <a:pt x="43180" y="76200"/>
                  </a:lnTo>
                  <a:lnTo>
                    <a:pt x="39370" y="91439"/>
                  </a:lnTo>
                  <a:lnTo>
                    <a:pt x="34290" y="106678"/>
                  </a:lnTo>
                  <a:lnTo>
                    <a:pt x="31750" y="121919"/>
                  </a:lnTo>
                  <a:lnTo>
                    <a:pt x="29210" y="135889"/>
                  </a:lnTo>
                  <a:lnTo>
                    <a:pt x="27940" y="149859"/>
                  </a:lnTo>
                  <a:lnTo>
                    <a:pt x="26670" y="163828"/>
                  </a:lnTo>
                  <a:lnTo>
                    <a:pt x="24130" y="179069"/>
                  </a:lnTo>
                  <a:lnTo>
                    <a:pt x="20320" y="193039"/>
                  </a:lnTo>
                  <a:lnTo>
                    <a:pt x="17780" y="205739"/>
                  </a:lnTo>
                  <a:lnTo>
                    <a:pt x="15240" y="217169"/>
                  </a:lnTo>
                  <a:lnTo>
                    <a:pt x="7620" y="240028"/>
                  </a:lnTo>
                  <a:lnTo>
                    <a:pt x="0" y="266700"/>
                  </a:lnTo>
                  <a:lnTo>
                    <a:pt x="3810" y="254000"/>
                  </a:lnTo>
                  <a:lnTo>
                    <a:pt x="8890" y="232409"/>
                  </a:lnTo>
                  <a:lnTo>
                    <a:pt x="12700" y="222250"/>
                  </a:lnTo>
                  <a:lnTo>
                    <a:pt x="19050" y="200659"/>
                  </a:lnTo>
                  <a:lnTo>
                    <a:pt x="24130" y="189228"/>
                  </a:lnTo>
                  <a:lnTo>
                    <a:pt x="29210" y="179069"/>
                  </a:lnTo>
                  <a:lnTo>
                    <a:pt x="35560" y="168909"/>
                  </a:lnTo>
                  <a:lnTo>
                    <a:pt x="40640" y="158750"/>
                  </a:lnTo>
                  <a:lnTo>
                    <a:pt x="48260" y="149859"/>
                  </a:lnTo>
                  <a:lnTo>
                    <a:pt x="54610" y="142239"/>
                  </a:lnTo>
                  <a:lnTo>
                    <a:pt x="71120" y="130809"/>
                  </a:lnTo>
                  <a:lnTo>
                    <a:pt x="80010" y="125728"/>
                  </a:lnTo>
                  <a:lnTo>
                    <a:pt x="92710" y="123189"/>
                  </a:lnTo>
                  <a:lnTo>
                    <a:pt x="121920" y="124459"/>
                  </a:lnTo>
                  <a:lnTo>
                    <a:pt x="134620" y="127000"/>
                  </a:lnTo>
                  <a:lnTo>
                    <a:pt x="153670" y="137159"/>
                  </a:lnTo>
                  <a:lnTo>
                    <a:pt x="162560" y="144778"/>
                  </a:lnTo>
                  <a:lnTo>
                    <a:pt x="171450" y="154939"/>
                  </a:lnTo>
                  <a:lnTo>
                    <a:pt x="179070" y="166369"/>
                  </a:lnTo>
                  <a:lnTo>
                    <a:pt x="185420" y="177800"/>
                  </a:lnTo>
                  <a:lnTo>
                    <a:pt x="190500" y="187959"/>
                  </a:lnTo>
                  <a:lnTo>
                    <a:pt x="195580" y="199389"/>
                  </a:lnTo>
                  <a:lnTo>
                    <a:pt x="199390" y="209550"/>
                  </a:lnTo>
                  <a:lnTo>
                    <a:pt x="207010" y="231139"/>
                  </a:lnTo>
                  <a:lnTo>
                    <a:pt x="212090" y="242569"/>
                  </a:lnTo>
                  <a:lnTo>
                    <a:pt x="218440" y="255269"/>
                  </a:lnTo>
                  <a:lnTo>
                    <a:pt x="223520" y="267969"/>
                  </a:lnTo>
                  <a:lnTo>
                    <a:pt x="232410" y="278128"/>
                  </a:lnTo>
                  <a:lnTo>
                    <a:pt x="243840" y="285750"/>
                  </a:lnTo>
                  <a:lnTo>
                    <a:pt x="255270" y="292100"/>
                  </a:lnTo>
                  <a:lnTo>
                    <a:pt x="266700" y="295909"/>
                  </a:lnTo>
                  <a:lnTo>
                    <a:pt x="288290" y="295909"/>
                  </a:lnTo>
                  <a:lnTo>
                    <a:pt x="300990" y="290828"/>
                  </a:lnTo>
                  <a:lnTo>
                    <a:pt x="316230" y="283209"/>
                  </a:lnTo>
                  <a:lnTo>
                    <a:pt x="331470" y="273050"/>
                  </a:lnTo>
                  <a:lnTo>
                    <a:pt x="344170" y="262889"/>
                  </a:lnTo>
                  <a:lnTo>
                    <a:pt x="355600" y="252728"/>
                  </a:lnTo>
                  <a:lnTo>
                    <a:pt x="364490" y="241300"/>
                  </a:lnTo>
                  <a:lnTo>
                    <a:pt x="373380" y="231139"/>
                  </a:lnTo>
                  <a:lnTo>
                    <a:pt x="381000" y="220978"/>
                  </a:lnTo>
                  <a:lnTo>
                    <a:pt x="388620" y="210819"/>
                  </a:lnTo>
                  <a:lnTo>
                    <a:pt x="394970" y="199389"/>
                  </a:lnTo>
                  <a:lnTo>
                    <a:pt x="401320" y="189228"/>
                  </a:lnTo>
                  <a:lnTo>
                    <a:pt x="405130" y="179069"/>
                  </a:lnTo>
                  <a:lnTo>
                    <a:pt x="408940" y="167639"/>
                  </a:lnTo>
                  <a:lnTo>
                    <a:pt x="411480" y="154939"/>
                  </a:lnTo>
                  <a:lnTo>
                    <a:pt x="412750" y="142239"/>
                  </a:lnTo>
                  <a:lnTo>
                    <a:pt x="408940" y="133350"/>
                  </a:lnTo>
                  <a:lnTo>
                    <a:pt x="401320" y="127000"/>
                  </a:lnTo>
                  <a:lnTo>
                    <a:pt x="392430" y="123189"/>
                  </a:lnTo>
                  <a:lnTo>
                    <a:pt x="383540" y="123189"/>
                  </a:lnTo>
                  <a:lnTo>
                    <a:pt x="375920" y="125728"/>
                  </a:lnTo>
                  <a:lnTo>
                    <a:pt x="367030" y="129539"/>
                  </a:lnTo>
                  <a:lnTo>
                    <a:pt x="360680" y="134619"/>
                  </a:lnTo>
                  <a:lnTo>
                    <a:pt x="353060" y="142239"/>
                  </a:lnTo>
                  <a:lnTo>
                    <a:pt x="345440" y="151128"/>
                  </a:lnTo>
                  <a:lnTo>
                    <a:pt x="337820" y="162559"/>
                  </a:lnTo>
                  <a:lnTo>
                    <a:pt x="331470" y="176528"/>
                  </a:lnTo>
                  <a:lnTo>
                    <a:pt x="323850" y="191769"/>
                  </a:lnTo>
                  <a:lnTo>
                    <a:pt x="321310" y="207009"/>
                  </a:lnTo>
                  <a:lnTo>
                    <a:pt x="322580" y="223519"/>
                  </a:lnTo>
                  <a:lnTo>
                    <a:pt x="325120" y="240028"/>
                  </a:lnTo>
                  <a:lnTo>
                    <a:pt x="332740" y="254000"/>
                  </a:lnTo>
                  <a:lnTo>
                    <a:pt x="344170" y="265428"/>
                  </a:lnTo>
                  <a:lnTo>
                    <a:pt x="356870" y="274319"/>
                  </a:lnTo>
                  <a:lnTo>
                    <a:pt x="369570" y="283209"/>
                  </a:lnTo>
                  <a:lnTo>
                    <a:pt x="392430" y="294639"/>
                  </a:lnTo>
                  <a:lnTo>
                    <a:pt x="405130" y="297178"/>
                  </a:lnTo>
                  <a:lnTo>
                    <a:pt x="430530" y="295909"/>
                  </a:lnTo>
                  <a:lnTo>
                    <a:pt x="472440" y="289559"/>
                  </a:lnTo>
                  <a:lnTo>
                    <a:pt x="499110" y="280669"/>
                  </a:lnTo>
                  <a:lnTo>
                    <a:pt x="527050" y="267969"/>
                  </a:lnTo>
                  <a:lnTo>
                    <a:pt x="549910" y="255269"/>
                  </a:lnTo>
                  <a:lnTo>
                    <a:pt x="561340" y="248919"/>
                  </a:lnTo>
                  <a:lnTo>
                    <a:pt x="582930" y="234950"/>
                  </a:lnTo>
                  <a:lnTo>
                    <a:pt x="594360" y="224789"/>
                  </a:lnTo>
                  <a:lnTo>
                    <a:pt x="604520" y="212089"/>
                  </a:lnTo>
                  <a:lnTo>
                    <a:pt x="614680" y="196850"/>
                  </a:lnTo>
                  <a:lnTo>
                    <a:pt x="619760" y="182878"/>
                  </a:lnTo>
                  <a:lnTo>
                    <a:pt x="621030" y="168909"/>
                  </a:lnTo>
                  <a:lnTo>
                    <a:pt x="618490" y="154939"/>
                  </a:lnTo>
                  <a:lnTo>
                    <a:pt x="613410" y="144778"/>
                  </a:lnTo>
                  <a:lnTo>
                    <a:pt x="604520" y="138428"/>
                  </a:lnTo>
                  <a:lnTo>
                    <a:pt x="594360" y="134619"/>
                  </a:lnTo>
                  <a:lnTo>
                    <a:pt x="584200" y="134619"/>
                  </a:lnTo>
                  <a:lnTo>
                    <a:pt x="562610" y="139700"/>
                  </a:lnTo>
                  <a:lnTo>
                    <a:pt x="538480" y="149859"/>
                  </a:lnTo>
                  <a:lnTo>
                    <a:pt x="525780" y="156209"/>
                  </a:lnTo>
                  <a:lnTo>
                    <a:pt x="514350" y="163828"/>
                  </a:lnTo>
                  <a:lnTo>
                    <a:pt x="504190" y="172719"/>
                  </a:lnTo>
                  <a:lnTo>
                    <a:pt x="496570" y="181609"/>
                  </a:lnTo>
                  <a:lnTo>
                    <a:pt x="487680" y="190500"/>
                  </a:lnTo>
                  <a:lnTo>
                    <a:pt x="480060" y="200659"/>
                  </a:lnTo>
                  <a:lnTo>
                    <a:pt x="472440" y="210819"/>
                  </a:lnTo>
                  <a:lnTo>
                    <a:pt x="466090" y="220978"/>
                  </a:lnTo>
                  <a:lnTo>
                    <a:pt x="461010" y="232409"/>
                  </a:lnTo>
                  <a:lnTo>
                    <a:pt x="455930" y="242569"/>
                  </a:lnTo>
                  <a:lnTo>
                    <a:pt x="454660" y="252728"/>
                  </a:lnTo>
                  <a:lnTo>
                    <a:pt x="454660" y="262889"/>
                  </a:lnTo>
                  <a:lnTo>
                    <a:pt x="454660" y="273050"/>
                  </a:lnTo>
                  <a:lnTo>
                    <a:pt x="458470" y="283209"/>
                  </a:lnTo>
                  <a:lnTo>
                    <a:pt x="462280" y="292100"/>
                  </a:lnTo>
                  <a:lnTo>
                    <a:pt x="467360" y="299719"/>
                  </a:lnTo>
                  <a:lnTo>
                    <a:pt x="474980" y="307339"/>
                  </a:lnTo>
                  <a:lnTo>
                    <a:pt x="482600" y="314959"/>
                  </a:lnTo>
                  <a:lnTo>
                    <a:pt x="491490" y="322578"/>
                  </a:lnTo>
                  <a:lnTo>
                    <a:pt x="505460" y="326389"/>
                  </a:lnTo>
                  <a:lnTo>
                    <a:pt x="538480" y="326389"/>
                  </a:lnTo>
                  <a:lnTo>
                    <a:pt x="566420" y="320039"/>
                  </a:lnTo>
                  <a:lnTo>
                    <a:pt x="591820" y="308609"/>
                  </a:lnTo>
                  <a:lnTo>
                    <a:pt x="603250" y="299719"/>
                  </a:lnTo>
                  <a:lnTo>
                    <a:pt x="614680" y="290828"/>
                  </a:lnTo>
                  <a:lnTo>
                    <a:pt x="622300" y="281939"/>
                  </a:lnTo>
                  <a:lnTo>
                    <a:pt x="629920" y="271778"/>
                  </a:lnTo>
                  <a:lnTo>
                    <a:pt x="635000" y="261619"/>
                  </a:lnTo>
                  <a:lnTo>
                    <a:pt x="640080" y="251459"/>
                  </a:lnTo>
                  <a:lnTo>
                    <a:pt x="645160" y="241300"/>
                  </a:lnTo>
                  <a:lnTo>
                    <a:pt x="648970" y="231139"/>
                  </a:lnTo>
                  <a:lnTo>
                    <a:pt x="656590" y="210819"/>
                  </a:lnTo>
                  <a:lnTo>
                    <a:pt x="660400" y="199389"/>
                  </a:lnTo>
                  <a:lnTo>
                    <a:pt x="662940" y="187959"/>
                  </a:lnTo>
                  <a:lnTo>
                    <a:pt x="664210" y="175259"/>
                  </a:lnTo>
                  <a:lnTo>
                    <a:pt x="665480" y="162559"/>
                  </a:lnTo>
                  <a:lnTo>
                    <a:pt x="664210" y="158750"/>
                  </a:lnTo>
                  <a:lnTo>
                    <a:pt x="660400" y="161289"/>
                  </a:lnTo>
                  <a:lnTo>
                    <a:pt x="656590" y="166369"/>
                  </a:lnTo>
                  <a:lnTo>
                    <a:pt x="652780" y="177800"/>
                  </a:lnTo>
                  <a:lnTo>
                    <a:pt x="651510" y="191769"/>
                  </a:lnTo>
                  <a:lnTo>
                    <a:pt x="650240" y="208278"/>
                  </a:lnTo>
                  <a:lnTo>
                    <a:pt x="650240" y="226059"/>
                  </a:lnTo>
                  <a:lnTo>
                    <a:pt x="651510" y="242569"/>
                  </a:lnTo>
                  <a:lnTo>
                    <a:pt x="652780" y="260350"/>
                  </a:lnTo>
                  <a:lnTo>
                    <a:pt x="657860" y="274319"/>
                  </a:lnTo>
                  <a:lnTo>
                    <a:pt x="665480" y="285750"/>
                  </a:lnTo>
                  <a:lnTo>
                    <a:pt x="673100" y="295909"/>
                  </a:lnTo>
                  <a:lnTo>
                    <a:pt x="683260" y="300989"/>
                  </a:lnTo>
                  <a:lnTo>
                    <a:pt x="694690" y="303528"/>
                  </a:lnTo>
                  <a:lnTo>
                    <a:pt x="706120" y="303528"/>
                  </a:lnTo>
                  <a:lnTo>
                    <a:pt x="717550" y="302259"/>
                  </a:lnTo>
                  <a:lnTo>
                    <a:pt x="735330" y="293369"/>
                  </a:lnTo>
                  <a:lnTo>
                    <a:pt x="750570" y="281939"/>
                  </a:lnTo>
                  <a:lnTo>
                    <a:pt x="758190" y="275589"/>
                  </a:lnTo>
                  <a:lnTo>
                    <a:pt x="764540" y="266700"/>
                  </a:lnTo>
                  <a:lnTo>
                    <a:pt x="769620" y="256539"/>
                  </a:lnTo>
                  <a:lnTo>
                    <a:pt x="774700" y="243839"/>
                  </a:lnTo>
                  <a:lnTo>
                    <a:pt x="782320" y="222250"/>
                  </a:lnTo>
                  <a:lnTo>
                    <a:pt x="786130" y="210819"/>
                  </a:lnTo>
                  <a:lnTo>
                    <a:pt x="789940" y="199389"/>
                  </a:lnTo>
                  <a:lnTo>
                    <a:pt x="797560" y="173989"/>
                  </a:lnTo>
                  <a:lnTo>
                    <a:pt x="798830" y="170178"/>
                  </a:lnTo>
                  <a:lnTo>
                    <a:pt x="797560" y="182878"/>
                  </a:lnTo>
                  <a:lnTo>
                    <a:pt x="795020" y="193039"/>
                  </a:lnTo>
                  <a:lnTo>
                    <a:pt x="789940" y="217169"/>
                  </a:lnTo>
                  <a:lnTo>
                    <a:pt x="779780" y="256539"/>
                  </a:lnTo>
                  <a:lnTo>
                    <a:pt x="775970" y="269239"/>
                  </a:lnTo>
                  <a:lnTo>
                    <a:pt x="769620" y="281939"/>
                  </a:lnTo>
                  <a:lnTo>
                    <a:pt x="764540" y="293369"/>
                  </a:lnTo>
                  <a:lnTo>
                    <a:pt x="759460" y="304800"/>
                  </a:lnTo>
                  <a:lnTo>
                    <a:pt x="754380" y="317500"/>
                  </a:lnTo>
                  <a:lnTo>
                    <a:pt x="750570" y="331469"/>
                  </a:lnTo>
                  <a:lnTo>
                    <a:pt x="745490" y="345439"/>
                  </a:lnTo>
                  <a:lnTo>
                    <a:pt x="739140" y="358139"/>
                  </a:lnTo>
                  <a:lnTo>
                    <a:pt x="732790" y="372109"/>
                  </a:lnTo>
                  <a:lnTo>
                    <a:pt x="727710" y="386078"/>
                  </a:lnTo>
                  <a:lnTo>
                    <a:pt x="722630" y="400050"/>
                  </a:lnTo>
                  <a:lnTo>
                    <a:pt x="717550" y="420369"/>
                  </a:lnTo>
                  <a:lnTo>
                    <a:pt x="717550" y="420369"/>
                  </a:lnTo>
                  <a:lnTo>
                    <a:pt x="720090" y="411478"/>
                  </a:lnTo>
                  <a:lnTo>
                    <a:pt x="725170" y="396239"/>
                  </a:lnTo>
                  <a:lnTo>
                    <a:pt x="728980" y="384809"/>
                  </a:lnTo>
                  <a:lnTo>
                    <a:pt x="735330" y="361950"/>
                  </a:lnTo>
                  <a:lnTo>
                    <a:pt x="739140" y="347978"/>
                  </a:lnTo>
                  <a:lnTo>
                    <a:pt x="745490" y="335278"/>
                  </a:lnTo>
                  <a:lnTo>
                    <a:pt x="756920" y="307339"/>
                  </a:lnTo>
                  <a:lnTo>
                    <a:pt x="770890" y="274319"/>
                  </a:lnTo>
                  <a:lnTo>
                    <a:pt x="778510" y="257809"/>
                  </a:lnTo>
                  <a:lnTo>
                    <a:pt x="787400" y="241300"/>
                  </a:lnTo>
                  <a:lnTo>
                    <a:pt x="796290" y="223519"/>
                  </a:lnTo>
                  <a:lnTo>
                    <a:pt x="806450" y="207009"/>
                  </a:lnTo>
                  <a:lnTo>
                    <a:pt x="816610" y="191769"/>
                  </a:lnTo>
                  <a:lnTo>
                    <a:pt x="826770" y="177800"/>
                  </a:lnTo>
                  <a:lnTo>
                    <a:pt x="836930" y="165100"/>
                  </a:lnTo>
                  <a:lnTo>
                    <a:pt x="847090" y="154939"/>
                  </a:lnTo>
                  <a:lnTo>
                    <a:pt x="857250" y="144778"/>
                  </a:lnTo>
                  <a:lnTo>
                    <a:pt x="868680" y="137159"/>
                  </a:lnTo>
                  <a:lnTo>
                    <a:pt x="889000" y="125728"/>
                  </a:lnTo>
                  <a:lnTo>
                    <a:pt x="919480" y="123189"/>
                  </a:lnTo>
                  <a:lnTo>
                    <a:pt x="937260" y="124459"/>
                  </a:lnTo>
                  <a:lnTo>
                    <a:pt x="963930" y="132078"/>
                  </a:lnTo>
                  <a:lnTo>
                    <a:pt x="974090" y="137159"/>
                  </a:lnTo>
                  <a:lnTo>
                    <a:pt x="980440" y="147319"/>
                  </a:lnTo>
                  <a:lnTo>
                    <a:pt x="985520" y="161289"/>
                  </a:lnTo>
                  <a:lnTo>
                    <a:pt x="988060" y="177800"/>
                  </a:lnTo>
                  <a:lnTo>
                    <a:pt x="988060" y="191769"/>
                  </a:lnTo>
                  <a:lnTo>
                    <a:pt x="985520" y="205739"/>
                  </a:lnTo>
                  <a:lnTo>
                    <a:pt x="981710" y="217169"/>
                  </a:lnTo>
                  <a:lnTo>
                    <a:pt x="975360" y="228600"/>
                  </a:lnTo>
                  <a:lnTo>
                    <a:pt x="967740" y="237489"/>
                  </a:lnTo>
                  <a:lnTo>
                    <a:pt x="958850" y="246378"/>
                  </a:lnTo>
                  <a:lnTo>
                    <a:pt x="939800" y="259078"/>
                  </a:lnTo>
                  <a:lnTo>
                    <a:pt x="919480" y="267969"/>
                  </a:lnTo>
                  <a:lnTo>
                    <a:pt x="899160" y="275589"/>
                  </a:lnTo>
                  <a:lnTo>
                    <a:pt x="857250" y="281939"/>
                  </a:lnTo>
                  <a:lnTo>
                    <a:pt x="844550" y="278128"/>
                  </a:lnTo>
                  <a:lnTo>
                    <a:pt x="833120" y="270509"/>
                  </a:lnTo>
                  <a:lnTo>
                    <a:pt x="824230" y="261619"/>
                  </a:lnTo>
                  <a:lnTo>
                    <a:pt x="819150" y="250189"/>
                  </a:lnTo>
                  <a:lnTo>
                    <a:pt x="816610" y="237489"/>
                  </a:lnTo>
                  <a:lnTo>
                    <a:pt x="816610" y="224789"/>
                  </a:lnTo>
                  <a:lnTo>
                    <a:pt x="820420" y="218439"/>
                  </a:lnTo>
                  <a:lnTo>
                    <a:pt x="828040" y="214628"/>
                  </a:lnTo>
                  <a:lnTo>
                    <a:pt x="838200" y="213359"/>
                  </a:lnTo>
                  <a:lnTo>
                    <a:pt x="848360" y="217169"/>
                  </a:lnTo>
                  <a:lnTo>
                    <a:pt x="858520" y="223519"/>
                  </a:lnTo>
                  <a:lnTo>
                    <a:pt x="877570" y="242569"/>
                  </a:lnTo>
                  <a:lnTo>
                    <a:pt x="894080" y="257809"/>
                  </a:lnTo>
                  <a:lnTo>
                    <a:pt x="902970" y="265428"/>
                  </a:lnTo>
                  <a:lnTo>
                    <a:pt x="911860" y="273050"/>
                  </a:lnTo>
                  <a:lnTo>
                    <a:pt x="922020" y="280669"/>
                  </a:lnTo>
                  <a:lnTo>
                    <a:pt x="955040" y="290828"/>
                  </a:lnTo>
                  <a:lnTo>
                    <a:pt x="993140" y="298450"/>
                  </a:lnTo>
                  <a:lnTo>
                    <a:pt x="1026160" y="297178"/>
                  </a:lnTo>
                  <a:lnTo>
                    <a:pt x="1070610" y="289559"/>
                  </a:lnTo>
                  <a:lnTo>
                    <a:pt x="1107440" y="280669"/>
                  </a:lnTo>
                  <a:lnTo>
                    <a:pt x="1117600" y="274319"/>
                  </a:lnTo>
                  <a:lnTo>
                    <a:pt x="1126490" y="266700"/>
                  </a:lnTo>
                  <a:lnTo>
                    <a:pt x="1135380" y="259078"/>
                  </a:lnTo>
                  <a:lnTo>
                    <a:pt x="1141730" y="246378"/>
                  </a:lnTo>
                  <a:lnTo>
                    <a:pt x="1148080" y="231139"/>
                  </a:lnTo>
                  <a:lnTo>
                    <a:pt x="1153160" y="213359"/>
                  </a:lnTo>
                  <a:lnTo>
                    <a:pt x="1154430" y="195578"/>
                  </a:lnTo>
                  <a:lnTo>
                    <a:pt x="1155700" y="179069"/>
                  </a:lnTo>
                  <a:lnTo>
                    <a:pt x="1154430" y="161289"/>
                  </a:lnTo>
                  <a:lnTo>
                    <a:pt x="1150620" y="148589"/>
                  </a:lnTo>
                  <a:lnTo>
                    <a:pt x="1144270" y="138428"/>
                  </a:lnTo>
                  <a:lnTo>
                    <a:pt x="1136650" y="130809"/>
                  </a:lnTo>
                  <a:lnTo>
                    <a:pt x="1127760" y="127000"/>
                  </a:lnTo>
                  <a:lnTo>
                    <a:pt x="1117600" y="125728"/>
                  </a:lnTo>
                  <a:lnTo>
                    <a:pt x="1108710" y="125728"/>
                  </a:lnTo>
                  <a:lnTo>
                    <a:pt x="1099820" y="128269"/>
                  </a:lnTo>
                  <a:lnTo>
                    <a:pt x="1083310" y="137159"/>
                  </a:lnTo>
                  <a:lnTo>
                    <a:pt x="1075690" y="143509"/>
                  </a:lnTo>
                  <a:lnTo>
                    <a:pt x="1069340" y="152400"/>
                  </a:lnTo>
                  <a:lnTo>
                    <a:pt x="1061720" y="161289"/>
                  </a:lnTo>
                  <a:lnTo>
                    <a:pt x="1055370" y="170178"/>
                  </a:lnTo>
                  <a:lnTo>
                    <a:pt x="1050290" y="180339"/>
                  </a:lnTo>
                  <a:lnTo>
                    <a:pt x="1045210" y="190500"/>
                  </a:lnTo>
                  <a:lnTo>
                    <a:pt x="1042670" y="201928"/>
                  </a:lnTo>
                  <a:lnTo>
                    <a:pt x="1040130" y="213359"/>
                  </a:lnTo>
                  <a:lnTo>
                    <a:pt x="1038860" y="227328"/>
                  </a:lnTo>
                  <a:lnTo>
                    <a:pt x="1040130" y="237489"/>
                  </a:lnTo>
                  <a:lnTo>
                    <a:pt x="1043940" y="247650"/>
                  </a:lnTo>
                  <a:lnTo>
                    <a:pt x="1049020" y="256539"/>
                  </a:lnTo>
                  <a:lnTo>
                    <a:pt x="1056640" y="265428"/>
                  </a:lnTo>
                  <a:lnTo>
                    <a:pt x="1065530" y="275589"/>
                  </a:lnTo>
                  <a:lnTo>
                    <a:pt x="1076960" y="285750"/>
                  </a:lnTo>
                  <a:lnTo>
                    <a:pt x="1088390" y="293369"/>
                  </a:lnTo>
                  <a:lnTo>
                    <a:pt x="1109980" y="304800"/>
                  </a:lnTo>
                  <a:lnTo>
                    <a:pt x="1120140" y="307339"/>
                  </a:lnTo>
                  <a:lnTo>
                    <a:pt x="1141730" y="307339"/>
                  </a:lnTo>
                  <a:lnTo>
                    <a:pt x="1163320" y="299719"/>
                  </a:lnTo>
                  <a:lnTo>
                    <a:pt x="1210310" y="275589"/>
                  </a:lnTo>
                  <a:lnTo>
                    <a:pt x="1221740" y="269239"/>
                  </a:lnTo>
                  <a:lnTo>
                    <a:pt x="1230630" y="262889"/>
                  </a:lnTo>
                  <a:lnTo>
                    <a:pt x="1239520" y="255269"/>
                  </a:lnTo>
                  <a:lnTo>
                    <a:pt x="1248410" y="247650"/>
                  </a:lnTo>
                  <a:lnTo>
                    <a:pt x="1256030" y="238759"/>
                  </a:lnTo>
                  <a:lnTo>
                    <a:pt x="1263650" y="229869"/>
                  </a:lnTo>
                  <a:lnTo>
                    <a:pt x="1271270" y="220978"/>
                  </a:lnTo>
                  <a:lnTo>
                    <a:pt x="1277620" y="212089"/>
                  </a:lnTo>
                  <a:lnTo>
                    <a:pt x="1285240" y="204469"/>
                  </a:lnTo>
                  <a:lnTo>
                    <a:pt x="1292860" y="195578"/>
                  </a:lnTo>
                  <a:lnTo>
                    <a:pt x="1299210" y="186689"/>
                  </a:lnTo>
                  <a:lnTo>
                    <a:pt x="1306830" y="177800"/>
                  </a:lnTo>
                  <a:lnTo>
                    <a:pt x="1310640" y="176528"/>
                  </a:lnTo>
                  <a:lnTo>
                    <a:pt x="1311910" y="181609"/>
                  </a:lnTo>
                  <a:lnTo>
                    <a:pt x="1310640" y="191769"/>
                  </a:lnTo>
                  <a:lnTo>
                    <a:pt x="1308100" y="203200"/>
                  </a:lnTo>
                  <a:lnTo>
                    <a:pt x="1304290" y="217169"/>
                  </a:lnTo>
                  <a:lnTo>
                    <a:pt x="1299210" y="232409"/>
                  </a:lnTo>
                  <a:lnTo>
                    <a:pt x="1294130" y="247650"/>
                  </a:lnTo>
                  <a:lnTo>
                    <a:pt x="1286510" y="276859"/>
                  </a:lnTo>
                  <a:lnTo>
                    <a:pt x="1283970" y="281939"/>
                  </a:lnTo>
                  <a:lnTo>
                    <a:pt x="1282700" y="279400"/>
                  </a:lnTo>
                  <a:lnTo>
                    <a:pt x="1281430" y="274319"/>
                  </a:lnTo>
                  <a:lnTo>
                    <a:pt x="1283970" y="264159"/>
                  </a:lnTo>
                  <a:lnTo>
                    <a:pt x="1289050" y="252728"/>
                  </a:lnTo>
                  <a:lnTo>
                    <a:pt x="1296670" y="238759"/>
                  </a:lnTo>
                  <a:lnTo>
                    <a:pt x="1304290" y="226059"/>
                  </a:lnTo>
                  <a:lnTo>
                    <a:pt x="1313180" y="213359"/>
                  </a:lnTo>
                  <a:lnTo>
                    <a:pt x="1323340" y="201928"/>
                  </a:lnTo>
                  <a:lnTo>
                    <a:pt x="1332230" y="191769"/>
                  </a:lnTo>
                  <a:lnTo>
                    <a:pt x="1342390" y="182878"/>
                  </a:lnTo>
                  <a:lnTo>
                    <a:pt x="1352550" y="173989"/>
                  </a:lnTo>
                  <a:lnTo>
                    <a:pt x="1376680" y="162559"/>
                  </a:lnTo>
                  <a:lnTo>
                    <a:pt x="1403350" y="152400"/>
                  </a:lnTo>
                  <a:lnTo>
                    <a:pt x="1445260" y="142239"/>
                  </a:lnTo>
                  <a:lnTo>
                    <a:pt x="1477010" y="138428"/>
                  </a:lnTo>
                  <a:lnTo>
                    <a:pt x="1487170" y="142239"/>
                  </a:lnTo>
                  <a:lnTo>
                    <a:pt x="1492250" y="147319"/>
                  </a:lnTo>
                  <a:lnTo>
                    <a:pt x="1494790" y="153669"/>
                  </a:lnTo>
                  <a:lnTo>
                    <a:pt x="1492250" y="161289"/>
                  </a:lnTo>
                  <a:lnTo>
                    <a:pt x="1484630" y="167639"/>
                  </a:lnTo>
                  <a:lnTo>
                    <a:pt x="1475740" y="175259"/>
                  </a:lnTo>
                  <a:lnTo>
                    <a:pt x="1463040" y="182878"/>
                  </a:lnTo>
                  <a:lnTo>
                    <a:pt x="1446530" y="189228"/>
                  </a:lnTo>
                  <a:lnTo>
                    <a:pt x="1430020" y="196850"/>
                  </a:lnTo>
                  <a:lnTo>
                    <a:pt x="1408430" y="203200"/>
                  </a:lnTo>
                  <a:lnTo>
                    <a:pt x="1385570" y="210819"/>
                  </a:lnTo>
                  <a:lnTo>
                    <a:pt x="1310640" y="2311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Freeform 557"/>
            <p:cNvSpPr/>
            <p:nvPr/>
          </p:nvSpPr>
          <p:spPr>
            <a:xfrm>
              <a:off x="7842250" y="17103089"/>
              <a:ext cx="308611" cy="321312"/>
            </a:xfrm>
            <a:custGeom>
              <a:avLst/>
              <a:gdLst/>
              <a:ahLst/>
              <a:cxnLst/>
              <a:rect l="0" t="0" r="0" b="0"/>
              <a:pathLst>
                <a:path w="308611" h="321312">
                  <a:moveTo>
                    <a:pt x="275590" y="17781"/>
                  </a:moveTo>
                  <a:lnTo>
                    <a:pt x="287020" y="0"/>
                  </a:lnTo>
                  <a:lnTo>
                    <a:pt x="292100" y="0"/>
                  </a:lnTo>
                  <a:lnTo>
                    <a:pt x="298450" y="5081"/>
                  </a:lnTo>
                  <a:lnTo>
                    <a:pt x="304800" y="12700"/>
                  </a:lnTo>
                  <a:lnTo>
                    <a:pt x="307340" y="25400"/>
                  </a:lnTo>
                  <a:lnTo>
                    <a:pt x="308610" y="43181"/>
                  </a:lnTo>
                  <a:lnTo>
                    <a:pt x="307340" y="81281"/>
                  </a:lnTo>
                  <a:lnTo>
                    <a:pt x="307340" y="118111"/>
                  </a:lnTo>
                  <a:lnTo>
                    <a:pt x="306070" y="135891"/>
                  </a:lnTo>
                  <a:lnTo>
                    <a:pt x="303530" y="153672"/>
                  </a:lnTo>
                  <a:lnTo>
                    <a:pt x="300990" y="171450"/>
                  </a:lnTo>
                  <a:lnTo>
                    <a:pt x="297180" y="187961"/>
                  </a:lnTo>
                  <a:lnTo>
                    <a:pt x="292100" y="203200"/>
                  </a:lnTo>
                  <a:lnTo>
                    <a:pt x="287020" y="218441"/>
                  </a:lnTo>
                  <a:lnTo>
                    <a:pt x="281940" y="233681"/>
                  </a:lnTo>
                  <a:lnTo>
                    <a:pt x="276860" y="247650"/>
                  </a:lnTo>
                  <a:lnTo>
                    <a:pt x="269240" y="276861"/>
                  </a:lnTo>
                  <a:lnTo>
                    <a:pt x="261620" y="304800"/>
                  </a:lnTo>
                  <a:lnTo>
                    <a:pt x="259080" y="309881"/>
                  </a:lnTo>
                  <a:lnTo>
                    <a:pt x="257810" y="308611"/>
                  </a:lnTo>
                  <a:lnTo>
                    <a:pt x="256540" y="302261"/>
                  </a:lnTo>
                  <a:lnTo>
                    <a:pt x="255270" y="294641"/>
                  </a:lnTo>
                  <a:lnTo>
                    <a:pt x="255270" y="283211"/>
                  </a:lnTo>
                  <a:lnTo>
                    <a:pt x="254000" y="260350"/>
                  </a:lnTo>
                  <a:lnTo>
                    <a:pt x="254000" y="233681"/>
                  </a:lnTo>
                  <a:lnTo>
                    <a:pt x="251460" y="220981"/>
                  </a:lnTo>
                  <a:lnTo>
                    <a:pt x="247650" y="209550"/>
                  </a:lnTo>
                  <a:lnTo>
                    <a:pt x="242570" y="198122"/>
                  </a:lnTo>
                  <a:lnTo>
                    <a:pt x="238760" y="186691"/>
                  </a:lnTo>
                  <a:lnTo>
                    <a:pt x="229870" y="165100"/>
                  </a:lnTo>
                  <a:lnTo>
                    <a:pt x="226060" y="154941"/>
                  </a:lnTo>
                  <a:lnTo>
                    <a:pt x="219710" y="143511"/>
                  </a:lnTo>
                  <a:lnTo>
                    <a:pt x="213360" y="133350"/>
                  </a:lnTo>
                  <a:lnTo>
                    <a:pt x="205740" y="124461"/>
                  </a:lnTo>
                  <a:lnTo>
                    <a:pt x="198120" y="118111"/>
                  </a:lnTo>
                  <a:lnTo>
                    <a:pt x="187960" y="113031"/>
                  </a:lnTo>
                  <a:lnTo>
                    <a:pt x="177800" y="109222"/>
                  </a:lnTo>
                  <a:lnTo>
                    <a:pt x="165100" y="106681"/>
                  </a:lnTo>
                  <a:lnTo>
                    <a:pt x="153670" y="105411"/>
                  </a:lnTo>
                  <a:lnTo>
                    <a:pt x="139700" y="106681"/>
                  </a:lnTo>
                  <a:lnTo>
                    <a:pt x="127000" y="109222"/>
                  </a:lnTo>
                  <a:lnTo>
                    <a:pt x="113030" y="114300"/>
                  </a:lnTo>
                  <a:lnTo>
                    <a:pt x="100330" y="119381"/>
                  </a:lnTo>
                  <a:lnTo>
                    <a:pt x="88900" y="124461"/>
                  </a:lnTo>
                  <a:lnTo>
                    <a:pt x="77470" y="130811"/>
                  </a:lnTo>
                  <a:lnTo>
                    <a:pt x="66040" y="138431"/>
                  </a:lnTo>
                  <a:lnTo>
                    <a:pt x="54610" y="147322"/>
                  </a:lnTo>
                  <a:lnTo>
                    <a:pt x="44450" y="156211"/>
                  </a:lnTo>
                  <a:lnTo>
                    <a:pt x="34290" y="167641"/>
                  </a:lnTo>
                  <a:lnTo>
                    <a:pt x="25400" y="179072"/>
                  </a:lnTo>
                  <a:lnTo>
                    <a:pt x="17780" y="191772"/>
                  </a:lnTo>
                  <a:lnTo>
                    <a:pt x="11430" y="204472"/>
                  </a:lnTo>
                  <a:lnTo>
                    <a:pt x="5080" y="215900"/>
                  </a:lnTo>
                  <a:lnTo>
                    <a:pt x="1270" y="226061"/>
                  </a:lnTo>
                  <a:lnTo>
                    <a:pt x="0" y="240031"/>
                  </a:lnTo>
                  <a:lnTo>
                    <a:pt x="1270" y="255272"/>
                  </a:lnTo>
                  <a:lnTo>
                    <a:pt x="5080" y="270511"/>
                  </a:lnTo>
                  <a:lnTo>
                    <a:pt x="11430" y="283211"/>
                  </a:lnTo>
                  <a:lnTo>
                    <a:pt x="17780" y="293372"/>
                  </a:lnTo>
                  <a:lnTo>
                    <a:pt x="26670" y="303531"/>
                  </a:lnTo>
                  <a:lnTo>
                    <a:pt x="36830" y="309881"/>
                  </a:lnTo>
                  <a:lnTo>
                    <a:pt x="48260" y="313691"/>
                  </a:lnTo>
                  <a:lnTo>
                    <a:pt x="60960" y="317500"/>
                  </a:lnTo>
                  <a:lnTo>
                    <a:pt x="74930" y="318772"/>
                  </a:lnTo>
                  <a:lnTo>
                    <a:pt x="90170" y="320041"/>
                  </a:lnTo>
                  <a:lnTo>
                    <a:pt x="106680" y="321311"/>
                  </a:lnTo>
                  <a:lnTo>
                    <a:pt x="123190" y="318772"/>
                  </a:lnTo>
                  <a:lnTo>
                    <a:pt x="139700" y="316231"/>
                  </a:lnTo>
                  <a:lnTo>
                    <a:pt x="156210" y="311150"/>
                  </a:lnTo>
                  <a:lnTo>
                    <a:pt x="173990" y="306072"/>
                  </a:lnTo>
                  <a:lnTo>
                    <a:pt x="191770" y="299722"/>
                  </a:lnTo>
                  <a:lnTo>
                    <a:pt x="227330" y="287022"/>
                  </a:lnTo>
                  <a:lnTo>
                    <a:pt x="307340" y="2590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Freeform 558"/>
            <p:cNvSpPr/>
            <p:nvPr/>
          </p:nvSpPr>
          <p:spPr>
            <a:xfrm>
              <a:off x="8225790" y="17204689"/>
              <a:ext cx="137161" cy="209551"/>
            </a:xfrm>
            <a:custGeom>
              <a:avLst/>
              <a:gdLst/>
              <a:ahLst/>
              <a:cxnLst/>
              <a:rect l="0" t="0" r="0" b="0"/>
              <a:pathLst>
                <a:path w="137161" h="209551">
                  <a:moveTo>
                    <a:pt x="91440" y="0"/>
                  </a:moveTo>
                  <a:lnTo>
                    <a:pt x="80010" y="16511"/>
                  </a:lnTo>
                  <a:lnTo>
                    <a:pt x="74930" y="24131"/>
                  </a:lnTo>
                  <a:lnTo>
                    <a:pt x="68580" y="31750"/>
                  </a:lnTo>
                  <a:lnTo>
                    <a:pt x="62230" y="38100"/>
                  </a:lnTo>
                  <a:lnTo>
                    <a:pt x="55880" y="46991"/>
                  </a:lnTo>
                  <a:lnTo>
                    <a:pt x="49530" y="55881"/>
                  </a:lnTo>
                  <a:lnTo>
                    <a:pt x="35560" y="74931"/>
                  </a:lnTo>
                  <a:lnTo>
                    <a:pt x="21590" y="95250"/>
                  </a:lnTo>
                  <a:lnTo>
                    <a:pt x="15240" y="105411"/>
                  </a:lnTo>
                  <a:lnTo>
                    <a:pt x="10160" y="115572"/>
                  </a:lnTo>
                  <a:lnTo>
                    <a:pt x="6350" y="127000"/>
                  </a:lnTo>
                  <a:lnTo>
                    <a:pt x="2540" y="139700"/>
                  </a:lnTo>
                  <a:lnTo>
                    <a:pt x="1270" y="153672"/>
                  </a:lnTo>
                  <a:lnTo>
                    <a:pt x="0" y="168911"/>
                  </a:lnTo>
                  <a:lnTo>
                    <a:pt x="2540" y="181611"/>
                  </a:lnTo>
                  <a:lnTo>
                    <a:pt x="7620" y="193041"/>
                  </a:lnTo>
                  <a:lnTo>
                    <a:pt x="13970" y="201931"/>
                  </a:lnTo>
                  <a:lnTo>
                    <a:pt x="25400" y="207011"/>
                  </a:lnTo>
                  <a:lnTo>
                    <a:pt x="38100" y="209550"/>
                  </a:lnTo>
                  <a:lnTo>
                    <a:pt x="52070" y="209550"/>
                  </a:lnTo>
                  <a:lnTo>
                    <a:pt x="64770" y="208281"/>
                  </a:lnTo>
                  <a:lnTo>
                    <a:pt x="74930" y="204472"/>
                  </a:lnTo>
                  <a:lnTo>
                    <a:pt x="83820" y="199391"/>
                  </a:lnTo>
                  <a:lnTo>
                    <a:pt x="92710" y="193041"/>
                  </a:lnTo>
                  <a:lnTo>
                    <a:pt x="100330" y="187961"/>
                  </a:lnTo>
                  <a:lnTo>
                    <a:pt x="107950" y="181611"/>
                  </a:lnTo>
                  <a:lnTo>
                    <a:pt x="114300" y="173991"/>
                  </a:lnTo>
                  <a:lnTo>
                    <a:pt x="119380" y="165100"/>
                  </a:lnTo>
                  <a:lnTo>
                    <a:pt x="124460" y="154941"/>
                  </a:lnTo>
                  <a:lnTo>
                    <a:pt x="128270" y="146050"/>
                  </a:lnTo>
                  <a:lnTo>
                    <a:pt x="133350" y="135891"/>
                  </a:lnTo>
                  <a:lnTo>
                    <a:pt x="137160" y="125731"/>
                  </a:lnTo>
                  <a:lnTo>
                    <a:pt x="137160" y="113031"/>
                  </a:lnTo>
                  <a:lnTo>
                    <a:pt x="134620" y="99061"/>
                  </a:lnTo>
                  <a:lnTo>
                    <a:pt x="130810" y="83822"/>
                  </a:lnTo>
                  <a:lnTo>
                    <a:pt x="125730" y="69850"/>
                  </a:lnTo>
                  <a:lnTo>
                    <a:pt x="120650" y="57150"/>
                  </a:lnTo>
                  <a:lnTo>
                    <a:pt x="114300" y="44450"/>
                  </a:lnTo>
                  <a:lnTo>
                    <a:pt x="111760" y="40641"/>
                  </a:lnTo>
                  <a:lnTo>
                    <a:pt x="110490" y="40641"/>
                  </a:lnTo>
                  <a:lnTo>
                    <a:pt x="113030" y="520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Freeform 559"/>
            <p:cNvSpPr/>
            <p:nvPr/>
          </p:nvSpPr>
          <p:spPr>
            <a:xfrm>
              <a:off x="8454390" y="17217389"/>
              <a:ext cx="242571" cy="176532"/>
            </a:xfrm>
            <a:custGeom>
              <a:avLst/>
              <a:gdLst/>
              <a:ahLst/>
              <a:cxnLst/>
              <a:rect l="0" t="0" r="0" b="0"/>
              <a:pathLst>
                <a:path w="242571" h="176532">
                  <a:moveTo>
                    <a:pt x="0" y="176531"/>
                  </a:moveTo>
                  <a:lnTo>
                    <a:pt x="16510" y="160022"/>
                  </a:lnTo>
                  <a:lnTo>
                    <a:pt x="22860" y="151131"/>
                  </a:lnTo>
                  <a:lnTo>
                    <a:pt x="27940" y="142241"/>
                  </a:lnTo>
                  <a:lnTo>
                    <a:pt x="33020" y="133350"/>
                  </a:lnTo>
                  <a:lnTo>
                    <a:pt x="36830" y="123191"/>
                  </a:lnTo>
                  <a:lnTo>
                    <a:pt x="40640" y="113031"/>
                  </a:lnTo>
                  <a:lnTo>
                    <a:pt x="44450" y="102872"/>
                  </a:lnTo>
                  <a:lnTo>
                    <a:pt x="49530" y="92711"/>
                  </a:lnTo>
                  <a:lnTo>
                    <a:pt x="55880" y="81281"/>
                  </a:lnTo>
                  <a:lnTo>
                    <a:pt x="60960" y="71122"/>
                  </a:lnTo>
                  <a:lnTo>
                    <a:pt x="68580" y="62231"/>
                  </a:lnTo>
                  <a:lnTo>
                    <a:pt x="77470" y="53341"/>
                  </a:lnTo>
                  <a:lnTo>
                    <a:pt x="86360" y="45722"/>
                  </a:lnTo>
                  <a:lnTo>
                    <a:pt x="95250" y="38100"/>
                  </a:lnTo>
                  <a:lnTo>
                    <a:pt x="110490" y="22861"/>
                  </a:lnTo>
                  <a:lnTo>
                    <a:pt x="119380" y="16511"/>
                  </a:lnTo>
                  <a:lnTo>
                    <a:pt x="128270" y="11431"/>
                  </a:lnTo>
                  <a:lnTo>
                    <a:pt x="138430" y="7622"/>
                  </a:lnTo>
                  <a:lnTo>
                    <a:pt x="151130" y="3811"/>
                  </a:lnTo>
                  <a:lnTo>
                    <a:pt x="165100" y="2541"/>
                  </a:lnTo>
                  <a:lnTo>
                    <a:pt x="180340" y="0"/>
                  </a:lnTo>
                  <a:lnTo>
                    <a:pt x="193040" y="2541"/>
                  </a:lnTo>
                  <a:lnTo>
                    <a:pt x="203200" y="5081"/>
                  </a:lnTo>
                  <a:lnTo>
                    <a:pt x="242570" y="393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Freeform 560"/>
            <p:cNvSpPr/>
            <p:nvPr/>
          </p:nvSpPr>
          <p:spPr>
            <a:xfrm>
              <a:off x="8665210" y="17263111"/>
              <a:ext cx="351791" cy="172720"/>
            </a:xfrm>
            <a:custGeom>
              <a:avLst/>
              <a:gdLst/>
              <a:ahLst/>
              <a:cxnLst/>
              <a:rect l="0" t="0" r="0" b="0"/>
              <a:pathLst>
                <a:path w="351791" h="172720">
                  <a:moveTo>
                    <a:pt x="0" y="120650"/>
                  </a:moveTo>
                  <a:lnTo>
                    <a:pt x="11430" y="97789"/>
                  </a:lnTo>
                  <a:lnTo>
                    <a:pt x="15240" y="87628"/>
                  </a:lnTo>
                  <a:lnTo>
                    <a:pt x="19050" y="77469"/>
                  </a:lnTo>
                  <a:lnTo>
                    <a:pt x="22860" y="67309"/>
                  </a:lnTo>
                  <a:lnTo>
                    <a:pt x="27940" y="58419"/>
                  </a:lnTo>
                  <a:lnTo>
                    <a:pt x="34290" y="49528"/>
                  </a:lnTo>
                  <a:lnTo>
                    <a:pt x="40640" y="41909"/>
                  </a:lnTo>
                  <a:lnTo>
                    <a:pt x="49530" y="33019"/>
                  </a:lnTo>
                  <a:lnTo>
                    <a:pt x="59690" y="24128"/>
                  </a:lnTo>
                  <a:lnTo>
                    <a:pt x="71120" y="13969"/>
                  </a:lnTo>
                  <a:lnTo>
                    <a:pt x="85090" y="7619"/>
                  </a:lnTo>
                  <a:lnTo>
                    <a:pt x="100330" y="2539"/>
                  </a:lnTo>
                  <a:lnTo>
                    <a:pt x="115570" y="0"/>
                  </a:lnTo>
                  <a:lnTo>
                    <a:pt x="129540" y="1269"/>
                  </a:lnTo>
                  <a:lnTo>
                    <a:pt x="142240" y="6350"/>
                  </a:lnTo>
                  <a:lnTo>
                    <a:pt x="154940" y="12700"/>
                  </a:lnTo>
                  <a:lnTo>
                    <a:pt x="163830" y="20319"/>
                  </a:lnTo>
                  <a:lnTo>
                    <a:pt x="171450" y="29209"/>
                  </a:lnTo>
                  <a:lnTo>
                    <a:pt x="176530" y="38100"/>
                  </a:lnTo>
                  <a:lnTo>
                    <a:pt x="180340" y="52069"/>
                  </a:lnTo>
                  <a:lnTo>
                    <a:pt x="180340" y="67309"/>
                  </a:lnTo>
                  <a:lnTo>
                    <a:pt x="180340" y="85089"/>
                  </a:lnTo>
                  <a:lnTo>
                    <a:pt x="177800" y="101600"/>
                  </a:lnTo>
                  <a:lnTo>
                    <a:pt x="172720" y="116839"/>
                  </a:lnTo>
                  <a:lnTo>
                    <a:pt x="167640" y="132078"/>
                  </a:lnTo>
                  <a:lnTo>
                    <a:pt x="167640" y="138428"/>
                  </a:lnTo>
                  <a:lnTo>
                    <a:pt x="171450" y="137159"/>
                  </a:lnTo>
                  <a:lnTo>
                    <a:pt x="177800" y="130809"/>
                  </a:lnTo>
                  <a:lnTo>
                    <a:pt x="182880" y="124459"/>
                  </a:lnTo>
                  <a:lnTo>
                    <a:pt x="186690" y="115569"/>
                  </a:lnTo>
                  <a:lnTo>
                    <a:pt x="191770" y="106678"/>
                  </a:lnTo>
                  <a:lnTo>
                    <a:pt x="196850" y="97789"/>
                  </a:lnTo>
                  <a:lnTo>
                    <a:pt x="201930" y="87628"/>
                  </a:lnTo>
                  <a:lnTo>
                    <a:pt x="208280" y="77469"/>
                  </a:lnTo>
                  <a:lnTo>
                    <a:pt x="215900" y="68578"/>
                  </a:lnTo>
                  <a:lnTo>
                    <a:pt x="224790" y="59689"/>
                  </a:lnTo>
                  <a:lnTo>
                    <a:pt x="233680" y="52069"/>
                  </a:lnTo>
                  <a:lnTo>
                    <a:pt x="245110" y="45719"/>
                  </a:lnTo>
                  <a:lnTo>
                    <a:pt x="256540" y="40639"/>
                  </a:lnTo>
                  <a:lnTo>
                    <a:pt x="269240" y="35559"/>
                  </a:lnTo>
                  <a:lnTo>
                    <a:pt x="281940" y="34289"/>
                  </a:lnTo>
                  <a:lnTo>
                    <a:pt x="295910" y="36828"/>
                  </a:lnTo>
                  <a:lnTo>
                    <a:pt x="309880" y="39369"/>
                  </a:lnTo>
                  <a:lnTo>
                    <a:pt x="321310" y="46989"/>
                  </a:lnTo>
                  <a:lnTo>
                    <a:pt x="330200" y="55878"/>
                  </a:lnTo>
                  <a:lnTo>
                    <a:pt x="340360" y="67309"/>
                  </a:lnTo>
                  <a:lnTo>
                    <a:pt x="345440" y="78739"/>
                  </a:lnTo>
                  <a:lnTo>
                    <a:pt x="349250" y="91439"/>
                  </a:lnTo>
                  <a:lnTo>
                    <a:pt x="351790" y="105409"/>
                  </a:lnTo>
                  <a:lnTo>
                    <a:pt x="351790" y="116839"/>
                  </a:lnTo>
                  <a:lnTo>
                    <a:pt x="349250" y="128269"/>
                  </a:lnTo>
                  <a:lnTo>
                    <a:pt x="346710" y="1727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Freeform 561"/>
            <p:cNvSpPr/>
            <p:nvPr/>
          </p:nvSpPr>
          <p:spPr>
            <a:xfrm>
              <a:off x="9055100" y="17269461"/>
              <a:ext cx="262891" cy="227329"/>
            </a:xfrm>
            <a:custGeom>
              <a:avLst/>
              <a:gdLst/>
              <a:ahLst/>
              <a:cxnLst/>
              <a:rect l="0" t="0" r="0" b="0"/>
              <a:pathLst>
                <a:path w="262891" h="227329">
                  <a:moveTo>
                    <a:pt x="262890" y="8889"/>
                  </a:moveTo>
                  <a:lnTo>
                    <a:pt x="240030" y="3809"/>
                  </a:lnTo>
                  <a:lnTo>
                    <a:pt x="228600" y="1269"/>
                  </a:lnTo>
                  <a:lnTo>
                    <a:pt x="217170" y="0"/>
                  </a:lnTo>
                  <a:lnTo>
                    <a:pt x="204470" y="0"/>
                  </a:lnTo>
                  <a:lnTo>
                    <a:pt x="191770" y="0"/>
                  </a:lnTo>
                  <a:lnTo>
                    <a:pt x="180340" y="2539"/>
                  </a:lnTo>
                  <a:lnTo>
                    <a:pt x="168910" y="3809"/>
                  </a:lnTo>
                  <a:lnTo>
                    <a:pt x="157480" y="8889"/>
                  </a:lnTo>
                  <a:lnTo>
                    <a:pt x="144780" y="12700"/>
                  </a:lnTo>
                  <a:lnTo>
                    <a:pt x="130810" y="19050"/>
                  </a:lnTo>
                  <a:lnTo>
                    <a:pt x="123190" y="27939"/>
                  </a:lnTo>
                  <a:lnTo>
                    <a:pt x="119380" y="40639"/>
                  </a:lnTo>
                  <a:lnTo>
                    <a:pt x="118110" y="54609"/>
                  </a:lnTo>
                  <a:lnTo>
                    <a:pt x="119380" y="67309"/>
                  </a:lnTo>
                  <a:lnTo>
                    <a:pt x="123190" y="80009"/>
                  </a:lnTo>
                  <a:lnTo>
                    <a:pt x="127000" y="91439"/>
                  </a:lnTo>
                  <a:lnTo>
                    <a:pt x="132080" y="101600"/>
                  </a:lnTo>
                  <a:lnTo>
                    <a:pt x="138430" y="110489"/>
                  </a:lnTo>
                  <a:lnTo>
                    <a:pt x="144780" y="118109"/>
                  </a:lnTo>
                  <a:lnTo>
                    <a:pt x="151130" y="127000"/>
                  </a:lnTo>
                  <a:lnTo>
                    <a:pt x="157480" y="134619"/>
                  </a:lnTo>
                  <a:lnTo>
                    <a:pt x="165100" y="140969"/>
                  </a:lnTo>
                  <a:lnTo>
                    <a:pt x="170180" y="149859"/>
                  </a:lnTo>
                  <a:lnTo>
                    <a:pt x="175260" y="158750"/>
                  </a:lnTo>
                  <a:lnTo>
                    <a:pt x="180340" y="168909"/>
                  </a:lnTo>
                  <a:lnTo>
                    <a:pt x="181610" y="179069"/>
                  </a:lnTo>
                  <a:lnTo>
                    <a:pt x="181610" y="189228"/>
                  </a:lnTo>
                  <a:lnTo>
                    <a:pt x="180340" y="199389"/>
                  </a:lnTo>
                  <a:lnTo>
                    <a:pt x="173990" y="207009"/>
                  </a:lnTo>
                  <a:lnTo>
                    <a:pt x="163830" y="213359"/>
                  </a:lnTo>
                  <a:lnTo>
                    <a:pt x="151130" y="218439"/>
                  </a:lnTo>
                  <a:lnTo>
                    <a:pt x="138430" y="222250"/>
                  </a:lnTo>
                  <a:lnTo>
                    <a:pt x="124460" y="224789"/>
                  </a:lnTo>
                  <a:lnTo>
                    <a:pt x="110490" y="227328"/>
                  </a:lnTo>
                  <a:lnTo>
                    <a:pt x="97790" y="226059"/>
                  </a:lnTo>
                  <a:lnTo>
                    <a:pt x="86360" y="226059"/>
                  </a:lnTo>
                  <a:lnTo>
                    <a:pt x="74930" y="223519"/>
                  </a:lnTo>
                  <a:lnTo>
                    <a:pt x="63500" y="220978"/>
                  </a:lnTo>
                  <a:lnTo>
                    <a:pt x="53340" y="218439"/>
                  </a:lnTo>
                  <a:lnTo>
                    <a:pt x="41910" y="214628"/>
                  </a:lnTo>
                  <a:lnTo>
                    <a:pt x="33020" y="209550"/>
                  </a:lnTo>
                  <a:lnTo>
                    <a:pt x="24130" y="201928"/>
                  </a:lnTo>
                  <a:lnTo>
                    <a:pt x="0" y="177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4" name="Freeform 563"/>
          <p:cNvSpPr/>
          <p:nvPr/>
        </p:nvSpPr>
        <p:spPr>
          <a:xfrm>
            <a:off x="307340" y="18092420"/>
            <a:ext cx="220981" cy="412751"/>
          </a:xfrm>
          <a:custGeom>
            <a:avLst/>
            <a:gdLst/>
            <a:ahLst/>
            <a:cxnLst/>
            <a:rect l="0" t="0" r="0" b="0"/>
            <a:pathLst>
              <a:path w="220981" h="412751">
                <a:moveTo>
                  <a:pt x="50800" y="69850"/>
                </a:moveTo>
                <a:lnTo>
                  <a:pt x="41910" y="119380"/>
                </a:lnTo>
                <a:lnTo>
                  <a:pt x="25400" y="204469"/>
                </a:lnTo>
                <a:lnTo>
                  <a:pt x="24130" y="222250"/>
                </a:lnTo>
                <a:lnTo>
                  <a:pt x="21590" y="242569"/>
                </a:lnTo>
                <a:lnTo>
                  <a:pt x="21590" y="261619"/>
                </a:lnTo>
                <a:lnTo>
                  <a:pt x="19050" y="280669"/>
                </a:lnTo>
                <a:lnTo>
                  <a:pt x="16510" y="299719"/>
                </a:lnTo>
                <a:lnTo>
                  <a:pt x="13970" y="317500"/>
                </a:lnTo>
                <a:lnTo>
                  <a:pt x="11430" y="335280"/>
                </a:lnTo>
                <a:lnTo>
                  <a:pt x="7620" y="350519"/>
                </a:lnTo>
                <a:lnTo>
                  <a:pt x="5080" y="365760"/>
                </a:lnTo>
                <a:lnTo>
                  <a:pt x="2540" y="381000"/>
                </a:lnTo>
                <a:lnTo>
                  <a:pt x="1270" y="396241"/>
                </a:lnTo>
                <a:lnTo>
                  <a:pt x="0" y="410210"/>
                </a:lnTo>
                <a:lnTo>
                  <a:pt x="0" y="412750"/>
                </a:lnTo>
                <a:lnTo>
                  <a:pt x="2540" y="407669"/>
                </a:lnTo>
                <a:lnTo>
                  <a:pt x="3810" y="396241"/>
                </a:lnTo>
                <a:lnTo>
                  <a:pt x="5080" y="383541"/>
                </a:lnTo>
                <a:lnTo>
                  <a:pt x="6350" y="369569"/>
                </a:lnTo>
                <a:lnTo>
                  <a:pt x="7620" y="354330"/>
                </a:lnTo>
                <a:lnTo>
                  <a:pt x="8890" y="339091"/>
                </a:lnTo>
                <a:lnTo>
                  <a:pt x="11430" y="323850"/>
                </a:lnTo>
                <a:lnTo>
                  <a:pt x="13970" y="309880"/>
                </a:lnTo>
                <a:lnTo>
                  <a:pt x="15240" y="293369"/>
                </a:lnTo>
                <a:lnTo>
                  <a:pt x="16510" y="275591"/>
                </a:lnTo>
                <a:lnTo>
                  <a:pt x="17780" y="256541"/>
                </a:lnTo>
                <a:lnTo>
                  <a:pt x="19050" y="237491"/>
                </a:lnTo>
                <a:lnTo>
                  <a:pt x="21590" y="219710"/>
                </a:lnTo>
                <a:lnTo>
                  <a:pt x="24130" y="200660"/>
                </a:lnTo>
                <a:lnTo>
                  <a:pt x="27940" y="182880"/>
                </a:lnTo>
                <a:lnTo>
                  <a:pt x="33020" y="165100"/>
                </a:lnTo>
                <a:lnTo>
                  <a:pt x="39370" y="147319"/>
                </a:lnTo>
                <a:lnTo>
                  <a:pt x="44450" y="130810"/>
                </a:lnTo>
                <a:lnTo>
                  <a:pt x="48260" y="113030"/>
                </a:lnTo>
                <a:lnTo>
                  <a:pt x="53340" y="95250"/>
                </a:lnTo>
                <a:lnTo>
                  <a:pt x="58420" y="80010"/>
                </a:lnTo>
                <a:lnTo>
                  <a:pt x="63500" y="66041"/>
                </a:lnTo>
                <a:lnTo>
                  <a:pt x="69850" y="53341"/>
                </a:lnTo>
                <a:lnTo>
                  <a:pt x="76200" y="43180"/>
                </a:lnTo>
                <a:lnTo>
                  <a:pt x="82550" y="33019"/>
                </a:lnTo>
                <a:lnTo>
                  <a:pt x="90170" y="24130"/>
                </a:lnTo>
                <a:lnTo>
                  <a:pt x="97790" y="16510"/>
                </a:lnTo>
                <a:lnTo>
                  <a:pt x="106680" y="8891"/>
                </a:lnTo>
                <a:lnTo>
                  <a:pt x="115570" y="1269"/>
                </a:lnTo>
                <a:lnTo>
                  <a:pt x="124460" y="0"/>
                </a:lnTo>
                <a:lnTo>
                  <a:pt x="133350" y="2541"/>
                </a:lnTo>
                <a:lnTo>
                  <a:pt x="140970" y="7619"/>
                </a:lnTo>
                <a:lnTo>
                  <a:pt x="147320" y="15241"/>
                </a:lnTo>
                <a:lnTo>
                  <a:pt x="152400" y="25400"/>
                </a:lnTo>
                <a:lnTo>
                  <a:pt x="157480" y="36830"/>
                </a:lnTo>
                <a:lnTo>
                  <a:pt x="161290" y="49530"/>
                </a:lnTo>
                <a:lnTo>
                  <a:pt x="165100" y="62230"/>
                </a:lnTo>
                <a:lnTo>
                  <a:pt x="168910" y="74930"/>
                </a:lnTo>
                <a:lnTo>
                  <a:pt x="171450" y="91441"/>
                </a:lnTo>
                <a:lnTo>
                  <a:pt x="173990" y="109219"/>
                </a:lnTo>
                <a:lnTo>
                  <a:pt x="175260" y="127000"/>
                </a:lnTo>
                <a:lnTo>
                  <a:pt x="176530" y="163830"/>
                </a:lnTo>
                <a:lnTo>
                  <a:pt x="176530" y="234950"/>
                </a:lnTo>
                <a:lnTo>
                  <a:pt x="176530" y="340360"/>
                </a:lnTo>
                <a:lnTo>
                  <a:pt x="175260" y="347980"/>
                </a:lnTo>
                <a:lnTo>
                  <a:pt x="173990" y="347980"/>
                </a:lnTo>
                <a:lnTo>
                  <a:pt x="171450" y="342900"/>
                </a:lnTo>
                <a:lnTo>
                  <a:pt x="170180" y="332741"/>
                </a:lnTo>
                <a:lnTo>
                  <a:pt x="168910" y="318769"/>
                </a:lnTo>
                <a:lnTo>
                  <a:pt x="167640" y="302260"/>
                </a:lnTo>
                <a:lnTo>
                  <a:pt x="168910" y="288291"/>
                </a:lnTo>
                <a:lnTo>
                  <a:pt x="170180" y="275591"/>
                </a:lnTo>
                <a:lnTo>
                  <a:pt x="172720" y="262891"/>
                </a:lnTo>
                <a:lnTo>
                  <a:pt x="173990" y="248919"/>
                </a:lnTo>
                <a:lnTo>
                  <a:pt x="175260" y="233680"/>
                </a:lnTo>
                <a:lnTo>
                  <a:pt x="176530" y="195580"/>
                </a:lnTo>
                <a:lnTo>
                  <a:pt x="177800" y="189230"/>
                </a:lnTo>
                <a:lnTo>
                  <a:pt x="180340" y="181610"/>
                </a:lnTo>
                <a:lnTo>
                  <a:pt x="182880" y="172719"/>
                </a:lnTo>
                <a:lnTo>
                  <a:pt x="184150" y="161291"/>
                </a:lnTo>
                <a:lnTo>
                  <a:pt x="185420" y="149860"/>
                </a:lnTo>
                <a:lnTo>
                  <a:pt x="185420" y="137160"/>
                </a:lnTo>
                <a:lnTo>
                  <a:pt x="185420" y="125730"/>
                </a:lnTo>
                <a:lnTo>
                  <a:pt x="184150" y="114300"/>
                </a:lnTo>
                <a:lnTo>
                  <a:pt x="181610" y="102869"/>
                </a:lnTo>
                <a:lnTo>
                  <a:pt x="176530" y="93980"/>
                </a:lnTo>
                <a:lnTo>
                  <a:pt x="170180" y="87630"/>
                </a:lnTo>
                <a:lnTo>
                  <a:pt x="161290" y="81280"/>
                </a:lnTo>
                <a:lnTo>
                  <a:pt x="153670" y="81280"/>
                </a:lnTo>
                <a:lnTo>
                  <a:pt x="146050" y="85091"/>
                </a:lnTo>
                <a:lnTo>
                  <a:pt x="138430" y="90169"/>
                </a:lnTo>
                <a:lnTo>
                  <a:pt x="132080" y="97791"/>
                </a:lnTo>
                <a:lnTo>
                  <a:pt x="124460" y="106680"/>
                </a:lnTo>
                <a:lnTo>
                  <a:pt x="118110" y="115569"/>
                </a:lnTo>
                <a:lnTo>
                  <a:pt x="111760" y="125730"/>
                </a:lnTo>
                <a:lnTo>
                  <a:pt x="106680" y="138430"/>
                </a:lnTo>
                <a:lnTo>
                  <a:pt x="101600" y="149860"/>
                </a:lnTo>
                <a:lnTo>
                  <a:pt x="96520" y="163830"/>
                </a:lnTo>
                <a:lnTo>
                  <a:pt x="90170" y="176530"/>
                </a:lnTo>
                <a:lnTo>
                  <a:pt x="83820" y="190500"/>
                </a:lnTo>
                <a:lnTo>
                  <a:pt x="80010" y="204469"/>
                </a:lnTo>
                <a:lnTo>
                  <a:pt x="77470" y="218441"/>
                </a:lnTo>
                <a:lnTo>
                  <a:pt x="74930" y="232410"/>
                </a:lnTo>
                <a:lnTo>
                  <a:pt x="72390" y="245110"/>
                </a:lnTo>
                <a:lnTo>
                  <a:pt x="69850" y="256541"/>
                </a:lnTo>
                <a:lnTo>
                  <a:pt x="67310" y="267969"/>
                </a:lnTo>
                <a:lnTo>
                  <a:pt x="66040" y="279400"/>
                </a:lnTo>
                <a:lnTo>
                  <a:pt x="67310" y="290830"/>
                </a:lnTo>
                <a:lnTo>
                  <a:pt x="68580" y="300991"/>
                </a:lnTo>
                <a:lnTo>
                  <a:pt x="72390" y="312419"/>
                </a:lnTo>
                <a:lnTo>
                  <a:pt x="76200" y="322580"/>
                </a:lnTo>
                <a:lnTo>
                  <a:pt x="82550" y="334010"/>
                </a:lnTo>
                <a:lnTo>
                  <a:pt x="90170" y="339091"/>
                </a:lnTo>
                <a:lnTo>
                  <a:pt x="100330" y="341630"/>
                </a:lnTo>
                <a:lnTo>
                  <a:pt x="111760" y="342900"/>
                </a:lnTo>
                <a:lnTo>
                  <a:pt x="121920" y="340360"/>
                </a:lnTo>
                <a:lnTo>
                  <a:pt x="130810" y="337819"/>
                </a:lnTo>
                <a:lnTo>
                  <a:pt x="139700" y="332741"/>
                </a:lnTo>
                <a:lnTo>
                  <a:pt x="147320" y="326391"/>
                </a:lnTo>
                <a:lnTo>
                  <a:pt x="154940" y="317500"/>
                </a:lnTo>
                <a:lnTo>
                  <a:pt x="162560" y="308610"/>
                </a:lnTo>
                <a:lnTo>
                  <a:pt x="168910" y="298450"/>
                </a:lnTo>
                <a:lnTo>
                  <a:pt x="176530" y="287019"/>
                </a:lnTo>
                <a:lnTo>
                  <a:pt x="184150" y="274319"/>
                </a:lnTo>
                <a:lnTo>
                  <a:pt x="198120" y="247650"/>
                </a:lnTo>
                <a:lnTo>
                  <a:pt x="204470" y="234950"/>
                </a:lnTo>
                <a:lnTo>
                  <a:pt x="210820" y="220980"/>
                </a:lnTo>
                <a:lnTo>
                  <a:pt x="215900" y="207010"/>
                </a:lnTo>
                <a:lnTo>
                  <a:pt x="220980" y="193041"/>
                </a:lnTo>
                <a:lnTo>
                  <a:pt x="220980" y="176530"/>
                </a:lnTo>
                <a:lnTo>
                  <a:pt x="219710" y="158750"/>
                </a:lnTo>
                <a:lnTo>
                  <a:pt x="215900" y="139700"/>
                </a:lnTo>
                <a:lnTo>
                  <a:pt x="209550" y="123191"/>
                </a:lnTo>
                <a:lnTo>
                  <a:pt x="201930" y="109219"/>
                </a:lnTo>
                <a:lnTo>
                  <a:pt x="194310" y="96519"/>
                </a:lnTo>
                <a:lnTo>
                  <a:pt x="182880" y="90169"/>
                </a:lnTo>
                <a:lnTo>
                  <a:pt x="168910" y="87630"/>
                </a:lnTo>
                <a:lnTo>
                  <a:pt x="153670" y="88900"/>
                </a:lnTo>
                <a:lnTo>
                  <a:pt x="142240" y="92710"/>
                </a:lnTo>
                <a:lnTo>
                  <a:pt x="130810" y="96519"/>
                </a:lnTo>
                <a:lnTo>
                  <a:pt x="121920" y="101600"/>
                </a:lnTo>
                <a:lnTo>
                  <a:pt x="114300" y="110491"/>
                </a:lnTo>
                <a:lnTo>
                  <a:pt x="107950" y="120650"/>
                </a:lnTo>
                <a:lnTo>
                  <a:pt x="102870" y="132080"/>
                </a:lnTo>
                <a:lnTo>
                  <a:pt x="99060" y="142241"/>
                </a:lnTo>
                <a:lnTo>
                  <a:pt x="93980" y="153669"/>
                </a:lnTo>
                <a:lnTo>
                  <a:pt x="90170" y="165100"/>
                </a:lnTo>
                <a:lnTo>
                  <a:pt x="87630" y="176530"/>
                </a:lnTo>
                <a:lnTo>
                  <a:pt x="86360" y="189230"/>
                </a:lnTo>
                <a:lnTo>
                  <a:pt x="85090" y="201930"/>
                </a:lnTo>
                <a:lnTo>
                  <a:pt x="85090" y="218441"/>
                </a:lnTo>
                <a:lnTo>
                  <a:pt x="86360" y="234950"/>
                </a:lnTo>
                <a:lnTo>
                  <a:pt x="88900" y="254000"/>
                </a:lnTo>
                <a:lnTo>
                  <a:pt x="92710" y="270510"/>
                </a:lnTo>
                <a:lnTo>
                  <a:pt x="96520" y="284480"/>
                </a:lnTo>
                <a:lnTo>
                  <a:pt x="102870" y="297180"/>
                </a:lnTo>
                <a:lnTo>
                  <a:pt x="109220" y="308610"/>
                </a:lnTo>
                <a:lnTo>
                  <a:pt x="115570" y="317500"/>
                </a:lnTo>
                <a:lnTo>
                  <a:pt x="134620" y="3441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2" name="Group 571"/>
          <p:cNvGrpSpPr/>
          <p:nvPr/>
        </p:nvGrpSpPr>
        <p:grpSpPr>
          <a:xfrm>
            <a:off x="1357630" y="17993361"/>
            <a:ext cx="1527811" cy="568960"/>
            <a:chOff x="1357630" y="17993361"/>
            <a:chExt cx="1527811" cy="568960"/>
          </a:xfrm>
        </p:grpSpPr>
        <p:sp>
          <p:nvSpPr>
            <p:cNvPr id="565" name="Freeform 564"/>
            <p:cNvSpPr/>
            <p:nvPr/>
          </p:nvSpPr>
          <p:spPr>
            <a:xfrm>
              <a:off x="1357630" y="18205450"/>
              <a:ext cx="1" cy="10162"/>
            </a:xfrm>
            <a:custGeom>
              <a:avLst/>
              <a:gdLst/>
              <a:ahLst/>
              <a:cxnLst/>
              <a:rect l="0" t="0" r="0" b="0"/>
              <a:pathLst>
                <a:path w="1" h="10162">
                  <a:moveTo>
                    <a:pt x="0" y="1016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Freeform 565"/>
            <p:cNvSpPr/>
            <p:nvPr/>
          </p:nvSpPr>
          <p:spPr>
            <a:xfrm>
              <a:off x="1369060" y="18152111"/>
              <a:ext cx="179071" cy="410210"/>
            </a:xfrm>
            <a:custGeom>
              <a:avLst/>
              <a:gdLst/>
              <a:ahLst/>
              <a:cxnLst/>
              <a:rect l="0" t="0" r="0" b="0"/>
              <a:pathLst>
                <a:path w="179071" h="410210">
                  <a:moveTo>
                    <a:pt x="31750" y="21589"/>
                  </a:moveTo>
                  <a:lnTo>
                    <a:pt x="25400" y="38100"/>
                  </a:lnTo>
                  <a:lnTo>
                    <a:pt x="22860" y="49528"/>
                  </a:lnTo>
                  <a:lnTo>
                    <a:pt x="20320" y="64769"/>
                  </a:lnTo>
                  <a:lnTo>
                    <a:pt x="16510" y="82550"/>
                  </a:lnTo>
                  <a:lnTo>
                    <a:pt x="10160" y="113028"/>
                  </a:lnTo>
                  <a:lnTo>
                    <a:pt x="6350" y="128269"/>
                  </a:lnTo>
                  <a:lnTo>
                    <a:pt x="3810" y="142239"/>
                  </a:lnTo>
                  <a:lnTo>
                    <a:pt x="2540" y="157478"/>
                  </a:lnTo>
                  <a:lnTo>
                    <a:pt x="1270" y="171450"/>
                  </a:lnTo>
                  <a:lnTo>
                    <a:pt x="1270" y="186689"/>
                  </a:lnTo>
                  <a:lnTo>
                    <a:pt x="0" y="219709"/>
                  </a:lnTo>
                  <a:lnTo>
                    <a:pt x="0" y="308609"/>
                  </a:lnTo>
                  <a:lnTo>
                    <a:pt x="1270" y="321309"/>
                  </a:lnTo>
                  <a:lnTo>
                    <a:pt x="2540" y="334009"/>
                  </a:lnTo>
                  <a:lnTo>
                    <a:pt x="5080" y="345439"/>
                  </a:lnTo>
                  <a:lnTo>
                    <a:pt x="10160" y="358139"/>
                  </a:lnTo>
                  <a:lnTo>
                    <a:pt x="17780" y="370839"/>
                  </a:lnTo>
                  <a:lnTo>
                    <a:pt x="25400" y="383539"/>
                  </a:lnTo>
                  <a:lnTo>
                    <a:pt x="34290" y="393700"/>
                  </a:lnTo>
                  <a:lnTo>
                    <a:pt x="44450" y="402589"/>
                  </a:lnTo>
                  <a:lnTo>
                    <a:pt x="53340" y="408939"/>
                  </a:lnTo>
                  <a:lnTo>
                    <a:pt x="62230" y="410209"/>
                  </a:lnTo>
                  <a:lnTo>
                    <a:pt x="71120" y="408939"/>
                  </a:lnTo>
                  <a:lnTo>
                    <a:pt x="78740" y="406400"/>
                  </a:lnTo>
                  <a:lnTo>
                    <a:pt x="86360" y="401319"/>
                  </a:lnTo>
                  <a:lnTo>
                    <a:pt x="93980" y="393700"/>
                  </a:lnTo>
                  <a:lnTo>
                    <a:pt x="100330" y="384809"/>
                  </a:lnTo>
                  <a:lnTo>
                    <a:pt x="109220" y="374650"/>
                  </a:lnTo>
                  <a:lnTo>
                    <a:pt x="128270" y="351789"/>
                  </a:lnTo>
                  <a:lnTo>
                    <a:pt x="135890" y="336550"/>
                  </a:lnTo>
                  <a:lnTo>
                    <a:pt x="142240" y="321309"/>
                  </a:lnTo>
                  <a:lnTo>
                    <a:pt x="147320" y="306069"/>
                  </a:lnTo>
                  <a:lnTo>
                    <a:pt x="151130" y="289559"/>
                  </a:lnTo>
                  <a:lnTo>
                    <a:pt x="156210" y="273050"/>
                  </a:lnTo>
                  <a:lnTo>
                    <a:pt x="160020" y="255269"/>
                  </a:lnTo>
                  <a:lnTo>
                    <a:pt x="163830" y="237489"/>
                  </a:lnTo>
                  <a:lnTo>
                    <a:pt x="171450" y="198119"/>
                  </a:lnTo>
                  <a:lnTo>
                    <a:pt x="173990" y="179069"/>
                  </a:lnTo>
                  <a:lnTo>
                    <a:pt x="175260" y="160019"/>
                  </a:lnTo>
                  <a:lnTo>
                    <a:pt x="176530" y="142239"/>
                  </a:lnTo>
                  <a:lnTo>
                    <a:pt x="177800" y="109219"/>
                  </a:lnTo>
                  <a:lnTo>
                    <a:pt x="177800" y="93978"/>
                  </a:lnTo>
                  <a:lnTo>
                    <a:pt x="176530" y="77469"/>
                  </a:lnTo>
                  <a:lnTo>
                    <a:pt x="175260" y="60959"/>
                  </a:lnTo>
                  <a:lnTo>
                    <a:pt x="1790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Freeform 566"/>
            <p:cNvSpPr/>
            <p:nvPr/>
          </p:nvSpPr>
          <p:spPr>
            <a:xfrm>
              <a:off x="1631950" y="18168620"/>
              <a:ext cx="190501" cy="317501"/>
            </a:xfrm>
            <a:custGeom>
              <a:avLst/>
              <a:gdLst/>
              <a:ahLst/>
              <a:cxnLst/>
              <a:rect l="0" t="0" r="0" b="0"/>
              <a:pathLst>
                <a:path w="190501" h="317501">
                  <a:moveTo>
                    <a:pt x="179070" y="25400"/>
                  </a:moveTo>
                  <a:lnTo>
                    <a:pt x="167640" y="13969"/>
                  </a:lnTo>
                  <a:lnTo>
                    <a:pt x="160020" y="10160"/>
                  </a:lnTo>
                  <a:lnTo>
                    <a:pt x="149860" y="6350"/>
                  </a:lnTo>
                  <a:lnTo>
                    <a:pt x="138430" y="2541"/>
                  </a:lnTo>
                  <a:lnTo>
                    <a:pt x="124460" y="0"/>
                  </a:lnTo>
                  <a:lnTo>
                    <a:pt x="110490" y="1269"/>
                  </a:lnTo>
                  <a:lnTo>
                    <a:pt x="93980" y="2541"/>
                  </a:lnTo>
                  <a:lnTo>
                    <a:pt x="81280" y="7619"/>
                  </a:lnTo>
                  <a:lnTo>
                    <a:pt x="71120" y="16510"/>
                  </a:lnTo>
                  <a:lnTo>
                    <a:pt x="60960" y="26669"/>
                  </a:lnTo>
                  <a:lnTo>
                    <a:pt x="55880" y="36830"/>
                  </a:lnTo>
                  <a:lnTo>
                    <a:pt x="53340" y="46991"/>
                  </a:lnTo>
                  <a:lnTo>
                    <a:pt x="53340" y="57150"/>
                  </a:lnTo>
                  <a:lnTo>
                    <a:pt x="55880" y="68580"/>
                  </a:lnTo>
                  <a:lnTo>
                    <a:pt x="59690" y="78741"/>
                  </a:lnTo>
                  <a:lnTo>
                    <a:pt x="63500" y="88900"/>
                  </a:lnTo>
                  <a:lnTo>
                    <a:pt x="69850" y="99060"/>
                  </a:lnTo>
                  <a:lnTo>
                    <a:pt x="76200" y="110491"/>
                  </a:lnTo>
                  <a:lnTo>
                    <a:pt x="82550" y="120650"/>
                  </a:lnTo>
                  <a:lnTo>
                    <a:pt x="90170" y="130810"/>
                  </a:lnTo>
                  <a:lnTo>
                    <a:pt x="97790" y="140969"/>
                  </a:lnTo>
                  <a:lnTo>
                    <a:pt x="107950" y="152400"/>
                  </a:lnTo>
                  <a:lnTo>
                    <a:pt x="116840" y="161291"/>
                  </a:lnTo>
                  <a:lnTo>
                    <a:pt x="127000" y="170180"/>
                  </a:lnTo>
                  <a:lnTo>
                    <a:pt x="137160" y="177800"/>
                  </a:lnTo>
                  <a:lnTo>
                    <a:pt x="146050" y="185419"/>
                  </a:lnTo>
                  <a:lnTo>
                    <a:pt x="154940" y="193041"/>
                  </a:lnTo>
                  <a:lnTo>
                    <a:pt x="170180" y="208280"/>
                  </a:lnTo>
                  <a:lnTo>
                    <a:pt x="185420" y="222250"/>
                  </a:lnTo>
                  <a:lnTo>
                    <a:pt x="189230" y="231141"/>
                  </a:lnTo>
                  <a:lnTo>
                    <a:pt x="190500" y="242569"/>
                  </a:lnTo>
                  <a:lnTo>
                    <a:pt x="190500" y="254000"/>
                  </a:lnTo>
                  <a:lnTo>
                    <a:pt x="184150" y="265430"/>
                  </a:lnTo>
                  <a:lnTo>
                    <a:pt x="173990" y="276860"/>
                  </a:lnTo>
                  <a:lnTo>
                    <a:pt x="161290" y="288291"/>
                  </a:lnTo>
                  <a:lnTo>
                    <a:pt x="148590" y="297180"/>
                  </a:lnTo>
                  <a:lnTo>
                    <a:pt x="135890" y="303530"/>
                  </a:lnTo>
                  <a:lnTo>
                    <a:pt x="121920" y="308610"/>
                  </a:lnTo>
                  <a:lnTo>
                    <a:pt x="107950" y="312419"/>
                  </a:lnTo>
                  <a:lnTo>
                    <a:pt x="93980" y="314960"/>
                  </a:lnTo>
                  <a:lnTo>
                    <a:pt x="80010" y="317500"/>
                  </a:lnTo>
                  <a:lnTo>
                    <a:pt x="64770" y="317500"/>
                  </a:lnTo>
                  <a:lnTo>
                    <a:pt x="49530" y="316230"/>
                  </a:lnTo>
                  <a:lnTo>
                    <a:pt x="0" y="3098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Freeform 567"/>
            <p:cNvSpPr/>
            <p:nvPr/>
          </p:nvSpPr>
          <p:spPr>
            <a:xfrm>
              <a:off x="1910080" y="18249900"/>
              <a:ext cx="300991" cy="257812"/>
            </a:xfrm>
            <a:custGeom>
              <a:avLst/>
              <a:gdLst/>
              <a:ahLst/>
              <a:cxnLst/>
              <a:rect l="0" t="0" r="0" b="0"/>
              <a:pathLst>
                <a:path w="300991" h="257812">
                  <a:moveTo>
                    <a:pt x="26670" y="102870"/>
                  </a:moveTo>
                  <a:lnTo>
                    <a:pt x="60960" y="102870"/>
                  </a:lnTo>
                  <a:lnTo>
                    <a:pt x="74930" y="101600"/>
                  </a:lnTo>
                  <a:lnTo>
                    <a:pt x="90170" y="99061"/>
                  </a:lnTo>
                  <a:lnTo>
                    <a:pt x="104140" y="96520"/>
                  </a:lnTo>
                  <a:lnTo>
                    <a:pt x="116840" y="92711"/>
                  </a:lnTo>
                  <a:lnTo>
                    <a:pt x="129540" y="87630"/>
                  </a:lnTo>
                  <a:lnTo>
                    <a:pt x="140970" y="82550"/>
                  </a:lnTo>
                  <a:lnTo>
                    <a:pt x="151130" y="74930"/>
                  </a:lnTo>
                  <a:lnTo>
                    <a:pt x="160020" y="66039"/>
                  </a:lnTo>
                  <a:lnTo>
                    <a:pt x="168910" y="57150"/>
                  </a:lnTo>
                  <a:lnTo>
                    <a:pt x="172720" y="48261"/>
                  </a:lnTo>
                  <a:lnTo>
                    <a:pt x="173990" y="38100"/>
                  </a:lnTo>
                  <a:lnTo>
                    <a:pt x="173990" y="27939"/>
                  </a:lnTo>
                  <a:lnTo>
                    <a:pt x="170180" y="19050"/>
                  </a:lnTo>
                  <a:lnTo>
                    <a:pt x="162560" y="10161"/>
                  </a:lnTo>
                  <a:lnTo>
                    <a:pt x="152400" y="2539"/>
                  </a:lnTo>
                  <a:lnTo>
                    <a:pt x="139700" y="0"/>
                  </a:lnTo>
                  <a:lnTo>
                    <a:pt x="125730" y="0"/>
                  </a:lnTo>
                  <a:lnTo>
                    <a:pt x="110490" y="2539"/>
                  </a:lnTo>
                  <a:lnTo>
                    <a:pt x="95250" y="7620"/>
                  </a:lnTo>
                  <a:lnTo>
                    <a:pt x="81280" y="15239"/>
                  </a:lnTo>
                  <a:lnTo>
                    <a:pt x="66040" y="22861"/>
                  </a:lnTo>
                  <a:lnTo>
                    <a:pt x="54610" y="31750"/>
                  </a:lnTo>
                  <a:lnTo>
                    <a:pt x="44450" y="41911"/>
                  </a:lnTo>
                  <a:lnTo>
                    <a:pt x="35560" y="50800"/>
                  </a:lnTo>
                  <a:lnTo>
                    <a:pt x="26670" y="62230"/>
                  </a:lnTo>
                  <a:lnTo>
                    <a:pt x="19050" y="74930"/>
                  </a:lnTo>
                  <a:lnTo>
                    <a:pt x="11430" y="87630"/>
                  </a:lnTo>
                  <a:lnTo>
                    <a:pt x="6350" y="100330"/>
                  </a:lnTo>
                  <a:lnTo>
                    <a:pt x="2540" y="114300"/>
                  </a:lnTo>
                  <a:lnTo>
                    <a:pt x="0" y="128270"/>
                  </a:lnTo>
                  <a:lnTo>
                    <a:pt x="0" y="140970"/>
                  </a:lnTo>
                  <a:lnTo>
                    <a:pt x="1270" y="154939"/>
                  </a:lnTo>
                  <a:lnTo>
                    <a:pt x="2540" y="168911"/>
                  </a:lnTo>
                  <a:lnTo>
                    <a:pt x="7620" y="181611"/>
                  </a:lnTo>
                  <a:lnTo>
                    <a:pt x="13970" y="194311"/>
                  </a:lnTo>
                  <a:lnTo>
                    <a:pt x="21590" y="205739"/>
                  </a:lnTo>
                  <a:lnTo>
                    <a:pt x="31750" y="215900"/>
                  </a:lnTo>
                  <a:lnTo>
                    <a:pt x="43180" y="224789"/>
                  </a:lnTo>
                  <a:lnTo>
                    <a:pt x="55880" y="233680"/>
                  </a:lnTo>
                  <a:lnTo>
                    <a:pt x="69850" y="240030"/>
                  </a:lnTo>
                  <a:lnTo>
                    <a:pt x="85090" y="245111"/>
                  </a:lnTo>
                  <a:lnTo>
                    <a:pt x="100330" y="250189"/>
                  </a:lnTo>
                  <a:lnTo>
                    <a:pt x="116840" y="254000"/>
                  </a:lnTo>
                  <a:lnTo>
                    <a:pt x="133350" y="256539"/>
                  </a:lnTo>
                  <a:lnTo>
                    <a:pt x="151130" y="257811"/>
                  </a:lnTo>
                  <a:lnTo>
                    <a:pt x="167640" y="256539"/>
                  </a:lnTo>
                  <a:lnTo>
                    <a:pt x="185420" y="252730"/>
                  </a:lnTo>
                  <a:lnTo>
                    <a:pt x="203200" y="247650"/>
                  </a:lnTo>
                  <a:lnTo>
                    <a:pt x="220980" y="242570"/>
                  </a:lnTo>
                  <a:lnTo>
                    <a:pt x="300990" y="2184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Freeform 568"/>
            <p:cNvSpPr/>
            <p:nvPr/>
          </p:nvSpPr>
          <p:spPr>
            <a:xfrm>
              <a:off x="2382520" y="18233389"/>
              <a:ext cx="162561" cy="233682"/>
            </a:xfrm>
            <a:custGeom>
              <a:avLst/>
              <a:gdLst/>
              <a:ahLst/>
              <a:cxnLst/>
              <a:rect l="0" t="0" r="0" b="0"/>
              <a:pathLst>
                <a:path w="162561" h="233682">
                  <a:moveTo>
                    <a:pt x="59690" y="34291"/>
                  </a:moveTo>
                  <a:lnTo>
                    <a:pt x="43180" y="52072"/>
                  </a:lnTo>
                  <a:lnTo>
                    <a:pt x="35560" y="59691"/>
                  </a:lnTo>
                  <a:lnTo>
                    <a:pt x="29210" y="68581"/>
                  </a:lnTo>
                  <a:lnTo>
                    <a:pt x="21590" y="78741"/>
                  </a:lnTo>
                  <a:lnTo>
                    <a:pt x="15240" y="88900"/>
                  </a:lnTo>
                  <a:lnTo>
                    <a:pt x="10160" y="99061"/>
                  </a:lnTo>
                  <a:lnTo>
                    <a:pt x="6350" y="109222"/>
                  </a:lnTo>
                  <a:lnTo>
                    <a:pt x="2540" y="123191"/>
                  </a:lnTo>
                  <a:lnTo>
                    <a:pt x="1270" y="138431"/>
                  </a:lnTo>
                  <a:lnTo>
                    <a:pt x="0" y="157481"/>
                  </a:lnTo>
                  <a:lnTo>
                    <a:pt x="1270" y="173991"/>
                  </a:lnTo>
                  <a:lnTo>
                    <a:pt x="3810" y="189231"/>
                  </a:lnTo>
                  <a:lnTo>
                    <a:pt x="8890" y="204472"/>
                  </a:lnTo>
                  <a:lnTo>
                    <a:pt x="17780" y="215900"/>
                  </a:lnTo>
                  <a:lnTo>
                    <a:pt x="29210" y="224791"/>
                  </a:lnTo>
                  <a:lnTo>
                    <a:pt x="43180" y="231141"/>
                  </a:lnTo>
                  <a:lnTo>
                    <a:pt x="58420" y="233681"/>
                  </a:lnTo>
                  <a:lnTo>
                    <a:pt x="73660" y="232411"/>
                  </a:lnTo>
                  <a:lnTo>
                    <a:pt x="90170" y="229872"/>
                  </a:lnTo>
                  <a:lnTo>
                    <a:pt x="104140" y="224791"/>
                  </a:lnTo>
                  <a:lnTo>
                    <a:pt x="114300" y="217172"/>
                  </a:lnTo>
                  <a:lnTo>
                    <a:pt x="124460" y="209550"/>
                  </a:lnTo>
                  <a:lnTo>
                    <a:pt x="132080" y="200661"/>
                  </a:lnTo>
                  <a:lnTo>
                    <a:pt x="138430" y="190500"/>
                  </a:lnTo>
                  <a:lnTo>
                    <a:pt x="143510" y="180341"/>
                  </a:lnTo>
                  <a:lnTo>
                    <a:pt x="148590" y="170181"/>
                  </a:lnTo>
                  <a:lnTo>
                    <a:pt x="153670" y="160022"/>
                  </a:lnTo>
                  <a:lnTo>
                    <a:pt x="157480" y="149861"/>
                  </a:lnTo>
                  <a:lnTo>
                    <a:pt x="160020" y="138431"/>
                  </a:lnTo>
                  <a:lnTo>
                    <a:pt x="161290" y="125731"/>
                  </a:lnTo>
                  <a:lnTo>
                    <a:pt x="162560" y="113031"/>
                  </a:lnTo>
                  <a:lnTo>
                    <a:pt x="162560" y="97791"/>
                  </a:lnTo>
                  <a:lnTo>
                    <a:pt x="161290" y="80011"/>
                  </a:lnTo>
                  <a:lnTo>
                    <a:pt x="158750" y="60961"/>
                  </a:lnTo>
                  <a:lnTo>
                    <a:pt x="154940" y="46991"/>
                  </a:lnTo>
                  <a:lnTo>
                    <a:pt x="149860" y="34291"/>
                  </a:lnTo>
                  <a:lnTo>
                    <a:pt x="144780" y="24131"/>
                  </a:lnTo>
                  <a:lnTo>
                    <a:pt x="137160" y="15241"/>
                  </a:lnTo>
                  <a:lnTo>
                    <a:pt x="125730" y="8891"/>
                  </a:lnTo>
                  <a:lnTo>
                    <a:pt x="114300" y="3811"/>
                  </a:lnTo>
                  <a:lnTo>
                    <a:pt x="110490" y="1272"/>
                  </a:lnTo>
                  <a:lnTo>
                    <a:pt x="111760" y="0"/>
                  </a:lnTo>
                  <a:lnTo>
                    <a:pt x="123190" y="25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Freeform 569"/>
            <p:cNvSpPr/>
            <p:nvPr/>
          </p:nvSpPr>
          <p:spPr>
            <a:xfrm>
              <a:off x="2674620" y="17993361"/>
              <a:ext cx="210821" cy="421640"/>
            </a:xfrm>
            <a:custGeom>
              <a:avLst/>
              <a:gdLst/>
              <a:ahLst/>
              <a:cxnLst/>
              <a:rect l="0" t="0" r="0" b="0"/>
              <a:pathLst>
                <a:path w="210821" h="421640">
                  <a:moveTo>
                    <a:pt x="210820" y="43178"/>
                  </a:moveTo>
                  <a:lnTo>
                    <a:pt x="199390" y="26669"/>
                  </a:lnTo>
                  <a:lnTo>
                    <a:pt x="193040" y="19050"/>
                  </a:lnTo>
                  <a:lnTo>
                    <a:pt x="186690" y="11428"/>
                  </a:lnTo>
                  <a:lnTo>
                    <a:pt x="180340" y="5078"/>
                  </a:lnTo>
                  <a:lnTo>
                    <a:pt x="170180" y="1269"/>
                  </a:lnTo>
                  <a:lnTo>
                    <a:pt x="158750" y="0"/>
                  </a:lnTo>
                  <a:lnTo>
                    <a:pt x="143510" y="0"/>
                  </a:lnTo>
                  <a:lnTo>
                    <a:pt x="130810" y="3809"/>
                  </a:lnTo>
                  <a:lnTo>
                    <a:pt x="118110" y="10159"/>
                  </a:lnTo>
                  <a:lnTo>
                    <a:pt x="106680" y="17778"/>
                  </a:lnTo>
                  <a:lnTo>
                    <a:pt x="96520" y="26669"/>
                  </a:lnTo>
                  <a:lnTo>
                    <a:pt x="87630" y="38100"/>
                  </a:lnTo>
                  <a:lnTo>
                    <a:pt x="80010" y="50800"/>
                  </a:lnTo>
                  <a:lnTo>
                    <a:pt x="71120" y="64769"/>
                  </a:lnTo>
                  <a:lnTo>
                    <a:pt x="63500" y="80009"/>
                  </a:lnTo>
                  <a:lnTo>
                    <a:pt x="57150" y="95250"/>
                  </a:lnTo>
                  <a:lnTo>
                    <a:pt x="41910" y="128269"/>
                  </a:lnTo>
                  <a:lnTo>
                    <a:pt x="35560" y="146050"/>
                  </a:lnTo>
                  <a:lnTo>
                    <a:pt x="30480" y="163828"/>
                  </a:lnTo>
                  <a:lnTo>
                    <a:pt x="26670" y="182878"/>
                  </a:lnTo>
                  <a:lnTo>
                    <a:pt x="25400" y="203200"/>
                  </a:lnTo>
                  <a:lnTo>
                    <a:pt x="22860" y="222250"/>
                  </a:lnTo>
                  <a:lnTo>
                    <a:pt x="16510" y="259078"/>
                  </a:lnTo>
                  <a:lnTo>
                    <a:pt x="6350" y="312419"/>
                  </a:lnTo>
                  <a:lnTo>
                    <a:pt x="5080" y="328928"/>
                  </a:lnTo>
                  <a:lnTo>
                    <a:pt x="6350" y="345439"/>
                  </a:lnTo>
                  <a:lnTo>
                    <a:pt x="7620" y="360678"/>
                  </a:lnTo>
                  <a:lnTo>
                    <a:pt x="7620" y="373378"/>
                  </a:lnTo>
                  <a:lnTo>
                    <a:pt x="6350" y="386078"/>
                  </a:lnTo>
                  <a:lnTo>
                    <a:pt x="0" y="4216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Freeform 570"/>
            <p:cNvSpPr/>
            <p:nvPr/>
          </p:nvSpPr>
          <p:spPr>
            <a:xfrm>
              <a:off x="2600960" y="18225770"/>
              <a:ext cx="273051" cy="63501"/>
            </a:xfrm>
            <a:custGeom>
              <a:avLst/>
              <a:gdLst/>
              <a:ahLst/>
              <a:cxnLst/>
              <a:rect l="0" t="0" r="0" b="0"/>
              <a:pathLst>
                <a:path w="273051" h="63501">
                  <a:moveTo>
                    <a:pt x="0" y="63500"/>
                  </a:moveTo>
                  <a:lnTo>
                    <a:pt x="10160" y="52069"/>
                  </a:lnTo>
                  <a:lnTo>
                    <a:pt x="21590" y="46991"/>
                  </a:lnTo>
                  <a:lnTo>
                    <a:pt x="35560" y="40641"/>
                  </a:lnTo>
                  <a:lnTo>
                    <a:pt x="50800" y="34291"/>
                  </a:lnTo>
                  <a:lnTo>
                    <a:pt x="67310" y="29210"/>
                  </a:lnTo>
                  <a:lnTo>
                    <a:pt x="81280" y="24130"/>
                  </a:lnTo>
                  <a:lnTo>
                    <a:pt x="110490" y="15241"/>
                  </a:lnTo>
                  <a:lnTo>
                    <a:pt x="139700" y="7619"/>
                  </a:lnTo>
                  <a:lnTo>
                    <a:pt x="154940" y="5080"/>
                  </a:lnTo>
                  <a:lnTo>
                    <a:pt x="171450" y="3810"/>
                  </a:lnTo>
                  <a:lnTo>
                    <a:pt x="187960" y="2541"/>
                  </a:lnTo>
                  <a:lnTo>
                    <a:pt x="204470" y="1269"/>
                  </a:lnTo>
                  <a:lnTo>
                    <a:pt x="2730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410210" y="18586450"/>
            <a:ext cx="5261611" cy="955040"/>
            <a:chOff x="410210" y="18586450"/>
            <a:chExt cx="5261611" cy="955040"/>
          </a:xfrm>
        </p:grpSpPr>
        <p:sp>
          <p:nvSpPr>
            <p:cNvPr id="573" name="Freeform 572"/>
            <p:cNvSpPr/>
            <p:nvPr/>
          </p:nvSpPr>
          <p:spPr>
            <a:xfrm>
              <a:off x="410210" y="18804889"/>
              <a:ext cx="53341" cy="274323"/>
            </a:xfrm>
            <a:custGeom>
              <a:avLst/>
              <a:gdLst/>
              <a:ahLst/>
              <a:cxnLst/>
              <a:rect l="0" t="0" r="0" b="0"/>
              <a:pathLst>
                <a:path w="53341" h="274323">
                  <a:moveTo>
                    <a:pt x="53340" y="0"/>
                  </a:moveTo>
                  <a:lnTo>
                    <a:pt x="38100" y="44450"/>
                  </a:lnTo>
                  <a:lnTo>
                    <a:pt x="35560" y="58422"/>
                  </a:lnTo>
                  <a:lnTo>
                    <a:pt x="31750" y="76200"/>
                  </a:lnTo>
                  <a:lnTo>
                    <a:pt x="27940" y="96522"/>
                  </a:lnTo>
                  <a:lnTo>
                    <a:pt x="25400" y="114300"/>
                  </a:lnTo>
                  <a:lnTo>
                    <a:pt x="17780" y="147322"/>
                  </a:lnTo>
                  <a:lnTo>
                    <a:pt x="13970" y="161291"/>
                  </a:lnTo>
                  <a:lnTo>
                    <a:pt x="11430" y="173991"/>
                  </a:lnTo>
                  <a:lnTo>
                    <a:pt x="7620" y="186691"/>
                  </a:lnTo>
                  <a:lnTo>
                    <a:pt x="5080" y="201931"/>
                  </a:lnTo>
                  <a:lnTo>
                    <a:pt x="3810" y="218441"/>
                  </a:lnTo>
                  <a:lnTo>
                    <a:pt x="0" y="2743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Freeform 573"/>
            <p:cNvSpPr/>
            <p:nvPr/>
          </p:nvSpPr>
          <p:spPr>
            <a:xfrm>
              <a:off x="565150" y="18878550"/>
              <a:ext cx="245111" cy="252731"/>
            </a:xfrm>
            <a:custGeom>
              <a:avLst/>
              <a:gdLst/>
              <a:ahLst/>
              <a:cxnLst/>
              <a:rect l="0" t="0" r="0" b="0"/>
              <a:pathLst>
                <a:path w="245111" h="252731">
                  <a:moveTo>
                    <a:pt x="45720" y="0"/>
                  </a:moveTo>
                  <a:lnTo>
                    <a:pt x="45720" y="22861"/>
                  </a:lnTo>
                  <a:lnTo>
                    <a:pt x="44450" y="33020"/>
                  </a:lnTo>
                  <a:lnTo>
                    <a:pt x="41910" y="43180"/>
                  </a:lnTo>
                  <a:lnTo>
                    <a:pt x="30480" y="90170"/>
                  </a:lnTo>
                  <a:lnTo>
                    <a:pt x="27940" y="101600"/>
                  </a:lnTo>
                  <a:lnTo>
                    <a:pt x="17780" y="137161"/>
                  </a:lnTo>
                  <a:lnTo>
                    <a:pt x="6350" y="176530"/>
                  </a:lnTo>
                  <a:lnTo>
                    <a:pt x="0" y="204470"/>
                  </a:lnTo>
                  <a:lnTo>
                    <a:pt x="0" y="208280"/>
                  </a:lnTo>
                  <a:lnTo>
                    <a:pt x="2540" y="207011"/>
                  </a:lnTo>
                  <a:lnTo>
                    <a:pt x="6350" y="200661"/>
                  </a:lnTo>
                  <a:lnTo>
                    <a:pt x="8890" y="193039"/>
                  </a:lnTo>
                  <a:lnTo>
                    <a:pt x="10160" y="182880"/>
                  </a:lnTo>
                  <a:lnTo>
                    <a:pt x="11430" y="170180"/>
                  </a:lnTo>
                  <a:lnTo>
                    <a:pt x="13970" y="158750"/>
                  </a:lnTo>
                  <a:lnTo>
                    <a:pt x="16510" y="144780"/>
                  </a:lnTo>
                  <a:lnTo>
                    <a:pt x="19050" y="132080"/>
                  </a:lnTo>
                  <a:lnTo>
                    <a:pt x="22860" y="119380"/>
                  </a:lnTo>
                  <a:lnTo>
                    <a:pt x="27940" y="107950"/>
                  </a:lnTo>
                  <a:lnTo>
                    <a:pt x="34290" y="96520"/>
                  </a:lnTo>
                  <a:lnTo>
                    <a:pt x="41910" y="85089"/>
                  </a:lnTo>
                  <a:lnTo>
                    <a:pt x="49530" y="74930"/>
                  </a:lnTo>
                  <a:lnTo>
                    <a:pt x="58420" y="63500"/>
                  </a:lnTo>
                  <a:lnTo>
                    <a:pt x="68580" y="53339"/>
                  </a:lnTo>
                  <a:lnTo>
                    <a:pt x="88900" y="31750"/>
                  </a:lnTo>
                  <a:lnTo>
                    <a:pt x="101600" y="25400"/>
                  </a:lnTo>
                  <a:lnTo>
                    <a:pt x="115570" y="20320"/>
                  </a:lnTo>
                  <a:lnTo>
                    <a:pt x="130810" y="16511"/>
                  </a:lnTo>
                  <a:lnTo>
                    <a:pt x="144780" y="16511"/>
                  </a:lnTo>
                  <a:lnTo>
                    <a:pt x="157480" y="16511"/>
                  </a:lnTo>
                  <a:lnTo>
                    <a:pt x="168910" y="17780"/>
                  </a:lnTo>
                  <a:lnTo>
                    <a:pt x="179070" y="21589"/>
                  </a:lnTo>
                  <a:lnTo>
                    <a:pt x="187960" y="26670"/>
                  </a:lnTo>
                  <a:lnTo>
                    <a:pt x="196850" y="31750"/>
                  </a:lnTo>
                  <a:lnTo>
                    <a:pt x="204470" y="38100"/>
                  </a:lnTo>
                  <a:lnTo>
                    <a:pt x="212090" y="46989"/>
                  </a:lnTo>
                  <a:lnTo>
                    <a:pt x="219710" y="55880"/>
                  </a:lnTo>
                  <a:lnTo>
                    <a:pt x="226060" y="66039"/>
                  </a:lnTo>
                  <a:lnTo>
                    <a:pt x="231140" y="78739"/>
                  </a:lnTo>
                  <a:lnTo>
                    <a:pt x="236220" y="91439"/>
                  </a:lnTo>
                  <a:lnTo>
                    <a:pt x="238760" y="107950"/>
                  </a:lnTo>
                  <a:lnTo>
                    <a:pt x="241300" y="127000"/>
                  </a:lnTo>
                  <a:lnTo>
                    <a:pt x="242570" y="147320"/>
                  </a:lnTo>
                  <a:lnTo>
                    <a:pt x="243840" y="167639"/>
                  </a:lnTo>
                  <a:lnTo>
                    <a:pt x="245110" y="2527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Freeform 574"/>
            <p:cNvSpPr/>
            <p:nvPr/>
          </p:nvSpPr>
          <p:spPr>
            <a:xfrm>
              <a:off x="947420" y="18794730"/>
              <a:ext cx="40641" cy="336551"/>
            </a:xfrm>
            <a:custGeom>
              <a:avLst/>
              <a:gdLst/>
              <a:ahLst/>
              <a:cxnLst/>
              <a:rect l="0" t="0" r="0" b="0"/>
              <a:pathLst>
                <a:path w="40641" h="336551">
                  <a:moveTo>
                    <a:pt x="31750" y="0"/>
                  </a:moveTo>
                  <a:lnTo>
                    <a:pt x="36830" y="16509"/>
                  </a:lnTo>
                  <a:lnTo>
                    <a:pt x="39370" y="26670"/>
                  </a:lnTo>
                  <a:lnTo>
                    <a:pt x="40640" y="36831"/>
                  </a:lnTo>
                  <a:lnTo>
                    <a:pt x="40640" y="49531"/>
                  </a:lnTo>
                  <a:lnTo>
                    <a:pt x="40640" y="62231"/>
                  </a:lnTo>
                  <a:lnTo>
                    <a:pt x="38100" y="74931"/>
                  </a:lnTo>
                  <a:lnTo>
                    <a:pt x="33020" y="102870"/>
                  </a:lnTo>
                  <a:lnTo>
                    <a:pt x="17780" y="186690"/>
                  </a:lnTo>
                  <a:lnTo>
                    <a:pt x="15240" y="203200"/>
                  </a:lnTo>
                  <a:lnTo>
                    <a:pt x="13970" y="220981"/>
                  </a:lnTo>
                  <a:lnTo>
                    <a:pt x="12700" y="238759"/>
                  </a:lnTo>
                  <a:lnTo>
                    <a:pt x="11430" y="254000"/>
                  </a:lnTo>
                  <a:lnTo>
                    <a:pt x="8890" y="267970"/>
                  </a:lnTo>
                  <a:lnTo>
                    <a:pt x="0" y="336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Freeform 575"/>
            <p:cNvSpPr/>
            <p:nvPr/>
          </p:nvSpPr>
          <p:spPr>
            <a:xfrm>
              <a:off x="927100" y="18846800"/>
              <a:ext cx="704851" cy="276862"/>
            </a:xfrm>
            <a:custGeom>
              <a:avLst/>
              <a:gdLst/>
              <a:ahLst/>
              <a:cxnLst/>
              <a:rect l="0" t="0" r="0" b="0"/>
              <a:pathLst>
                <a:path w="704851" h="276862">
                  <a:moveTo>
                    <a:pt x="0" y="85089"/>
                  </a:moveTo>
                  <a:lnTo>
                    <a:pt x="5080" y="101600"/>
                  </a:lnTo>
                  <a:lnTo>
                    <a:pt x="12700" y="109220"/>
                  </a:lnTo>
                  <a:lnTo>
                    <a:pt x="22860" y="115570"/>
                  </a:lnTo>
                  <a:lnTo>
                    <a:pt x="36830" y="123189"/>
                  </a:lnTo>
                  <a:lnTo>
                    <a:pt x="53340" y="128270"/>
                  </a:lnTo>
                  <a:lnTo>
                    <a:pt x="72390" y="130811"/>
                  </a:lnTo>
                  <a:lnTo>
                    <a:pt x="93980" y="133350"/>
                  </a:lnTo>
                  <a:lnTo>
                    <a:pt x="114300" y="134620"/>
                  </a:lnTo>
                  <a:lnTo>
                    <a:pt x="133350" y="135889"/>
                  </a:lnTo>
                  <a:lnTo>
                    <a:pt x="168910" y="135889"/>
                  </a:lnTo>
                  <a:lnTo>
                    <a:pt x="200660" y="137161"/>
                  </a:lnTo>
                  <a:lnTo>
                    <a:pt x="214630" y="135889"/>
                  </a:lnTo>
                  <a:lnTo>
                    <a:pt x="227330" y="133350"/>
                  </a:lnTo>
                  <a:lnTo>
                    <a:pt x="238760" y="132080"/>
                  </a:lnTo>
                  <a:lnTo>
                    <a:pt x="250190" y="127000"/>
                  </a:lnTo>
                  <a:lnTo>
                    <a:pt x="261620" y="123189"/>
                  </a:lnTo>
                  <a:lnTo>
                    <a:pt x="271780" y="116839"/>
                  </a:lnTo>
                  <a:lnTo>
                    <a:pt x="281940" y="110489"/>
                  </a:lnTo>
                  <a:lnTo>
                    <a:pt x="290830" y="104139"/>
                  </a:lnTo>
                  <a:lnTo>
                    <a:pt x="298450" y="97789"/>
                  </a:lnTo>
                  <a:lnTo>
                    <a:pt x="300990" y="90170"/>
                  </a:lnTo>
                  <a:lnTo>
                    <a:pt x="298450" y="81280"/>
                  </a:lnTo>
                  <a:lnTo>
                    <a:pt x="293370" y="71120"/>
                  </a:lnTo>
                  <a:lnTo>
                    <a:pt x="287020" y="64770"/>
                  </a:lnTo>
                  <a:lnTo>
                    <a:pt x="278130" y="58420"/>
                  </a:lnTo>
                  <a:lnTo>
                    <a:pt x="269240" y="53339"/>
                  </a:lnTo>
                  <a:lnTo>
                    <a:pt x="257810" y="49530"/>
                  </a:lnTo>
                  <a:lnTo>
                    <a:pt x="243840" y="46989"/>
                  </a:lnTo>
                  <a:lnTo>
                    <a:pt x="229870" y="45720"/>
                  </a:lnTo>
                  <a:lnTo>
                    <a:pt x="215900" y="45720"/>
                  </a:lnTo>
                  <a:lnTo>
                    <a:pt x="203200" y="46989"/>
                  </a:lnTo>
                  <a:lnTo>
                    <a:pt x="191770" y="49530"/>
                  </a:lnTo>
                  <a:lnTo>
                    <a:pt x="181610" y="53339"/>
                  </a:lnTo>
                  <a:lnTo>
                    <a:pt x="172720" y="60961"/>
                  </a:lnTo>
                  <a:lnTo>
                    <a:pt x="163830" y="68580"/>
                  </a:lnTo>
                  <a:lnTo>
                    <a:pt x="156210" y="77470"/>
                  </a:lnTo>
                  <a:lnTo>
                    <a:pt x="148590" y="86361"/>
                  </a:lnTo>
                  <a:lnTo>
                    <a:pt x="140970" y="96520"/>
                  </a:lnTo>
                  <a:lnTo>
                    <a:pt x="134620" y="107950"/>
                  </a:lnTo>
                  <a:lnTo>
                    <a:pt x="129540" y="119380"/>
                  </a:lnTo>
                  <a:lnTo>
                    <a:pt x="124460" y="132080"/>
                  </a:lnTo>
                  <a:lnTo>
                    <a:pt x="121920" y="146050"/>
                  </a:lnTo>
                  <a:lnTo>
                    <a:pt x="119380" y="158750"/>
                  </a:lnTo>
                  <a:lnTo>
                    <a:pt x="118110" y="172720"/>
                  </a:lnTo>
                  <a:lnTo>
                    <a:pt x="118110" y="186689"/>
                  </a:lnTo>
                  <a:lnTo>
                    <a:pt x="119380" y="200661"/>
                  </a:lnTo>
                  <a:lnTo>
                    <a:pt x="121920" y="214630"/>
                  </a:lnTo>
                  <a:lnTo>
                    <a:pt x="127000" y="226061"/>
                  </a:lnTo>
                  <a:lnTo>
                    <a:pt x="133350" y="236220"/>
                  </a:lnTo>
                  <a:lnTo>
                    <a:pt x="140970" y="245111"/>
                  </a:lnTo>
                  <a:lnTo>
                    <a:pt x="149860" y="252730"/>
                  </a:lnTo>
                  <a:lnTo>
                    <a:pt x="160020" y="259080"/>
                  </a:lnTo>
                  <a:lnTo>
                    <a:pt x="168910" y="264161"/>
                  </a:lnTo>
                  <a:lnTo>
                    <a:pt x="180340" y="267970"/>
                  </a:lnTo>
                  <a:lnTo>
                    <a:pt x="193040" y="273050"/>
                  </a:lnTo>
                  <a:lnTo>
                    <a:pt x="205740" y="276861"/>
                  </a:lnTo>
                  <a:lnTo>
                    <a:pt x="219710" y="276861"/>
                  </a:lnTo>
                  <a:lnTo>
                    <a:pt x="234950" y="274320"/>
                  </a:lnTo>
                  <a:lnTo>
                    <a:pt x="251460" y="270511"/>
                  </a:lnTo>
                  <a:lnTo>
                    <a:pt x="266700" y="266700"/>
                  </a:lnTo>
                  <a:lnTo>
                    <a:pt x="281940" y="260350"/>
                  </a:lnTo>
                  <a:lnTo>
                    <a:pt x="295910" y="254000"/>
                  </a:lnTo>
                  <a:lnTo>
                    <a:pt x="312420" y="246380"/>
                  </a:lnTo>
                  <a:lnTo>
                    <a:pt x="328930" y="234950"/>
                  </a:lnTo>
                  <a:lnTo>
                    <a:pt x="345440" y="223520"/>
                  </a:lnTo>
                  <a:lnTo>
                    <a:pt x="359410" y="212089"/>
                  </a:lnTo>
                  <a:lnTo>
                    <a:pt x="373380" y="201930"/>
                  </a:lnTo>
                  <a:lnTo>
                    <a:pt x="384810" y="190500"/>
                  </a:lnTo>
                  <a:lnTo>
                    <a:pt x="397510" y="179070"/>
                  </a:lnTo>
                  <a:lnTo>
                    <a:pt x="408940" y="166370"/>
                  </a:lnTo>
                  <a:lnTo>
                    <a:pt x="419100" y="152400"/>
                  </a:lnTo>
                  <a:lnTo>
                    <a:pt x="427990" y="140970"/>
                  </a:lnTo>
                  <a:lnTo>
                    <a:pt x="434340" y="129539"/>
                  </a:lnTo>
                  <a:lnTo>
                    <a:pt x="440690" y="118111"/>
                  </a:lnTo>
                  <a:lnTo>
                    <a:pt x="445770" y="106680"/>
                  </a:lnTo>
                  <a:lnTo>
                    <a:pt x="449580" y="95250"/>
                  </a:lnTo>
                  <a:lnTo>
                    <a:pt x="454660" y="85089"/>
                  </a:lnTo>
                  <a:lnTo>
                    <a:pt x="453390" y="81280"/>
                  </a:lnTo>
                  <a:lnTo>
                    <a:pt x="449580" y="82550"/>
                  </a:lnTo>
                  <a:lnTo>
                    <a:pt x="443230" y="86361"/>
                  </a:lnTo>
                  <a:lnTo>
                    <a:pt x="438150" y="93980"/>
                  </a:lnTo>
                  <a:lnTo>
                    <a:pt x="433070" y="104139"/>
                  </a:lnTo>
                  <a:lnTo>
                    <a:pt x="429260" y="115570"/>
                  </a:lnTo>
                  <a:lnTo>
                    <a:pt x="421640" y="137161"/>
                  </a:lnTo>
                  <a:lnTo>
                    <a:pt x="417830" y="147320"/>
                  </a:lnTo>
                  <a:lnTo>
                    <a:pt x="414020" y="158750"/>
                  </a:lnTo>
                  <a:lnTo>
                    <a:pt x="406400" y="185420"/>
                  </a:lnTo>
                  <a:lnTo>
                    <a:pt x="402590" y="199389"/>
                  </a:lnTo>
                  <a:lnTo>
                    <a:pt x="396240" y="231139"/>
                  </a:lnTo>
                  <a:lnTo>
                    <a:pt x="397510" y="237489"/>
                  </a:lnTo>
                  <a:lnTo>
                    <a:pt x="401320" y="236220"/>
                  </a:lnTo>
                  <a:lnTo>
                    <a:pt x="407670" y="231139"/>
                  </a:lnTo>
                  <a:lnTo>
                    <a:pt x="412750" y="224789"/>
                  </a:lnTo>
                  <a:lnTo>
                    <a:pt x="417830" y="217170"/>
                  </a:lnTo>
                  <a:lnTo>
                    <a:pt x="422910" y="208280"/>
                  </a:lnTo>
                  <a:lnTo>
                    <a:pt x="426720" y="198120"/>
                  </a:lnTo>
                  <a:lnTo>
                    <a:pt x="430530" y="187961"/>
                  </a:lnTo>
                  <a:lnTo>
                    <a:pt x="438150" y="167639"/>
                  </a:lnTo>
                  <a:lnTo>
                    <a:pt x="444500" y="147320"/>
                  </a:lnTo>
                  <a:lnTo>
                    <a:pt x="449580" y="137161"/>
                  </a:lnTo>
                  <a:lnTo>
                    <a:pt x="454660" y="127000"/>
                  </a:lnTo>
                  <a:lnTo>
                    <a:pt x="461010" y="115570"/>
                  </a:lnTo>
                  <a:lnTo>
                    <a:pt x="467360" y="105411"/>
                  </a:lnTo>
                  <a:lnTo>
                    <a:pt x="481330" y="85089"/>
                  </a:lnTo>
                  <a:lnTo>
                    <a:pt x="490220" y="74930"/>
                  </a:lnTo>
                  <a:lnTo>
                    <a:pt x="500380" y="66039"/>
                  </a:lnTo>
                  <a:lnTo>
                    <a:pt x="513080" y="58420"/>
                  </a:lnTo>
                  <a:lnTo>
                    <a:pt x="525780" y="50800"/>
                  </a:lnTo>
                  <a:lnTo>
                    <a:pt x="538480" y="43180"/>
                  </a:lnTo>
                  <a:lnTo>
                    <a:pt x="551180" y="35561"/>
                  </a:lnTo>
                  <a:lnTo>
                    <a:pt x="565150" y="30480"/>
                  </a:lnTo>
                  <a:lnTo>
                    <a:pt x="579120" y="25400"/>
                  </a:lnTo>
                  <a:lnTo>
                    <a:pt x="593090" y="20320"/>
                  </a:lnTo>
                  <a:lnTo>
                    <a:pt x="607060" y="16511"/>
                  </a:lnTo>
                  <a:lnTo>
                    <a:pt x="621030" y="15239"/>
                  </a:lnTo>
                  <a:lnTo>
                    <a:pt x="635000" y="13970"/>
                  </a:lnTo>
                  <a:lnTo>
                    <a:pt x="648970" y="11430"/>
                  </a:lnTo>
                  <a:lnTo>
                    <a:pt x="662940" y="8889"/>
                  </a:lnTo>
                  <a:lnTo>
                    <a:pt x="7048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Freeform 576"/>
            <p:cNvSpPr/>
            <p:nvPr/>
          </p:nvSpPr>
          <p:spPr>
            <a:xfrm>
              <a:off x="1545590" y="18858230"/>
              <a:ext cx="233681" cy="194310"/>
            </a:xfrm>
            <a:custGeom>
              <a:avLst/>
              <a:gdLst/>
              <a:ahLst/>
              <a:cxnLst/>
              <a:rect l="0" t="0" r="0" b="0"/>
              <a:pathLst>
                <a:path w="233681" h="194310">
                  <a:moveTo>
                    <a:pt x="191770" y="0"/>
                  </a:moveTo>
                  <a:lnTo>
                    <a:pt x="157480" y="0"/>
                  </a:lnTo>
                  <a:lnTo>
                    <a:pt x="143510" y="0"/>
                  </a:lnTo>
                  <a:lnTo>
                    <a:pt x="129540" y="2540"/>
                  </a:lnTo>
                  <a:lnTo>
                    <a:pt x="114300" y="5081"/>
                  </a:lnTo>
                  <a:lnTo>
                    <a:pt x="101600" y="7620"/>
                  </a:lnTo>
                  <a:lnTo>
                    <a:pt x="90170" y="11431"/>
                  </a:lnTo>
                  <a:lnTo>
                    <a:pt x="77470" y="13970"/>
                  </a:lnTo>
                  <a:lnTo>
                    <a:pt x="67310" y="20320"/>
                  </a:lnTo>
                  <a:lnTo>
                    <a:pt x="58420" y="26670"/>
                  </a:lnTo>
                  <a:lnTo>
                    <a:pt x="21590" y="63500"/>
                  </a:lnTo>
                  <a:lnTo>
                    <a:pt x="13970" y="74931"/>
                  </a:lnTo>
                  <a:lnTo>
                    <a:pt x="7620" y="87631"/>
                  </a:lnTo>
                  <a:lnTo>
                    <a:pt x="2540" y="100331"/>
                  </a:lnTo>
                  <a:lnTo>
                    <a:pt x="0" y="114300"/>
                  </a:lnTo>
                  <a:lnTo>
                    <a:pt x="0" y="129540"/>
                  </a:lnTo>
                  <a:lnTo>
                    <a:pt x="0" y="146050"/>
                  </a:lnTo>
                  <a:lnTo>
                    <a:pt x="3810" y="158750"/>
                  </a:lnTo>
                  <a:lnTo>
                    <a:pt x="7620" y="170181"/>
                  </a:lnTo>
                  <a:lnTo>
                    <a:pt x="12700" y="180340"/>
                  </a:lnTo>
                  <a:lnTo>
                    <a:pt x="20320" y="186690"/>
                  </a:lnTo>
                  <a:lnTo>
                    <a:pt x="30480" y="190500"/>
                  </a:lnTo>
                  <a:lnTo>
                    <a:pt x="41910" y="194309"/>
                  </a:lnTo>
                  <a:lnTo>
                    <a:pt x="54610" y="194309"/>
                  </a:lnTo>
                  <a:lnTo>
                    <a:pt x="67310" y="194309"/>
                  </a:lnTo>
                  <a:lnTo>
                    <a:pt x="81280" y="191770"/>
                  </a:lnTo>
                  <a:lnTo>
                    <a:pt x="93980" y="187959"/>
                  </a:lnTo>
                  <a:lnTo>
                    <a:pt x="107950" y="181609"/>
                  </a:lnTo>
                  <a:lnTo>
                    <a:pt x="121920" y="172720"/>
                  </a:lnTo>
                  <a:lnTo>
                    <a:pt x="135890" y="163831"/>
                  </a:lnTo>
                  <a:lnTo>
                    <a:pt x="149860" y="154940"/>
                  </a:lnTo>
                  <a:lnTo>
                    <a:pt x="163830" y="144781"/>
                  </a:lnTo>
                  <a:lnTo>
                    <a:pt x="177800" y="134620"/>
                  </a:lnTo>
                  <a:lnTo>
                    <a:pt x="191770" y="121920"/>
                  </a:lnTo>
                  <a:lnTo>
                    <a:pt x="233680" y="838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Freeform 577"/>
            <p:cNvSpPr/>
            <p:nvPr/>
          </p:nvSpPr>
          <p:spPr>
            <a:xfrm>
              <a:off x="1785620" y="18721070"/>
              <a:ext cx="229871" cy="314961"/>
            </a:xfrm>
            <a:custGeom>
              <a:avLst/>
              <a:gdLst/>
              <a:ahLst/>
              <a:cxnLst/>
              <a:rect l="0" t="0" r="0" b="0"/>
              <a:pathLst>
                <a:path w="229871" h="314961">
                  <a:moveTo>
                    <a:pt x="77470" y="0"/>
                  </a:moveTo>
                  <a:lnTo>
                    <a:pt x="72390" y="16510"/>
                  </a:lnTo>
                  <a:lnTo>
                    <a:pt x="69850" y="27941"/>
                  </a:lnTo>
                  <a:lnTo>
                    <a:pt x="66040" y="43180"/>
                  </a:lnTo>
                  <a:lnTo>
                    <a:pt x="63500" y="60960"/>
                  </a:lnTo>
                  <a:lnTo>
                    <a:pt x="57150" y="91441"/>
                  </a:lnTo>
                  <a:lnTo>
                    <a:pt x="35560" y="181610"/>
                  </a:lnTo>
                  <a:lnTo>
                    <a:pt x="31750" y="198119"/>
                  </a:lnTo>
                  <a:lnTo>
                    <a:pt x="29210" y="213360"/>
                  </a:lnTo>
                  <a:lnTo>
                    <a:pt x="25400" y="226060"/>
                  </a:lnTo>
                  <a:lnTo>
                    <a:pt x="17780" y="250191"/>
                  </a:lnTo>
                  <a:lnTo>
                    <a:pt x="7620" y="283210"/>
                  </a:lnTo>
                  <a:lnTo>
                    <a:pt x="0" y="308610"/>
                  </a:lnTo>
                  <a:lnTo>
                    <a:pt x="1270" y="303530"/>
                  </a:lnTo>
                  <a:lnTo>
                    <a:pt x="19050" y="251460"/>
                  </a:lnTo>
                  <a:lnTo>
                    <a:pt x="21590" y="240030"/>
                  </a:lnTo>
                  <a:lnTo>
                    <a:pt x="29210" y="214630"/>
                  </a:lnTo>
                  <a:lnTo>
                    <a:pt x="33020" y="203200"/>
                  </a:lnTo>
                  <a:lnTo>
                    <a:pt x="39370" y="191769"/>
                  </a:lnTo>
                  <a:lnTo>
                    <a:pt x="44450" y="180341"/>
                  </a:lnTo>
                  <a:lnTo>
                    <a:pt x="50800" y="168910"/>
                  </a:lnTo>
                  <a:lnTo>
                    <a:pt x="58420" y="158750"/>
                  </a:lnTo>
                  <a:lnTo>
                    <a:pt x="64770" y="147319"/>
                  </a:lnTo>
                  <a:lnTo>
                    <a:pt x="72390" y="138430"/>
                  </a:lnTo>
                  <a:lnTo>
                    <a:pt x="81280" y="129541"/>
                  </a:lnTo>
                  <a:lnTo>
                    <a:pt x="90170" y="120650"/>
                  </a:lnTo>
                  <a:lnTo>
                    <a:pt x="102870" y="115569"/>
                  </a:lnTo>
                  <a:lnTo>
                    <a:pt x="116840" y="111760"/>
                  </a:lnTo>
                  <a:lnTo>
                    <a:pt x="132080" y="109219"/>
                  </a:lnTo>
                  <a:lnTo>
                    <a:pt x="146050" y="110491"/>
                  </a:lnTo>
                  <a:lnTo>
                    <a:pt x="157480" y="113030"/>
                  </a:lnTo>
                  <a:lnTo>
                    <a:pt x="170180" y="118110"/>
                  </a:lnTo>
                  <a:lnTo>
                    <a:pt x="180340" y="123191"/>
                  </a:lnTo>
                  <a:lnTo>
                    <a:pt x="189230" y="128269"/>
                  </a:lnTo>
                  <a:lnTo>
                    <a:pt x="198120" y="134619"/>
                  </a:lnTo>
                  <a:lnTo>
                    <a:pt x="204470" y="143510"/>
                  </a:lnTo>
                  <a:lnTo>
                    <a:pt x="210820" y="153669"/>
                  </a:lnTo>
                  <a:lnTo>
                    <a:pt x="215900" y="166369"/>
                  </a:lnTo>
                  <a:lnTo>
                    <a:pt x="219710" y="176530"/>
                  </a:lnTo>
                  <a:lnTo>
                    <a:pt x="227330" y="199391"/>
                  </a:lnTo>
                  <a:lnTo>
                    <a:pt x="229870" y="213360"/>
                  </a:lnTo>
                  <a:lnTo>
                    <a:pt x="228600" y="229869"/>
                  </a:lnTo>
                  <a:lnTo>
                    <a:pt x="227330" y="247650"/>
                  </a:lnTo>
                  <a:lnTo>
                    <a:pt x="226060" y="262891"/>
                  </a:lnTo>
                  <a:lnTo>
                    <a:pt x="223520" y="276860"/>
                  </a:lnTo>
                  <a:lnTo>
                    <a:pt x="214630" y="3149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Freeform 578"/>
            <p:cNvSpPr/>
            <p:nvPr/>
          </p:nvSpPr>
          <p:spPr>
            <a:xfrm>
              <a:off x="2072640" y="18823939"/>
              <a:ext cx="275591" cy="208282"/>
            </a:xfrm>
            <a:custGeom>
              <a:avLst/>
              <a:gdLst/>
              <a:ahLst/>
              <a:cxnLst/>
              <a:rect l="0" t="0" r="0" b="0"/>
              <a:pathLst>
                <a:path w="275591" h="208282">
                  <a:moveTo>
                    <a:pt x="160020" y="12700"/>
                  </a:moveTo>
                  <a:lnTo>
                    <a:pt x="142240" y="1272"/>
                  </a:lnTo>
                  <a:lnTo>
                    <a:pt x="132080" y="0"/>
                  </a:lnTo>
                  <a:lnTo>
                    <a:pt x="119380" y="2541"/>
                  </a:lnTo>
                  <a:lnTo>
                    <a:pt x="104140" y="5081"/>
                  </a:lnTo>
                  <a:lnTo>
                    <a:pt x="91440" y="11431"/>
                  </a:lnTo>
                  <a:lnTo>
                    <a:pt x="78740" y="19050"/>
                  </a:lnTo>
                  <a:lnTo>
                    <a:pt x="67310" y="27941"/>
                  </a:lnTo>
                  <a:lnTo>
                    <a:pt x="57150" y="36831"/>
                  </a:lnTo>
                  <a:lnTo>
                    <a:pt x="48260" y="45722"/>
                  </a:lnTo>
                  <a:lnTo>
                    <a:pt x="39370" y="55881"/>
                  </a:lnTo>
                  <a:lnTo>
                    <a:pt x="31750" y="67311"/>
                  </a:lnTo>
                  <a:lnTo>
                    <a:pt x="24130" y="80011"/>
                  </a:lnTo>
                  <a:lnTo>
                    <a:pt x="16510" y="92711"/>
                  </a:lnTo>
                  <a:lnTo>
                    <a:pt x="10160" y="104141"/>
                  </a:lnTo>
                  <a:lnTo>
                    <a:pt x="5080" y="115572"/>
                  </a:lnTo>
                  <a:lnTo>
                    <a:pt x="0" y="127000"/>
                  </a:lnTo>
                  <a:lnTo>
                    <a:pt x="0" y="140972"/>
                  </a:lnTo>
                  <a:lnTo>
                    <a:pt x="1270" y="154941"/>
                  </a:lnTo>
                  <a:lnTo>
                    <a:pt x="5080" y="171450"/>
                  </a:lnTo>
                  <a:lnTo>
                    <a:pt x="11430" y="181611"/>
                  </a:lnTo>
                  <a:lnTo>
                    <a:pt x="21590" y="187961"/>
                  </a:lnTo>
                  <a:lnTo>
                    <a:pt x="31750" y="193041"/>
                  </a:lnTo>
                  <a:lnTo>
                    <a:pt x="43180" y="194311"/>
                  </a:lnTo>
                  <a:lnTo>
                    <a:pt x="53340" y="194311"/>
                  </a:lnTo>
                  <a:lnTo>
                    <a:pt x="64770" y="194311"/>
                  </a:lnTo>
                  <a:lnTo>
                    <a:pt x="74930" y="189231"/>
                  </a:lnTo>
                  <a:lnTo>
                    <a:pt x="85090" y="182881"/>
                  </a:lnTo>
                  <a:lnTo>
                    <a:pt x="96520" y="175261"/>
                  </a:lnTo>
                  <a:lnTo>
                    <a:pt x="106680" y="166372"/>
                  </a:lnTo>
                  <a:lnTo>
                    <a:pt x="116840" y="157481"/>
                  </a:lnTo>
                  <a:lnTo>
                    <a:pt x="128270" y="147322"/>
                  </a:lnTo>
                  <a:lnTo>
                    <a:pt x="137160" y="138431"/>
                  </a:lnTo>
                  <a:lnTo>
                    <a:pt x="146050" y="128272"/>
                  </a:lnTo>
                  <a:lnTo>
                    <a:pt x="153670" y="116841"/>
                  </a:lnTo>
                  <a:lnTo>
                    <a:pt x="160020" y="106681"/>
                  </a:lnTo>
                  <a:lnTo>
                    <a:pt x="166370" y="96522"/>
                  </a:lnTo>
                  <a:lnTo>
                    <a:pt x="170180" y="86361"/>
                  </a:lnTo>
                  <a:lnTo>
                    <a:pt x="173990" y="74931"/>
                  </a:lnTo>
                  <a:lnTo>
                    <a:pt x="176530" y="62231"/>
                  </a:lnTo>
                  <a:lnTo>
                    <a:pt x="177800" y="49531"/>
                  </a:lnTo>
                  <a:lnTo>
                    <a:pt x="179070" y="35561"/>
                  </a:lnTo>
                  <a:lnTo>
                    <a:pt x="179070" y="22861"/>
                  </a:lnTo>
                  <a:lnTo>
                    <a:pt x="179070" y="8891"/>
                  </a:lnTo>
                  <a:lnTo>
                    <a:pt x="177800" y="5081"/>
                  </a:lnTo>
                  <a:lnTo>
                    <a:pt x="173990" y="8891"/>
                  </a:lnTo>
                  <a:lnTo>
                    <a:pt x="168910" y="17781"/>
                  </a:lnTo>
                  <a:lnTo>
                    <a:pt x="165100" y="26672"/>
                  </a:lnTo>
                  <a:lnTo>
                    <a:pt x="160020" y="35561"/>
                  </a:lnTo>
                  <a:lnTo>
                    <a:pt x="156210" y="45722"/>
                  </a:lnTo>
                  <a:lnTo>
                    <a:pt x="152400" y="58422"/>
                  </a:lnTo>
                  <a:lnTo>
                    <a:pt x="148590" y="72391"/>
                  </a:lnTo>
                  <a:lnTo>
                    <a:pt x="146050" y="87631"/>
                  </a:lnTo>
                  <a:lnTo>
                    <a:pt x="143510" y="104141"/>
                  </a:lnTo>
                  <a:lnTo>
                    <a:pt x="140970" y="123191"/>
                  </a:lnTo>
                  <a:lnTo>
                    <a:pt x="140970" y="142241"/>
                  </a:lnTo>
                  <a:lnTo>
                    <a:pt x="142240" y="160022"/>
                  </a:lnTo>
                  <a:lnTo>
                    <a:pt x="146050" y="176531"/>
                  </a:lnTo>
                  <a:lnTo>
                    <a:pt x="149860" y="191772"/>
                  </a:lnTo>
                  <a:lnTo>
                    <a:pt x="157480" y="200661"/>
                  </a:lnTo>
                  <a:lnTo>
                    <a:pt x="167640" y="205741"/>
                  </a:lnTo>
                  <a:lnTo>
                    <a:pt x="179070" y="208281"/>
                  </a:lnTo>
                  <a:lnTo>
                    <a:pt x="189230" y="207011"/>
                  </a:lnTo>
                  <a:lnTo>
                    <a:pt x="198120" y="204472"/>
                  </a:lnTo>
                  <a:lnTo>
                    <a:pt x="205740" y="200661"/>
                  </a:lnTo>
                  <a:lnTo>
                    <a:pt x="214630" y="195581"/>
                  </a:lnTo>
                  <a:lnTo>
                    <a:pt x="224790" y="189231"/>
                  </a:lnTo>
                  <a:lnTo>
                    <a:pt x="234950" y="182881"/>
                  </a:lnTo>
                  <a:lnTo>
                    <a:pt x="243840" y="173991"/>
                  </a:lnTo>
                  <a:lnTo>
                    <a:pt x="251460" y="163831"/>
                  </a:lnTo>
                  <a:lnTo>
                    <a:pt x="275590" y="1282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Freeform 579"/>
            <p:cNvSpPr/>
            <p:nvPr/>
          </p:nvSpPr>
          <p:spPr>
            <a:xfrm>
              <a:off x="2343150" y="18826480"/>
              <a:ext cx="125731" cy="220982"/>
            </a:xfrm>
            <a:custGeom>
              <a:avLst/>
              <a:gdLst/>
              <a:ahLst/>
              <a:cxnLst/>
              <a:rect l="0" t="0" r="0" b="0"/>
              <a:pathLst>
                <a:path w="125731" h="220982">
                  <a:moveTo>
                    <a:pt x="46990" y="0"/>
                  </a:moveTo>
                  <a:lnTo>
                    <a:pt x="46990" y="27940"/>
                  </a:lnTo>
                  <a:lnTo>
                    <a:pt x="45720" y="39370"/>
                  </a:lnTo>
                  <a:lnTo>
                    <a:pt x="43180" y="50800"/>
                  </a:lnTo>
                  <a:lnTo>
                    <a:pt x="38100" y="73659"/>
                  </a:lnTo>
                  <a:lnTo>
                    <a:pt x="31750" y="99059"/>
                  </a:lnTo>
                  <a:lnTo>
                    <a:pt x="29210" y="111759"/>
                  </a:lnTo>
                  <a:lnTo>
                    <a:pt x="21590" y="134620"/>
                  </a:lnTo>
                  <a:lnTo>
                    <a:pt x="7620" y="177800"/>
                  </a:lnTo>
                  <a:lnTo>
                    <a:pt x="1270" y="199390"/>
                  </a:lnTo>
                  <a:lnTo>
                    <a:pt x="0" y="201931"/>
                  </a:lnTo>
                  <a:lnTo>
                    <a:pt x="0" y="199390"/>
                  </a:lnTo>
                  <a:lnTo>
                    <a:pt x="1270" y="191770"/>
                  </a:lnTo>
                  <a:lnTo>
                    <a:pt x="5080" y="184150"/>
                  </a:lnTo>
                  <a:lnTo>
                    <a:pt x="10160" y="175259"/>
                  </a:lnTo>
                  <a:lnTo>
                    <a:pt x="15240" y="166370"/>
                  </a:lnTo>
                  <a:lnTo>
                    <a:pt x="20320" y="156209"/>
                  </a:lnTo>
                  <a:lnTo>
                    <a:pt x="24130" y="146050"/>
                  </a:lnTo>
                  <a:lnTo>
                    <a:pt x="27940" y="135890"/>
                  </a:lnTo>
                  <a:lnTo>
                    <a:pt x="33020" y="125731"/>
                  </a:lnTo>
                  <a:lnTo>
                    <a:pt x="39370" y="115570"/>
                  </a:lnTo>
                  <a:lnTo>
                    <a:pt x="44450" y="104140"/>
                  </a:lnTo>
                  <a:lnTo>
                    <a:pt x="50800" y="93981"/>
                  </a:lnTo>
                  <a:lnTo>
                    <a:pt x="54610" y="83820"/>
                  </a:lnTo>
                  <a:lnTo>
                    <a:pt x="59690" y="73659"/>
                  </a:lnTo>
                  <a:lnTo>
                    <a:pt x="64770" y="63500"/>
                  </a:lnTo>
                  <a:lnTo>
                    <a:pt x="69850" y="55881"/>
                  </a:lnTo>
                  <a:lnTo>
                    <a:pt x="76200" y="46990"/>
                  </a:lnTo>
                  <a:lnTo>
                    <a:pt x="85090" y="44450"/>
                  </a:lnTo>
                  <a:lnTo>
                    <a:pt x="96520" y="44450"/>
                  </a:lnTo>
                  <a:lnTo>
                    <a:pt x="107950" y="46990"/>
                  </a:lnTo>
                  <a:lnTo>
                    <a:pt x="115570" y="55881"/>
                  </a:lnTo>
                  <a:lnTo>
                    <a:pt x="120650" y="68581"/>
                  </a:lnTo>
                  <a:lnTo>
                    <a:pt x="124460" y="83820"/>
                  </a:lnTo>
                  <a:lnTo>
                    <a:pt x="125730" y="97790"/>
                  </a:lnTo>
                  <a:lnTo>
                    <a:pt x="124460" y="110490"/>
                  </a:lnTo>
                  <a:lnTo>
                    <a:pt x="123190" y="123190"/>
                  </a:lnTo>
                  <a:lnTo>
                    <a:pt x="120650" y="135890"/>
                  </a:lnTo>
                  <a:lnTo>
                    <a:pt x="115570" y="148590"/>
                  </a:lnTo>
                  <a:lnTo>
                    <a:pt x="110490" y="162559"/>
                  </a:lnTo>
                  <a:lnTo>
                    <a:pt x="107950" y="175259"/>
                  </a:lnTo>
                  <a:lnTo>
                    <a:pt x="107950" y="186690"/>
                  </a:lnTo>
                  <a:lnTo>
                    <a:pt x="120650" y="2209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Freeform 580"/>
            <p:cNvSpPr/>
            <p:nvPr/>
          </p:nvSpPr>
          <p:spPr>
            <a:xfrm>
              <a:off x="2518410" y="18773139"/>
              <a:ext cx="471171" cy="473712"/>
            </a:xfrm>
            <a:custGeom>
              <a:avLst/>
              <a:gdLst/>
              <a:ahLst/>
              <a:cxnLst/>
              <a:rect l="0" t="0" r="0" b="0"/>
              <a:pathLst>
                <a:path w="471171" h="473712">
                  <a:moveTo>
                    <a:pt x="198120" y="63500"/>
                  </a:moveTo>
                  <a:lnTo>
                    <a:pt x="186690" y="52072"/>
                  </a:lnTo>
                  <a:lnTo>
                    <a:pt x="179070" y="49531"/>
                  </a:lnTo>
                  <a:lnTo>
                    <a:pt x="168910" y="46991"/>
                  </a:lnTo>
                  <a:lnTo>
                    <a:pt x="157480" y="45722"/>
                  </a:lnTo>
                  <a:lnTo>
                    <a:pt x="146050" y="45722"/>
                  </a:lnTo>
                  <a:lnTo>
                    <a:pt x="135890" y="46991"/>
                  </a:lnTo>
                  <a:lnTo>
                    <a:pt x="124460" y="48261"/>
                  </a:lnTo>
                  <a:lnTo>
                    <a:pt x="113030" y="53341"/>
                  </a:lnTo>
                  <a:lnTo>
                    <a:pt x="100330" y="60961"/>
                  </a:lnTo>
                  <a:lnTo>
                    <a:pt x="87630" y="68581"/>
                  </a:lnTo>
                  <a:lnTo>
                    <a:pt x="74930" y="78741"/>
                  </a:lnTo>
                  <a:lnTo>
                    <a:pt x="63500" y="90172"/>
                  </a:lnTo>
                  <a:lnTo>
                    <a:pt x="52070" y="101600"/>
                  </a:lnTo>
                  <a:lnTo>
                    <a:pt x="41910" y="115572"/>
                  </a:lnTo>
                  <a:lnTo>
                    <a:pt x="33020" y="130811"/>
                  </a:lnTo>
                  <a:lnTo>
                    <a:pt x="25400" y="147322"/>
                  </a:lnTo>
                  <a:lnTo>
                    <a:pt x="17780" y="162561"/>
                  </a:lnTo>
                  <a:lnTo>
                    <a:pt x="12700" y="177800"/>
                  </a:lnTo>
                  <a:lnTo>
                    <a:pt x="7620" y="191772"/>
                  </a:lnTo>
                  <a:lnTo>
                    <a:pt x="5080" y="205741"/>
                  </a:lnTo>
                  <a:lnTo>
                    <a:pt x="5080" y="217172"/>
                  </a:lnTo>
                  <a:lnTo>
                    <a:pt x="6350" y="229872"/>
                  </a:lnTo>
                  <a:lnTo>
                    <a:pt x="11430" y="241300"/>
                  </a:lnTo>
                  <a:lnTo>
                    <a:pt x="20320" y="251461"/>
                  </a:lnTo>
                  <a:lnTo>
                    <a:pt x="30480" y="262891"/>
                  </a:lnTo>
                  <a:lnTo>
                    <a:pt x="44450" y="269241"/>
                  </a:lnTo>
                  <a:lnTo>
                    <a:pt x="59690" y="271781"/>
                  </a:lnTo>
                  <a:lnTo>
                    <a:pt x="77470" y="273050"/>
                  </a:lnTo>
                  <a:lnTo>
                    <a:pt x="93980" y="269241"/>
                  </a:lnTo>
                  <a:lnTo>
                    <a:pt x="106680" y="264161"/>
                  </a:lnTo>
                  <a:lnTo>
                    <a:pt x="119380" y="256541"/>
                  </a:lnTo>
                  <a:lnTo>
                    <a:pt x="132080" y="248922"/>
                  </a:lnTo>
                  <a:lnTo>
                    <a:pt x="143510" y="240031"/>
                  </a:lnTo>
                  <a:lnTo>
                    <a:pt x="154940" y="229872"/>
                  </a:lnTo>
                  <a:lnTo>
                    <a:pt x="162560" y="219711"/>
                  </a:lnTo>
                  <a:lnTo>
                    <a:pt x="170180" y="209550"/>
                  </a:lnTo>
                  <a:lnTo>
                    <a:pt x="175260" y="199391"/>
                  </a:lnTo>
                  <a:lnTo>
                    <a:pt x="180340" y="189231"/>
                  </a:lnTo>
                  <a:lnTo>
                    <a:pt x="185420" y="179072"/>
                  </a:lnTo>
                  <a:lnTo>
                    <a:pt x="189230" y="168911"/>
                  </a:lnTo>
                  <a:lnTo>
                    <a:pt x="196850" y="147322"/>
                  </a:lnTo>
                  <a:lnTo>
                    <a:pt x="200660" y="137161"/>
                  </a:lnTo>
                  <a:lnTo>
                    <a:pt x="203200" y="125731"/>
                  </a:lnTo>
                  <a:lnTo>
                    <a:pt x="205740" y="113031"/>
                  </a:lnTo>
                  <a:lnTo>
                    <a:pt x="205740" y="100331"/>
                  </a:lnTo>
                  <a:lnTo>
                    <a:pt x="205740" y="95250"/>
                  </a:lnTo>
                  <a:lnTo>
                    <a:pt x="204470" y="95250"/>
                  </a:lnTo>
                  <a:lnTo>
                    <a:pt x="201930" y="99061"/>
                  </a:lnTo>
                  <a:lnTo>
                    <a:pt x="199390" y="110491"/>
                  </a:lnTo>
                  <a:lnTo>
                    <a:pt x="196850" y="127000"/>
                  </a:lnTo>
                  <a:lnTo>
                    <a:pt x="193040" y="148591"/>
                  </a:lnTo>
                  <a:lnTo>
                    <a:pt x="191770" y="167641"/>
                  </a:lnTo>
                  <a:lnTo>
                    <a:pt x="190500" y="186691"/>
                  </a:lnTo>
                  <a:lnTo>
                    <a:pt x="189230" y="205741"/>
                  </a:lnTo>
                  <a:lnTo>
                    <a:pt x="187960" y="223522"/>
                  </a:lnTo>
                  <a:lnTo>
                    <a:pt x="185420" y="241300"/>
                  </a:lnTo>
                  <a:lnTo>
                    <a:pt x="182880" y="259081"/>
                  </a:lnTo>
                  <a:lnTo>
                    <a:pt x="176530" y="294641"/>
                  </a:lnTo>
                  <a:lnTo>
                    <a:pt x="172720" y="312422"/>
                  </a:lnTo>
                  <a:lnTo>
                    <a:pt x="168910" y="328931"/>
                  </a:lnTo>
                  <a:lnTo>
                    <a:pt x="162560" y="344172"/>
                  </a:lnTo>
                  <a:lnTo>
                    <a:pt x="157480" y="359411"/>
                  </a:lnTo>
                  <a:lnTo>
                    <a:pt x="151130" y="374650"/>
                  </a:lnTo>
                  <a:lnTo>
                    <a:pt x="137160" y="403861"/>
                  </a:lnTo>
                  <a:lnTo>
                    <a:pt x="130810" y="416561"/>
                  </a:lnTo>
                  <a:lnTo>
                    <a:pt x="124460" y="427991"/>
                  </a:lnTo>
                  <a:lnTo>
                    <a:pt x="116840" y="440691"/>
                  </a:lnTo>
                  <a:lnTo>
                    <a:pt x="106680" y="450850"/>
                  </a:lnTo>
                  <a:lnTo>
                    <a:pt x="93980" y="459741"/>
                  </a:lnTo>
                  <a:lnTo>
                    <a:pt x="78740" y="467361"/>
                  </a:lnTo>
                  <a:lnTo>
                    <a:pt x="66040" y="472441"/>
                  </a:lnTo>
                  <a:lnTo>
                    <a:pt x="54610" y="473711"/>
                  </a:lnTo>
                  <a:lnTo>
                    <a:pt x="41910" y="473711"/>
                  </a:lnTo>
                  <a:lnTo>
                    <a:pt x="30480" y="471172"/>
                  </a:lnTo>
                  <a:lnTo>
                    <a:pt x="20320" y="464822"/>
                  </a:lnTo>
                  <a:lnTo>
                    <a:pt x="8890" y="457200"/>
                  </a:lnTo>
                  <a:lnTo>
                    <a:pt x="2540" y="445772"/>
                  </a:lnTo>
                  <a:lnTo>
                    <a:pt x="0" y="430531"/>
                  </a:lnTo>
                  <a:lnTo>
                    <a:pt x="0" y="412750"/>
                  </a:lnTo>
                  <a:lnTo>
                    <a:pt x="2540" y="397511"/>
                  </a:lnTo>
                  <a:lnTo>
                    <a:pt x="7620" y="382272"/>
                  </a:lnTo>
                  <a:lnTo>
                    <a:pt x="15240" y="367031"/>
                  </a:lnTo>
                  <a:lnTo>
                    <a:pt x="22860" y="353061"/>
                  </a:lnTo>
                  <a:lnTo>
                    <a:pt x="33020" y="341631"/>
                  </a:lnTo>
                  <a:lnTo>
                    <a:pt x="41910" y="328931"/>
                  </a:lnTo>
                  <a:lnTo>
                    <a:pt x="53340" y="317500"/>
                  </a:lnTo>
                  <a:lnTo>
                    <a:pt x="64770" y="307341"/>
                  </a:lnTo>
                  <a:lnTo>
                    <a:pt x="77470" y="295911"/>
                  </a:lnTo>
                  <a:lnTo>
                    <a:pt x="92710" y="284481"/>
                  </a:lnTo>
                  <a:lnTo>
                    <a:pt x="107950" y="274322"/>
                  </a:lnTo>
                  <a:lnTo>
                    <a:pt x="123190" y="264161"/>
                  </a:lnTo>
                  <a:lnTo>
                    <a:pt x="157480" y="242572"/>
                  </a:lnTo>
                  <a:lnTo>
                    <a:pt x="173990" y="232411"/>
                  </a:lnTo>
                  <a:lnTo>
                    <a:pt x="190500" y="220981"/>
                  </a:lnTo>
                  <a:lnTo>
                    <a:pt x="220980" y="200661"/>
                  </a:lnTo>
                  <a:lnTo>
                    <a:pt x="236220" y="190500"/>
                  </a:lnTo>
                  <a:lnTo>
                    <a:pt x="252730" y="182881"/>
                  </a:lnTo>
                  <a:lnTo>
                    <a:pt x="269240" y="173991"/>
                  </a:lnTo>
                  <a:lnTo>
                    <a:pt x="284480" y="165100"/>
                  </a:lnTo>
                  <a:lnTo>
                    <a:pt x="297180" y="156211"/>
                  </a:lnTo>
                  <a:lnTo>
                    <a:pt x="309880" y="146050"/>
                  </a:lnTo>
                  <a:lnTo>
                    <a:pt x="321310" y="135891"/>
                  </a:lnTo>
                  <a:lnTo>
                    <a:pt x="332740" y="125731"/>
                  </a:lnTo>
                  <a:lnTo>
                    <a:pt x="344170" y="115572"/>
                  </a:lnTo>
                  <a:lnTo>
                    <a:pt x="355600" y="106681"/>
                  </a:lnTo>
                  <a:lnTo>
                    <a:pt x="365760" y="97791"/>
                  </a:lnTo>
                  <a:lnTo>
                    <a:pt x="377190" y="90172"/>
                  </a:lnTo>
                  <a:lnTo>
                    <a:pt x="384810" y="81281"/>
                  </a:lnTo>
                  <a:lnTo>
                    <a:pt x="391160" y="71122"/>
                  </a:lnTo>
                  <a:lnTo>
                    <a:pt x="397510" y="62231"/>
                  </a:lnTo>
                  <a:lnTo>
                    <a:pt x="402590" y="52072"/>
                  </a:lnTo>
                  <a:lnTo>
                    <a:pt x="406400" y="41911"/>
                  </a:lnTo>
                  <a:lnTo>
                    <a:pt x="410210" y="31750"/>
                  </a:lnTo>
                  <a:lnTo>
                    <a:pt x="410210" y="21591"/>
                  </a:lnTo>
                  <a:lnTo>
                    <a:pt x="406400" y="13972"/>
                  </a:lnTo>
                  <a:lnTo>
                    <a:pt x="400050" y="6350"/>
                  </a:lnTo>
                  <a:lnTo>
                    <a:pt x="392430" y="1272"/>
                  </a:lnTo>
                  <a:lnTo>
                    <a:pt x="383540" y="0"/>
                  </a:lnTo>
                  <a:lnTo>
                    <a:pt x="374650" y="0"/>
                  </a:lnTo>
                  <a:lnTo>
                    <a:pt x="364490" y="1272"/>
                  </a:lnTo>
                  <a:lnTo>
                    <a:pt x="354330" y="3811"/>
                  </a:lnTo>
                  <a:lnTo>
                    <a:pt x="344170" y="6350"/>
                  </a:lnTo>
                  <a:lnTo>
                    <a:pt x="335280" y="11431"/>
                  </a:lnTo>
                  <a:lnTo>
                    <a:pt x="327660" y="17781"/>
                  </a:lnTo>
                  <a:lnTo>
                    <a:pt x="318770" y="26672"/>
                  </a:lnTo>
                  <a:lnTo>
                    <a:pt x="312420" y="35561"/>
                  </a:lnTo>
                  <a:lnTo>
                    <a:pt x="307340" y="44450"/>
                  </a:lnTo>
                  <a:lnTo>
                    <a:pt x="302260" y="54611"/>
                  </a:lnTo>
                  <a:lnTo>
                    <a:pt x="298450" y="66041"/>
                  </a:lnTo>
                  <a:lnTo>
                    <a:pt x="293370" y="77472"/>
                  </a:lnTo>
                  <a:lnTo>
                    <a:pt x="289560" y="90172"/>
                  </a:lnTo>
                  <a:lnTo>
                    <a:pt x="287020" y="104141"/>
                  </a:lnTo>
                  <a:lnTo>
                    <a:pt x="285750" y="116841"/>
                  </a:lnTo>
                  <a:lnTo>
                    <a:pt x="284480" y="130811"/>
                  </a:lnTo>
                  <a:lnTo>
                    <a:pt x="284480" y="144781"/>
                  </a:lnTo>
                  <a:lnTo>
                    <a:pt x="285750" y="158750"/>
                  </a:lnTo>
                  <a:lnTo>
                    <a:pt x="288290" y="172722"/>
                  </a:lnTo>
                  <a:lnTo>
                    <a:pt x="292100" y="184150"/>
                  </a:lnTo>
                  <a:lnTo>
                    <a:pt x="297180" y="194311"/>
                  </a:lnTo>
                  <a:lnTo>
                    <a:pt x="302260" y="203200"/>
                  </a:lnTo>
                  <a:lnTo>
                    <a:pt x="309880" y="212091"/>
                  </a:lnTo>
                  <a:lnTo>
                    <a:pt x="318770" y="219711"/>
                  </a:lnTo>
                  <a:lnTo>
                    <a:pt x="327660" y="227331"/>
                  </a:lnTo>
                  <a:lnTo>
                    <a:pt x="336550" y="233681"/>
                  </a:lnTo>
                  <a:lnTo>
                    <a:pt x="346710" y="238761"/>
                  </a:lnTo>
                  <a:lnTo>
                    <a:pt x="356870" y="243841"/>
                  </a:lnTo>
                  <a:lnTo>
                    <a:pt x="369570" y="246381"/>
                  </a:lnTo>
                  <a:lnTo>
                    <a:pt x="383540" y="248922"/>
                  </a:lnTo>
                  <a:lnTo>
                    <a:pt x="398780" y="250191"/>
                  </a:lnTo>
                  <a:lnTo>
                    <a:pt x="411480" y="248922"/>
                  </a:lnTo>
                  <a:lnTo>
                    <a:pt x="421640" y="245111"/>
                  </a:lnTo>
                  <a:lnTo>
                    <a:pt x="471170" y="2209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Freeform 581"/>
            <p:cNvSpPr/>
            <p:nvPr/>
          </p:nvSpPr>
          <p:spPr>
            <a:xfrm>
              <a:off x="3083560" y="18771870"/>
              <a:ext cx="306071" cy="293370"/>
            </a:xfrm>
            <a:custGeom>
              <a:avLst/>
              <a:gdLst/>
              <a:ahLst/>
              <a:cxnLst/>
              <a:rect l="0" t="0" r="0" b="0"/>
              <a:pathLst>
                <a:path w="306071" h="293370">
                  <a:moveTo>
                    <a:pt x="222250" y="43180"/>
                  </a:moveTo>
                  <a:lnTo>
                    <a:pt x="217170" y="26669"/>
                  </a:lnTo>
                  <a:lnTo>
                    <a:pt x="213360" y="19050"/>
                  </a:lnTo>
                  <a:lnTo>
                    <a:pt x="208280" y="12700"/>
                  </a:lnTo>
                  <a:lnTo>
                    <a:pt x="201930" y="5080"/>
                  </a:lnTo>
                  <a:lnTo>
                    <a:pt x="191770" y="1269"/>
                  </a:lnTo>
                  <a:lnTo>
                    <a:pt x="176530" y="0"/>
                  </a:lnTo>
                  <a:lnTo>
                    <a:pt x="160020" y="1269"/>
                  </a:lnTo>
                  <a:lnTo>
                    <a:pt x="146050" y="3810"/>
                  </a:lnTo>
                  <a:lnTo>
                    <a:pt x="133350" y="7619"/>
                  </a:lnTo>
                  <a:lnTo>
                    <a:pt x="120650" y="12700"/>
                  </a:lnTo>
                  <a:lnTo>
                    <a:pt x="109220" y="17780"/>
                  </a:lnTo>
                  <a:lnTo>
                    <a:pt x="97790" y="24130"/>
                  </a:lnTo>
                  <a:lnTo>
                    <a:pt x="86360" y="30480"/>
                  </a:lnTo>
                  <a:lnTo>
                    <a:pt x="76200" y="39369"/>
                  </a:lnTo>
                  <a:lnTo>
                    <a:pt x="64770" y="50800"/>
                  </a:lnTo>
                  <a:lnTo>
                    <a:pt x="54610" y="62230"/>
                  </a:lnTo>
                  <a:lnTo>
                    <a:pt x="44450" y="73660"/>
                  </a:lnTo>
                  <a:lnTo>
                    <a:pt x="35560" y="85091"/>
                  </a:lnTo>
                  <a:lnTo>
                    <a:pt x="27940" y="95250"/>
                  </a:lnTo>
                  <a:lnTo>
                    <a:pt x="20320" y="107950"/>
                  </a:lnTo>
                  <a:lnTo>
                    <a:pt x="12700" y="120650"/>
                  </a:lnTo>
                  <a:lnTo>
                    <a:pt x="5080" y="133350"/>
                  </a:lnTo>
                  <a:lnTo>
                    <a:pt x="1270" y="147319"/>
                  </a:lnTo>
                  <a:lnTo>
                    <a:pt x="0" y="163830"/>
                  </a:lnTo>
                  <a:lnTo>
                    <a:pt x="1270" y="179069"/>
                  </a:lnTo>
                  <a:lnTo>
                    <a:pt x="5080" y="193041"/>
                  </a:lnTo>
                  <a:lnTo>
                    <a:pt x="13970" y="204469"/>
                  </a:lnTo>
                  <a:lnTo>
                    <a:pt x="22860" y="213360"/>
                  </a:lnTo>
                  <a:lnTo>
                    <a:pt x="38100" y="218441"/>
                  </a:lnTo>
                  <a:lnTo>
                    <a:pt x="55880" y="218441"/>
                  </a:lnTo>
                  <a:lnTo>
                    <a:pt x="76200" y="215900"/>
                  </a:lnTo>
                  <a:lnTo>
                    <a:pt x="95250" y="212091"/>
                  </a:lnTo>
                  <a:lnTo>
                    <a:pt x="111760" y="208280"/>
                  </a:lnTo>
                  <a:lnTo>
                    <a:pt x="127000" y="201930"/>
                  </a:lnTo>
                  <a:lnTo>
                    <a:pt x="140970" y="195580"/>
                  </a:lnTo>
                  <a:lnTo>
                    <a:pt x="154940" y="186691"/>
                  </a:lnTo>
                  <a:lnTo>
                    <a:pt x="166370" y="177800"/>
                  </a:lnTo>
                  <a:lnTo>
                    <a:pt x="175260" y="167641"/>
                  </a:lnTo>
                  <a:lnTo>
                    <a:pt x="182880" y="158750"/>
                  </a:lnTo>
                  <a:lnTo>
                    <a:pt x="189230" y="148591"/>
                  </a:lnTo>
                  <a:lnTo>
                    <a:pt x="201930" y="127000"/>
                  </a:lnTo>
                  <a:lnTo>
                    <a:pt x="209550" y="116841"/>
                  </a:lnTo>
                  <a:lnTo>
                    <a:pt x="212090" y="104141"/>
                  </a:lnTo>
                  <a:lnTo>
                    <a:pt x="213360" y="90169"/>
                  </a:lnTo>
                  <a:lnTo>
                    <a:pt x="213360" y="74930"/>
                  </a:lnTo>
                  <a:lnTo>
                    <a:pt x="210820" y="71119"/>
                  </a:lnTo>
                  <a:lnTo>
                    <a:pt x="209550" y="76200"/>
                  </a:lnTo>
                  <a:lnTo>
                    <a:pt x="207010" y="86360"/>
                  </a:lnTo>
                  <a:lnTo>
                    <a:pt x="204470" y="97791"/>
                  </a:lnTo>
                  <a:lnTo>
                    <a:pt x="203200" y="110491"/>
                  </a:lnTo>
                  <a:lnTo>
                    <a:pt x="203200" y="123191"/>
                  </a:lnTo>
                  <a:lnTo>
                    <a:pt x="201930" y="149860"/>
                  </a:lnTo>
                  <a:lnTo>
                    <a:pt x="201930" y="163830"/>
                  </a:lnTo>
                  <a:lnTo>
                    <a:pt x="203200" y="177800"/>
                  </a:lnTo>
                  <a:lnTo>
                    <a:pt x="204470" y="191769"/>
                  </a:lnTo>
                  <a:lnTo>
                    <a:pt x="207010" y="205741"/>
                  </a:lnTo>
                  <a:lnTo>
                    <a:pt x="209550" y="218441"/>
                  </a:lnTo>
                  <a:lnTo>
                    <a:pt x="213360" y="229869"/>
                  </a:lnTo>
                  <a:lnTo>
                    <a:pt x="215900" y="241300"/>
                  </a:lnTo>
                  <a:lnTo>
                    <a:pt x="222250" y="254000"/>
                  </a:lnTo>
                  <a:lnTo>
                    <a:pt x="228600" y="266700"/>
                  </a:lnTo>
                  <a:lnTo>
                    <a:pt x="237490" y="280669"/>
                  </a:lnTo>
                  <a:lnTo>
                    <a:pt x="247650" y="288291"/>
                  </a:lnTo>
                  <a:lnTo>
                    <a:pt x="259080" y="292100"/>
                  </a:lnTo>
                  <a:lnTo>
                    <a:pt x="271780" y="293369"/>
                  </a:lnTo>
                  <a:lnTo>
                    <a:pt x="280670" y="290830"/>
                  </a:lnTo>
                  <a:lnTo>
                    <a:pt x="288290" y="285750"/>
                  </a:lnTo>
                  <a:lnTo>
                    <a:pt x="306070" y="264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Freeform 582"/>
            <p:cNvSpPr/>
            <p:nvPr/>
          </p:nvSpPr>
          <p:spPr>
            <a:xfrm>
              <a:off x="3413760" y="18689320"/>
              <a:ext cx="190501" cy="384811"/>
            </a:xfrm>
            <a:custGeom>
              <a:avLst/>
              <a:gdLst/>
              <a:ahLst/>
              <a:cxnLst/>
              <a:rect l="0" t="0" r="0" b="0"/>
              <a:pathLst>
                <a:path w="190501" h="384811">
                  <a:moveTo>
                    <a:pt x="60960" y="0"/>
                  </a:moveTo>
                  <a:lnTo>
                    <a:pt x="60960" y="22860"/>
                  </a:lnTo>
                  <a:lnTo>
                    <a:pt x="59690" y="31750"/>
                  </a:lnTo>
                  <a:lnTo>
                    <a:pt x="57150" y="43180"/>
                  </a:lnTo>
                  <a:lnTo>
                    <a:pt x="54610" y="53341"/>
                  </a:lnTo>
                  <a:lnTo>
                    <a:pt x="53340" y="66041"/>
                  </a:lnTo>
                  <a:lnTo>
                    <a:pt x="52070" y="80010"/>
                  </a:lnTo>
                  <a:lnTo>
                    <a:pt x="52070" y="95250"/>
                  </a:lnTo>
                  <a:lnTo>
                    <a:pt x="49530" y="111760"/>
                  </a:lnTo>
                  <a:lnTo>
                    <a:pt x="48260" y="128269"/>
                  </a:lnTo>
                  <a:lnTo>
                    <a:pt x="41910" y="162560"/>
                  </a:lnTo>
                  <a:lnTo>
                    <a:pt x="35560" y="196850"/>
                  </a:lnTo>
                  <a:lnTo>
                    <a:pt x="30480" y="214630"/>
                  </a:lnTo>
                  <a:lnTo>
                    <a:pt x="25400" y="231141"/>
                  </a:lnTo>
                  <a:lnTo>
                    <a:pt x="20320" y="248919"/>
                  </a:lnTo>
                  <a:lnTo>
                    <a:pt x="15240" y="265430"/>
                  </a:lnTo>
                  <a:lnTo>
                    <a:pt x="6350" y="295910"/>
                  </a:lnTo>
                  <a:lnTo>
                    <a:pt x="2540" y="311150"/>
                  </a:lnTo>
                  <a:lnTo>
                    <a:pt x="1270" y="325119"/>
                  </a:lnTo>
                  <a:lnTo>
                    <a:pt x="0" y="339091"/>
                  </a:lnTo>
                  <a:lnTo>
                    <a:pt x="0" y="344169"/>
                  </a:lnTo>
                  <a:lnTo>
                    <a:pt x="1270" y="342900"/>
                  </a:lnTo>
                  <a:lnTo>
                    <a:pt x="3810" y="337819"/>
                  </a:lnTo>
                  <a:lnTo>
                    <a:pt x="7620" y="330200"/>
                  </a:lnTo>
                  <a:lnTo>
                    <a:pt x="12700" y="321310"/>
                  </a:lnTo>
                  <a:lnTo>
                    <a:pt x="17780" y="312419"/>
                  </a:lnTo>
                  <a:lnTo>
                    <a:pt x="24130" y="302260"/>
                  </a:lnTo>
                  <a:lnTo>
                    <a:pt x="36830" y="278130"/>
                  </a:lnTo>
                  <a:lnTo>
                    <a:pt x="43180" y="265430"/>
                  </a:lnTo>
                  <a:lnTo>
                    <a:pt x="50800" y="254000"/>
                  </a:lnTo>
                  <a:lnTo>
                    <a:pt x="57150" y="243841"/>
                  </a:lnTo>
                  <a:lnTo>
                    <a:pt x="66040" y="233680"/>
                  </a:lnTo>
                  <a:lnTo>
                    <a:pt x="74930" y="224791"/>
                  </a:lnTo>
                  <a:lnTo>
                    <a:pt x="83820" y="215900"/>
                  </a:lnTo>
                  <a:lnTo>
                    <a:pt x="92710" y="208280"/>
                  </a:lnTo>
                  <a:lnTo>
                    <a:pt x="107950" y="193041"/>
                  </a:lnTo>
                  <a:lnTo>
                    <a:pt x="118110" y="190500"/>
                  </a:lnTo>
                  <a:lnTo>
                    <a:pt x="129540" y="187960"/>
                  </a:lnTo>
                  <a:lnTo>
                    <a:pt x="140970" y="189230"/>
                  </a:lnTo>
                  <a:lnTo>
                    <a:pt x="152400" y="193041"/>
                  </a:lnTo>
                  <a:lnTo>
                    <a:pt x="161290" y="198119"/>
                  </a:lnTo>
                  <a:lnTo>
                    <a:pt x="170180" y="205741"/>
                  </a:lnTo>
                  <a:lnTo>
                    <a:pt x="176530" y="214630"/>
                  </a:lnTo>
                  <a:lnTo>
                    <a:pt x="182880" y="223519"/>
                  </a:lnTo>
                  <a:lnTo>
                    <a:pt x="187960" y="233680"/>
                  </a:lnTo>
                  <a:lnTo>
                    <a:pt x="189230" y="246380"/>
                  </a:lnTo>
                  <a:lnTo>
                    <a:pt x="190500" y="262891"/>
                  </a:lnTo>
                  <a:lnTo>
                    <a:pt x="189230" y="280669"/>
                  </a:lnTo>
                  <a:lnTo>
                    <a:pt x="185420" y="295910"/>
                  </a:lnTo>
                  <a:lnTo>
                    <a:pt x="181610" y="309880"/>
                  </a:lnTo>
                  <a:lnTo>
                    <a:pt x="176530" y="322580"/>
                  </a:lnTo>
                  <a:lnTo>
                    <a:pt x="170180" y="332741"/>
                  </a:lnTo>
                  <a:lnTo>
                    <a:pt x="163830" y="342900"/>
                  </a:lnTo>
                  <a:lnTo>
                    <a:pt x="157480" y="350519"/>
                  </a:lnTo>
                  <a:lnTo>
                    <a:pt x="151130" y="359410"/>
                  </a:lnTo>
                  <a:lnTo>
                    <a:pt x="144780" y="367030"/>
                  </a:lnTo>
                  <a:lnTo>
                    <a:pt x="137160" y="374650"/>
                  </a:lnTo>
                  <a:lnTo>
                    <a:pt x="127000" y="379730"/>
                  </a:lnTo>
                  <a:lnTo>
                    <a:pt x="114300" y="382269"/>
                  </a:lnTo>
                  <a:lnTo>
                    <a:pt x="100330" y="384810"/>
                  </a:lnTo>
                  <a:lnTo>
                    <a:pt x="85090" y="383541"/>
                  </a:lnTo>
                  <a:lnTo>
                    <a:pt x="71120" y="378460"/>
                  </a:lnTo>
                  <a:lnTo>
                    <a:pt x="57150" y="370841"/>
                  </a:lnTo>
                  <a:lnTo>
                    <a:pt x="46990" y="363219"/>
                  </a:lnTo>
                  <a:lnTo>
                    <a:pt x="38100" y="354330"/>
                  </a:lnTo>
                  <a:lnTo>
                    <a:pt x="31750" y="345441"/>
                  </a:lnTo>
                  <a:lnTo>
                    <a:pt x="27940" y="334010"/>
                  </a:lnTo>
                  <a:lnTo>
                    <a:pt x="24130" y="322580"/>
                  </a:lnTo>
                  <a:lnTo>
                    <a:pt x="22860" y="309880"/>
                  </a:lnTo>
                  <a:lnTo>
                    <a:pt x="22860" y="295910"/>
                  </a:lnTo>
                  <a:lnTo>
                    <a:pt x="22860" y="283210"/>
                  </a:lnTo>
                  <a:lnTo>
                    <a:pt x="29210" y="2425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Freeform 583"/>
            <p:cNvSpPr/>
            <p:nvPr/>
          </p:nvSpPr>
          <p:spPr>
            <a:xfrm>
              <a:off x="3648710" y="18689320"/>
              <a:ext cx="67311" cy="326392"/>
            </a:xfrm>
            <a:custGeom>
              <a:avLst/>
              <a:gdLst/>
              <a:ahLst/>
              <a:cxnLst/>
              <a:rect l="0" t="0" r="0" b="0"/>
              <a:pathLst>
                <a:path w="67311" h="326392">
                  <a:moveTo>
                    <a:pt x="67310" y="0"/>
                  </a:moveTo>
                  <a:lnTo>
                    <a:pt x="62230" y="22860"/>
                  </a:lnTo>
                  <a:lnTo>
                    <a:pt x="59690" y="36830"/>
                  </a:lnTo>
                  <a:lnTo>
                    <a:pt x="46990" y="113030"/>
                  </a:lnTo>
                  <a:lnTo>
                    <a:pt x="43180" y="132080"/>
                  </a:lnTo>
                  <a:lnTo>
                    <a:pt x="38100" y="149860"/>
                  </a:lnTo>
                  <a:lnTo>
                    <a:pt x="33020" y="167641"/>
                  </a:lnTo>
                  <a:lnTo>
                    <a:pt x="26670" y="185419"/>
                  </a:lnTo>
                  <a:lnTo>
                    <a:pt x="21590" y="201930"/>
                  </a:lnTo>
                  <a:lnTo>
                    <a:pt x="5080" y="259080"/>
                  </a:lnTo>
                  <a:lnTo>
                    <a:pt x="1270" y="270510"/>
                  </a:lnTo>
                  <a:lnTo>
                    <a:pt x="0" y="281941"/>
                  </a:lnTo>
                  <a:lnTo>
                    <a:pt x="0" y="293369"/>
                  </a:lnTo>
                  <a:lnTo>
                    <a:pt x="25400" y="3263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Freeform 584"/>
            <p:cNvSpPr/>
            <p:nvPr/>
          </p:nvSpPr>
          <p:spPr>
            <a:xfrm>
              <a:off x="3792220" y="18746470"/>
              <a:ext cx="254001" cy="325120"/>
            </a:xfrm>
            <a:custGeom>
              <a:avLst/>
              <a:gdLst/>
              <a:ahLst/>
              <a:cxnLst/>
              <a:rect l="0" t="0" r="0" b="0"/>
              <a:pathLst>
                <a:path w="254001" h="325120">
                  <a:moveTo>
                    <a:pt x="8890" y="90169"/>
                  </a:moveTo>
                  <a:lnTo>
                    <a:pt x="30480" y="101600"/>
                  </a:lnTo>
                  <a:lnTo>
                    <a:pt x="44450" y="105410"/>
                  </a:lnTo>
                  <a:lnTo>
                    <a:pt x="60960" y="110491"/>
                  </a:lnTo>
                  <a:lnTo>
                    <a:pt x="78740" y="114300"/>
                  </a:lnTo>
                  <a:lnTo>
                    <a:pt x="97790" y="116841"/>
                  </a:lnTo>
                  <a:lnTo>
                    <a:pt x="116840" y="118110"/>
                  </a:lnTo>
                  <a:lnTo>
                    <a:pt x="137160" y="119380"/>
                  </a:lnTo>
                  <a:lnTo>
                    <a:pt x="156210" y="119380"/>
                  </a:lnTo>
                  <a:lnTo>
                    <a:pt x="175260" y="118110"/>
                  </a:lnTo>
                  <a:lnTo>
                    <a:pt x="193040" y="115569"/>
                  </a:lnTo>
                  <a:lnTo>
                    <a:pt x="208280" y="111760"/>
                  </a:lnTo>
                  <a:lnTo>
                    <a:pt x="222250" y="106680"/>
                  </a:lnTo>
                  <a:lnTo>
                    <a:pt x="236220" y="101600"/>
                  </a:lnTo>
                  <a:lnTo>
                    <a:pt x="243840" y="92710"/>
                  </a:lnTo>
                  <a:lnTo>
                    <a:pt x="250190" y="82550"/>
                  </a:lnTo>
                  <a:lnTo>
                    <a:pt x="254000" y="71119"/>
                  </a:lnTo>
                  <a:lnTo>
                    <a:pt x="254000" y="60960"/>
                  </a:lnTo>
                  <a:lnTo>
                    <a:pt x="251460" y="52069"/>
                  </a:lnTo>
                  <a:lnTo>
                    <a:pt x="247650" y="43180"/>
                  </a:lnTo>
                  <a:lnTo>
                    <a:pt x="238760" y="34291"/>
                  </a:lnTo>
                  <a:lnTo>
                    <a:pt x="224790" y="25400"/>
                  </a:lnTo>
                  <a:lnTo>
                    <a:pt x="209550" y="15241"/>
                  </a:lnTo>
                  <a:lnTo>
                    <a:pt x="193040" y="8891"/>
                  </a:lnTo>
                  <a:lnTo>
                    <a:pt x="179070" y="3810"/>
                  </a:lnTo>
                  <a:lnTo>
                    <a:pt x="163830" y="1269"/>
                  </a:lnTo>
                  <a:lnTo>
                    <a:pt x="149860" y="0"/>
                  </a:lnTo>
                  <a:lnTo>
                    <a:pt x="135890" y="1269"/>
                  </a:lnTo>
                  <a:lnTo>
                    <a:pt x="120650" y="2541"/>
                  </a:lnTo>
                  <a:lnTo>
                    <a:pt x="106680" y="7619"/>
                  </a:lnTo>
                  <a:lnTo>
                    <a:pt x="92710" y="13969"/>
                  </a:lnTo>
                  <a:lnTo>
                    <a:pt x="78740" y="21591"/>
                  </a:lnTo>
                  <a:lnTo>
                    <a:pt x="66040" y="31750"/>
                  </a:lnTo>
                  <a:lnTo>
                    <a:pt x="53340" y="43180"/>
                  </a:lnTo>
                  <a:lnTo>
                    <a:pt x="41910" y="54610"/>
                  </a:lnTo>
                  <a:lnTo>
                    <a:pt x="31750" y="68580"/>
                  </a:lnTo>
                  <a:lnTo>
                    <a:pt x="22860" y="81280"/>
                  </a:lnTo>
                  <a:lnTo>
                    <a:pt x="15240" y="95250"/>
                  </a:lnTo>
                  <a:lnTo>
                    <a:pt x="8890" y="109219"/>
                  </a:lnTo>
                  <a:lnTo>
                    <a:pt x="5080" y="125730"/>
                  </a:lnTo>
                  <a:lnTo>
                    <a:pt x="2540" y="142241"/>
                  </a:lnTo>
                  <a:lnTo>
                    <a:pt x="1270" y="157480"/>
                  </a:lnTo>
                  <a:lnTo>
                    <a:pt x="0" y="172719"/>
                  </a:lnTo>
                  <a:lnTo>
                    <a:pt x="0" y="186691"/>
                  </a:lnTo>
                  <a:lnTo>
                    <a:pt x="1270" y="201930"/>
                  </a:lnTo>
                  <a:lnTo>
                    <a:pt x="5080" y="215900"/>
                  </a:lnTo>
                  <a:lnTo>
                    <a:pt x="10160" y="229869"/>
                  </a:lnTo>
                  <a:lnTo>
                    <a:pt x="15240" y="242569"/>
                  </a:lnTo>
                  <a:lnTo>
                    <a:pt x="21590" y="255269"/>
                  </a:lnTo>
                  <a:lnTo>
                    <a:pt x="27940" y="266700"/>
                  </a:lnTo>
                  <a:lnTo>
                    <a:pt x="34290" y="276860"/>
                  </a:lnTo>
                  <a:lnTo>
                    <a:pt x="40640" y="285750"/>
                  </a:lnTo>
                  <a:lnTo>
                    <a:pt x="46990" y="294641"/>
                  </a:lnTo>
                  <a:lnTo>
                    <a:pt x="54610" y="302260"/>
                  </a:lnTo>
                  <a:lnTo>
                    <a:pt x="60960" y="309880"/>
                  </a:lnTo>
                  <a:lnTo>
                    <a:pt x="68580" y="317500"/>
                  </a:lnTo>
                  <a:lnTo>
                    <a:pt x="77470" y="322580"/>
                  </a:lnTo>
                  <a:lnTo>
                    <a:pt x="88900" y="325119"/>
                  </a:lnTo>
                  <a:lnTo>
                    <a:pt x="134620" y="3213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Freeform 585"/>
            <p:cNvSpPr/>
            <p:nvPr/>
          </p:nvSpPr>
          <p:spPr>
            <a:xfrm>
              <a:off x="1795780" y="19079211"/>
              <a:ext cx="279401" cy="297179"/>
            </a:xfrm>
            <a:custGeom>
              <a:avLst/>
              <a:gdLst/>
              <a:ahLst/>
              <a:cxnLst/>
              <a:rect l="0" t="0" r="0" b="0"/>
              <a:pathLst>
                <a:path w="279401" h="297179">
                  <a:moveTo>
                    <a:pt x="67310" y="0"/>
                  </a:moveTo>
                  <a:lnTo>
                    <a:pt x="57150" y="16509"/>
                  </a:lnTo>
                  <a:lnTo>
                    <a:pt x="52070" y="29209"/>
                  </a:lnTo>
                  <a:lnTo>
                    <a:pt x="48260" y="46989"/>
                  </a:lnTo>
                  <a:lnTo>
                    <a:pt x="40640" y="83819"/>
                  </a:lnTo>
                  <a:lnTo>
                    <a:pt x="33020" y="115569"/>
                  </a:lnTo>
                  <a:lnTo>
                    <a:pt x="30480" y="130809"/>
                  </a:lnTo>
                  <a:lnTo>
                    <a:pt x="29210" y="146050"/>
                  </a:lnTo>
                  <a:lnTo>
                    <a:pt x="27940" y="160019"/>
                  </a:lnTo>
                  <a:lnTo>
                    <a:pt x="25400" y="173989"/>
                  </a:lnTo>
                  <a:lnTo>
                    <a:pt x="22860" y="189228"/>
                  </a:lnTo>
                  <a:lnTo>
                    <a:pt x="20320" y="203200"/>
                  </a:lnTo>
                  <a:lnTo>
                    <a:pt x="13970" y="231139"/>
                  </a:lnTo>
                  <a:lnTo>
                    <a:pt x="7620" y="260350"/>
                  </a:lnTo>
                  <a:lnTo>
                    <a:pt x="1270" y="293369"/>
                  </a:lnTo>
                  <a:lnTo>
                    <a:pt x="0" y="297178"/>
                  </a:lnTo>
                  <a:lnTo>
                    <a:pt x="0" y="292100"/>
                  </a:lnTo>
                  <a:lnTo>
                    <a:pt x="1270" y="283209"/>
                  </a:lnTo>
                  <a:lnTo>
                    <a:pt x="3810" y="271778"/>
                  </a:lnTo>
                  <a:lnTo>
                    <a:pt x="8890" y="246378"/>
                  </a:lnTo>
                  <a:lnTo>
                    <a:pt x="19050" y="205739"/>
                  </a:lnTo>
                  <a:lnTo>
                    <a:pt x="24130" y="190500"/>
                  </a:lnTo>
                  <a:lnTo>
                    <a:pt x="29210" y="175259"/>
                  </a:lnTo>
                  <a:lnTo>
                    <a:pt x="34290" y="158750"/>
                  </a:lnTo>
                  <a:lnTo>
                    <a:pt x="40640" y="143509"/>
                  </a:lnTo>
                  <a:lnTo>
                    <a:pt x="48260" y="128269"/>
                  </a:lnTo>
                  <a:lnTo>
                    <a:pt x="60960" y="99059"/>
                  </a:lnTo>
                  <a:lnTo>
                    <a:pt x="74930" y="69850"/>
                  </a:lnTo>
                  <a:lnTo>
                    <a:pt x="82550" y="57150"/>
                  </a:lnTo>
                  <a:lnTo>
                    <a:pt x="88900" y="44450"/>
                  </a:lnTo>
                  <a:lnTo>
                    <a:pt x="96520" y="33019"/>
                  </a:lnTo>
                  <a:lnTo>
                    <a:pt x="104140" y="24128"/>
                  </a:lnTo>
                  <a:lnTo>
                    <a:pt x="113030" y="17778"/>
                  </a:lnTo>
                  <a:lnTo>
                    <a:pt x="121920" y="11428"/>
                  </a:lnTo>
                  <a:lnTo>
                    <a:pt x="135890" y="7619"/>
                  </a:lnTo>
                  <a:lnTo>
                    <a:pt x="151130" y="5078"/>
                  </a:lnTo>
                  <a:lnTo>
                    <a:pt x="168910" y="2539"/>
                  </a:lnTo>
                  <a:lnTo>
                    <a:pt x="184150" y="3809"/>
                  </a:lnTo>
                  <a:lnTo>
                    <a:pt x="198120" y="7619"/>
                  </a:lnTo>
                  <a:lnTo>
                    <a:pt x="210820" y="11428"/>
                  </a:lnTo>
                  <a:lnTo>
                    <a:pt x="222250" y="16509"/>
                  </a:lnTo>
                  <a:lnTo>
                    <a:pt x="231140" y="22859"/>
                  </a:lnTo>
                  <a:lnTo>
                    <a:pt x="240030" y="29209"/>
                  </a:lnTo>
                  <a:lnTo>
                    <a:pt x="246380" y="36828"/>
                  </a:lnTo>
                  <a:lnTo>
                    <a:pt x="252730" y="45719"/>
                  </a:lnTo>
                  <a:lnTo>
                    <a:pt x="257810" y="54609"/>
                  </a:lnTo>
                  <a:lnTo>
                    <a:pt x="262890" y="64769"/>
                  </a:lnTo>
                  <a:lnTo>
                    <a:pt x="275590" y="85089"/>
                  </a:lnTo>
                  <a:lnTo>
                    <a:pt x="279400" y="97789"/>
                  </a:lnTo>
                  <a:lnTo>
                    <a:pt x="279400" y="114300"/>
                  </a:lnTo>
                  <a:lnTo>
                    <a:pt x="279400" y="132078"/>
                  </a:lnTo>
                  <a:lnTo>
                    <a:pt x="276860" y="146050"/>
                  </a:lnTo>
                  <a:lnTo>
                    <a:pt x="273050" y="158750"/>
                  </a:lnTo>
                  <a:lnTo>
                    <a:pt x="267970" y="168909"/>
                  </a:lnTo>
                  <a:lnTo>
                    <a:pt x="257810" y="177800"/>
                  </a:lnTo>
                  <a:lnTo>
                    <a:pt x="246380" y="186689"/>
                  </a:lnTo>
                  <a:lnTo>
                    <a:pt x="232410" y="194309"/>
                  </a:lnTo>
                  <a:lnTo>
                    <a:pt x="215900" y="198119"/>
                  </a:lnTo>
                  <a:lnTo>
                    <a:pt x="198120" y="199389"/>
                  </a:lnTo>
                  <a:lnTo>
                    <a:pt x="179070" y="199389"/>
                  </a:lnTo>
                  <a:lnTo>
                    <a:pt x="162560" y="198119"/>
                  </a:lnTo>
                  <a:lnTo>
                    <a:pt x="148590" y="196850"/>
                  </a:lnTo>
                  <a:lnTo>
                    <a:pt x="135890" y="194309"/>
                  </a:lnTo>
                  <a:lnTo>
                    <a:pt x="123190" y="189228"/>
                  </a:lnTo>
                  <a:lnTo>
                    <a:pt x="111760" y="181609"/>
                  </a:lnTo>
                  <a:lnTo>
                    <a:pt x="78740" y="1473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Freeform 586"/>
            <p:cNvSpPr/>
            <p:nvPr/>
          </p:nvSpPr>
          <p:spPr>
            <a:xfrm>
              <a:off x="2157730" y="19067780"/>
              <a:ext cx="31751" cy="284482"/>
            </a:xfrm>
            <a:custGeom>
              <a:avLst/>
              <a:gdLst/>
              <a:ahLst/>
              <a:cxnLst/>
              <a:rect l="0" t="0" r="0" b="0"/>
              <a:pathLst>
                <a:path w="31751" h="284482">
                  <a:moveTo>
                    <a:pt x="11430" y="0"/>
                  </a:moveTo>
                  <a:lnTo>
                    <a:pt x="22860" y="17781"/>
                  </a:lnTo>
                  <a:lnTo>
                    <a:pt x="25400" y="30481"/>
                  </a:lnTo>
                  <a:lnTo>
                    <a:pt x="27940" y="46990"/>
                  </a:lnTo>
                  <a:lnTo>
                    <a:pt x="29210" y="67309"/>
                  </a:lnTo>
                  <a:lnTo>
                    <a:pt x="30480" y="83820"/>
                  </a:lnTo>
                  <a:lnTo>
                    <a:pt x="31750" y="116840"/>
                  </a:lnTo>
                  <a:lnTo>
                    <a:pt x="30480" y="132081"/>
                  </a:lnTo>
                  <a:lnTo>
                    <a:pt x="29210" y="146050"/>
                  </a:lnTo>
                  <a:lnTo>
                    <a:pt x="26670" y="161290"/>
                  </a:lnTo>
                  <a:lnTo>
                    <a:pt x="24130" y="175259"/>
                  </a:lnTo>
                  <a:lnTo>
                    <a:pt x="17780" y="203200"/>
                  </a:lnTo>
                  <a:lnTo>
                    <a:pt x="13970" y="217170"/>
                  </a:lnTo>
                  <a:lnTo>
                    <a:pt x="11430" y="228600"/>
                  </a:lnTo>
                  <a:lnTo>
                    <a:pt x="0" y="2844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Freeform 587"/>
            <p:cNvSpPr/>
            <p:nvPr/>
          </p:nvSpPr>
          <p:spPr>
            <a:xfrm>
              <a:off x="2157730" y="19143980"/>
              <a:ext cx="327661" cy="240032"/>
            </a:xfrm>
            <a:custGeom>
              <a:avLst/>
              <a:gdLst/>
              <a:ahLst/>
              <a:cxnLst/>
              <a:rect l="0" t="0" r="0" b="0"/>
              <a:pathLst>
                <a:path w="327661" h="240032">
                  <a:moveTo>
                    <a:pt x="0" y="29209"/>
                  </a:moveTo>
                  <a:lnTo>
                    <a:pt x="17780" y="24131"/>
                  </a:lnTo>
                  <a:lnTo>
                    <a:pt x="26670" y="22859"/>
                  </a:lnTo>
                  <a:lnTo>
                    <a:pt x="38100" y="21590"/>
                  </a:lnTo>
                  <a:lnTo>
                    <a:pt x="49530" y="20320"/>
                  </a:lnTo>
                  <a:lnTo>
                    <a:pt x="82550" y="19050"/>
                  </a:lnTo>
                  <a:lnTo>
                    <a:pt x="100330" y="19050"/>
                  </a:lnTo>
                  <a:lnTo>
                    <a:pt x="116840" y="17781"/>
                  </a:lnTo>
                  <a:lnTo>
                    <a:pt x="130810" y="16509"/>
                  </a:lnTo>
                  <a:lnTo>
                    <a:pt x="158750" y="10159"/>
                  </a:lnTo>
                  <a:lnTo>
                    <a:pt x="195580" y="3809"/>
                  </a:lnTo>
                  <a:lnTo>
                    <a:pt x="212090" y="2540"/>
                  </a:lnTo>
                  <a:lnTo>
                    <a:pt x="228600" y="1270"/>
                  </a:lnTo>
                  <a:lnTo>
                    <a:pt x="243840" y="0"/>
                  </a:lnTo>
                  <a:lnTo>
                    <a:pt x="248920" y="2540"/>
                  </a:lnTo>
                  <a:lnTo>
                    <a:pt x="247650" y="7620"/>
                  </a:lnTo>
                  <a:lnTo>
                    <a:pt x="242570" y="15240"/>
                  </a:lnTo>
                  <a:lnTo>
                    <a:pt x="236220" y="21590"/>
                  </a:lnTo>
                  <a:lnTo>
                    <a:pt x="227330" y="26670"/>
                  </a:lnTo>
                  <a:lnTo>
                    <a:pt x="218440" y="30481"/>
                  </a:lnTo>
                  <a:lnTo>
                    <a:pt x="210820" y="36831"/>
                  </a:lnTo>
                  <a:lnTo>
                    <a:pt x="201930" y="41909"/>
                  </a:lnTo>
                  <a:lnTo>
                    <a:pt x="194310" y="48259"/>
                  </a:lnTo>
                  <a:lnTo>
                    <a:pt x="187960" y="54609"/>
                  </a:lnTo>
                  <a:lnTo>
                    <a:pt x="172720" y="68581"/>
                  </a:lnTo>
                  <a:lnTo>
                    <a:pt x="167640" y="77470"/>
                  </a:lnTo>
                  <a:lnTo>
                    <a:pt x="165100" y="88900"/>
                  </a:lnTo>
                  <a:lnTo>
                    <a:pt x="162560" y="100331"/>
                  </a:lnTo>
                  <a:lnTo>
                    <a:pt x="166370" y="111759"/>
                  </a:lnTo>
                  <a:lnTo>
                    <a:pt x="172720" y="123190"/>
                  </a:lnTo>
                  <a:lnTo>
                    <a:pt x="181610" y="134620"/>
                  </a:lnTo>
                  <a:lnTo>
                    <a:pt x="191770" y="142240"/>
                  </a:lnTo>
                  <a:lnTo>
                    <a:pt x="201930" y="149859"/>
                  </a:lnTo>
                  <a:lnTo>
                    <a:pt x="212090" y="154940"/>
                  </a:lnTo>
                  <a:lnTo>
                    <a:pt x="222250" y="160020"/>
                  </a:lnTo>
                  <a:lnTo>
                    <a:pt x="232410" y="163831"/>
                  </a:lnTo>
                  <a:lnTo>
                    <a:pt x="242570" y="168909"/>
                  </a:lnTo>
                  <a:lnTo>
                    <a:pt x="264160" y="176531"/>
                  </a:lnTo>
                  <a:lnTo>
                    <a:pt x="274320" y="180340"/>
                  </a:lnTo>
                  <a:lnTo>
                    <a:pt x="287020" y="184150"/>
                  </a:lnTo>
                  <a:lnTo>
                    <a:pt x="302260" y="186690"/>
                  </a:lnTo>
                  <a:lnTo>
                    <a:pt x="317500" y="190500"/>
                  </a:lnTo>
                  <a:lnTo>
                    <a:pt x="325120" y="196850"/>
                  </a:lnTo>
                  <a:lnTo>
                    <a:pt x="327660" y="204470"/>
                  </a:lnTo>
                  <a:lnTo>
                    <a:pt x="327660" y="212090"/>
                  </a:lnTo>
                  <a:lnTo>
                    <a:pt x="323850" y="219709"/>
                  </a:lnTo>
                  <a:lnTo>
                    <a:pt x="317500" y="224790"/>
                  </a:lnTo>
                  <a:lnTo>
                    <a:pt x="309880" y="229870"/>
                  </a:lnTo>
                  <a:lnTo>
                    <a:pt x="300990" y="234950"/>
                  </a:lnTo>
                  <a:lnTo>
                    <a:pt x="289560" y="238759"/>
                  </a:lnTo>
                  <a:lnTo>
                    <a:pt x="232410" y="2400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Freeform 588"/>
            <p:cNvSpPr/>
            <p:nvPr/>
          </p:nvSpPr>
          <p:spPr>
            <a:xfrm>
              <a:off x="2736850" y="19331939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Freeform 589"/>
            <p:cNvSpPr/>
            <p:nvPr/>
          </p:nvSpPr>
          <p:spPr>
            <a:xfrm>
              <a:off x="3007360" y="19146520"/>
              <a:ext cx="182881" cy="304801"/>
            </a:xfrm>
            <a:custGeom>
              <a:avLst/>
              <a:gdLst/>
              <a:ahLst/>
              <a:cxnLst/>
              <a:rect l="0" t="0" r="0" b="0"/>
              <a:pathLst>
                <a:path w="182881" h="304801">
                  <a:moveTo>
                    <a:pt x="172720" y="6350"/>
                  </a:moveTo>
                  <a:lnTo>
                    <a:pt x="154940" y="0"/>
                  </a:lnTo>
                  <a:lnTo>
                    <a:pt x="144780" y="0"/>
                  </a:lnTo>
                  <a:lnTo>
                    <a:pt x="132080" y="1269"/>
                  </a:lnTo>
                  <a:lnTo>
                    <a:pt x="116840" y="2541"/>
                  </a:lnTo>
                  <a:lnTo>
                    <a:pt x="102870" y="7619"/>
                  </a:lnTo>
                  <a:lnTo>
                    <a:pt x="88900" y="13969"/>
                  </a:lnTo>
                  <a:lnTo>
                    <a:pt x="73660" y="21591"/>
                  </a:lnTo>
                  <a:lnTo>
                    <a:pt x="62230" y="29210"/>
                  </a:lnTo>
                  <a:lnTo>
                    <a:pt x="52070" y="36830"/>
                  </a:lnTo>
                  <a:lnTo>
                    <a:pt x="43180" y="44450"/>
                  </a:lnTo>
                  <a:lnTo>
                    <a:pt x="34290" y="50800"/>
                  </a:lnTo>
                  <a:lnTo>
                    <a:pt x="26670" y="58419"/>
                  </a:lnTo>
                  <a:lnTo>
                    <a:pt x="19050" y="66041"/>
                  </a:lnTo>
                  <a:lnTo>
                    <a:pt x="12700" y="73660"/>
                  </a:lnTo>
                  <a:lnTo>
                    <a:pt x="7620" y="82550"/>
                  </a:lnTo>
                  <a:lnTo>
                    <a:pt x="2540" y="92710"/>
                  </a:lnTo>
                  <a:lnTo>
                    <a:pt x="1270" y="102869"/>
                  </a:lnTo>
                  <a:lnTo>
                    <a:pt x="0" y="115569"/>
                  </a:lnTo>
                  <a:lnTo>
                    <a:pt x="1270" y="128269"/>
                  </a:lnTo>
                  <a:lnTo>
                    <a:pt x="6350" y="138430"/>
                  </a:lnTo>
                  <a:lnTo>
                    <a:pt x="12700" y="148591"/>
                  </a:lnTo>
                  <a:lnTo>
                    <a:pt x="20320" y="157480"/>
                  </a:lnTo>
                  <a:lnTo>
                    <a:pt x="29210" y="162560"/>
                  </a:lnTo>
                  <a:lnTo>
                    <a:pt x="40640" y="166369"/>
                  </a:lnTo>
                  <a:lnTo>
                    <a:pt x="53340" y="168910"/>
                  </a:lnTo>
                  <a:lnTo>
                    <a:pt x="66040" y="170180"/>
                  </a:lnTo>
                  <a:lnTo>
                    <a:pt x="78740" y="168910"/>
                  </a:lnTo>
                  <a:lnTo>
                    <a:pt x="92710" y="167641"/>
                  </a:lnTo>
                  <a:lnTo>
                    <a:pt x="96520" y="167641"/>
                  </a:lnTo>
                  <a:lnTo>
                    <a:pt x="95250" y="168910"/>
                  </a:lnTo>
                  <a:lnTo>
                    <a:pt x="64770" y="179069"/>
                  </a:lnTo>
                  <a:lnTo>
                    <a:pt x="55880" y="182880"/>
                  </a:lnTo>
                  <a:lnTo>
                    <a:pt x="48260" y="187960"/>
                  </a:lnTo>
                  <a:lnTo>
                    <a:pt x="40640" y="194310"/>
                  </a:lnTo>
                  <a:lnTo>
                    <a:pt x="33020" y="201930"/>
                  </a:lnTo>
                  <a:lnTo>
                    <a:pt x="25400" y="209550"/>
                  </a:lnTo>
                  <a:lnTo>
                    <a:pt x="17780" y="219710"/>
                  </a:lnTo>
                  <a:lnTo>
                    <a:pt x="13970" y="229869"/>
                  </a:lnTo>
                  <a:lnTo>
                    <a:pt x="10160" y="241300"/>
                  </a:lnTo>
                  <a:lnTo>
                    <a:pt x="7620" y="254000"/>
                  </a:lnTo>
                  <a:lnTo>
                    <a:pt x="8890" y="266700"/>
                  </a:lnTo>
                  <a:lnTo>
                    <a:pt x="11430" y="278130"/>
                  </a:lnTo>
                  <a:lnTo>
                    <a:pt x="16510" y="289560"/>
                  </a:lnTo>
                  <a:lnTo>
                    <a:pt x="25400" y="295910"/>
                  </a:lnTo>
                  <a:lnTo>
                    <a:pt x="36830" y="300991"/>
                  </a:lnTo>
                  <a:lnTo>
                    <a:pt x="50800" y="304800"/>
                  </a:lnTo>
                  <a:lnTo>
                    <a:pt x="67310" y="304800"/>
                  </a:lnTo>
                  <a:lnTo>
                    <a:pt x="87630" y="302260"/>
                  </a:lnTo>
                  <a:lnTo>
                    <a:pt x="107950" y="298450"/>
                  </a:lnTo>
                  <a:lnTo>
                    <a:pt x="125730" y="293369"/>
                  </a:lnTo>
                  <a:lnTo>
                    <a:pt x="140970" y="287019"/>
                  </a:lnTo>
                  <a:lnTo>
                    <a:pt x="182880" y="2692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Freeform 590"/>
            <p:cNvSpPr/>
            <p:nvPr/>
          </p:nvSpPr>
          <p:spPr>
            <a:xfrm>
              <a:off x="3315970" y="19152870"/>
              <a:ext cx="31751" cy="284481"/>
            </a:xfrm>
            <a:custGeom>
              <a:avLst/>
              <a:gdLst/>
              <a:ahLst/>
              <a:cxnLst/>
              <a:rect l="0" t="0" r="0" b="0"/>
              <a:pathLst>
                <a:path w="31751" h="284481">
                  <a:moveTo>
                    <a:pt x="31750" y="0"/>
                  </a:moveTo>
                  <a:lnTo>
                    <a:pt x="26670" y="16510"/>
                  </a:lnTo>
                  <a:lnTo>
                    <a:pt x="24130" y="27941"/>
                  </a:lnTo>
                  <a:lnTo>
                    <a:pt x="20320" y="43180"/>
                  </a:lnTo>
                  <a:lnTo>
                    <a:pt x="17780" y="59691"/>
                  </a:lnTo>
                  <a:lnTo>
                    <a:pt x="10160" y="91441"/>
                  </a:lnTo>
                  <a:lnTo>
                    <a:pt x="7620" y="106680"/>
                  </a:lnTo>
                  <a:lnTo>
                    <a:pt x="5080" y="124460"/>
                  </a:lnTo>
                  <a:lnTo>
                    <a:pt x="3810" y="144780"/>
                  </a:lnTo>
                  <a:lnTo>
                    <a:pt x="1270" y="186691"/>
                  </a:lnTo>
                  <a:lnTo>
                    <a:pt x="0" y="284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Freeform 591"/>
            <p:cNvSpPr/>
            <p:nvPr/>
          </p:nvSpPr>
          <p:spPr>
            <a:xfrm>
              <a:off x="3432810" y="19300189"/>
              <a:ext cx="10161" cy="137162"/>
            </a:xfrm>
            <a:custGeom>
              <a:avLst/>
              <a:gdLst/>
              <a:ahLst/>
              <a:cxnLst/>
              <a:rect l="0" t="0" r="0" b="0"/>
              <a:pathLst>
                <a:path w="10161" h="137162">
                  <a:moveTo>
                    <a:pt x="10160" y="0"/>
                  </a:moveTo>
                  <a:lnTo>
                    <a:pt x="10160" y="67311"/>
                  </a:lnTo>
                  <a:lnTo>
                    <a:pt x="8890" y="81281"/>
                  </a:lnTo>
                  <a:lnTo>
                    <a:pt x="6350" y="95250"/>
                  </a:lnTo>
                  <a:lnTo>
                    <a:pt x="0" y="1371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Freeform 592"/>
            <p:cNvSpPr/>
            <p:nvPr/>
          </p:nvSpPr>
          <p:spPr>
            <a:xfrm>
              <a:off x="3484880" y="19204939"/>
              <a:ext cx="1" cy="10162"/>
            </a:xfrm>
            <a:custGeom>
              <a:avLst/>
              <a:gdLst/>
              <a:ahLst/>
              <a:cxnLst/>
              <a:rect l="0" t="0" r="0" b="0"/>
              <a:pathLst>
                <a:path w="1" h="10162">
                  <a:moveTo>
                    <a:pt x="0" y="1016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Freeform 593"/>
            <p:cNvSpPr/>
            <p:nvPr/>
          </p:nvSpPr>
          <p:spPr>
            <a:xfrm>
              <a:off x="3632200" y="19131280"/>
              <a:ext cx="284481" cy="299721"/>
            </a:xfrm>
            <a:custGeom>
              <a:avLst/>
              <a:gdLst/>
              <a:ahLst/>
              <a:cxnLst/>
              <a:rect l="0" t="0" r="0" b="0"/>
              <a:pathLst>
                <a:path w="284481" h="299721">
                  <a:moveTo>
                    <a:pt x="0" y="95250"/>
                  </a:moveTo>
                  <a:lnTo>
                    <a:pt x="0" y="123190"/>
                  </a:lnTo>
                  <a:lnTo>
                    <a:pt x="1270" y="135890"/>
                  </a:lnTo>
                  <a:lnTo>
                    <a:pt x="3810" y="148590"/>
                  </a:lnTo>
                  <a:lnTo>
                    <a:pt x="6350" y="162559"/>
                  </a:lnTo>
                  <a:lnTo>
                    <a:pt x="7620" y="179070"/>
                  </a:lnTo>
                  <a:lnTo>
                    <a:pt x="8890" y="196850"/>
                  </a:lnTo>
                  <a:lnTo>
                    <a:pt x="8890" y="214631"/>
                  </a:lnTo>
                  <a:lnTo>
                    <a:pt x="11430" y="231140"/>
                  </a:lnTo>
                  <a:lnTo>
                    <a:pt x="12700" y="245109"/>
                  </a:lnTo>
                  <a:lnTo>
                    <a:pt x="15240" y="257809"/>
                  </a:lnTo>
                  <a:lnTo>
                    <a:pt x="19050" y="270509"/>
                  </a:lnTo>
                  <a:lnTo>
                    <a:pt x="21590" y="281940"/>
                  </a:lnTo>
                  <a:lnTo>
                    <a:pt x="25400" y="293370"/>
                  </a:lnTo>
                  <a:lnTo>
                    <a:pt x="29210" y="298450"/>
                  </a:lnTo>
                  <a:lnTo>
                    <a:pt x="35560" y="299720"/>
                  </a:lnTo>
                  <a:lnTo>
                    <a:pt x="40640" y="298450"/>
                  </a:lnTo>
                  <a:lnTo>
                    <a:pt x="45720" y="293370"/>
                  </a:lnTo>
                  <a:lnTo>
                    <a:pt x="50800" y="287020"/>
                  </a:lnTo>
                  <a:lnTo>
                    <a:pt x="54610" y="279400"/>
                  </a:lnTo>
                  <a:lnTo>
                    <a:pt x="58420" y="270509"/>
                  </a:lnTo>
                  <a:lnTo>
                    <a:pt x="62230" y="260350"/>
                  </a:lnTo>
                  <a:lnTo>
                    <a:pt x="66040" y="251459"/>
                  </a:lnTo>
                  <a:lnTo>
                    <a:pt x="69850" y="236220"/>
                  </a:lnTo>
                  <a:lnTo>
                    <a:pt x="73660" y="218440"/>
                  </a:lnTo>
                  <a:lnTo>
                    <a:pt x="83820" y="160020"/>
                  </a:lnTo>
                  <a:lnTo>
                    <a:pt x="87630" y="142240"/>
                  </a:lnTo>
                  <a:lnTo>
                    <a:pt x="92710" y="134620"/>
                  </a:lnTo>
                  <a:lnTo>
                    <a:pt x="97790" y="134620"/>
                  </a:lnTo>
                  <a:lnTo>
                    <a:pt x="104140" y="138431"/>
                  </a:lnTo>
                  <a:lnTo>
                    <a:pt x="109220" y="144781"/>
                  </a:lnTo>
                  <a:lnTo>
                    <a:pt x="114300" y="152400"/>
                  </a:lnTo>
                  <a:lnTo>
                    <a:pt x="118110" y="161290"/>
                  </a:lnTo>
                  <a:lnTo>
                    <a:pt x="121920" y="172720"/>
                  </a:lnTo>
                  <a:lnTo>
                    <a:pt x="125730" y="186690"/>
                  </a:lnTo>
                  <a:lnTo>
                    <a:pt x="129540" y="201931"/>
                  </a:lnTo>
                  <a:lnTo>
                    <a:pt x="132080" y="217170"/>
                  </a:lnTo>
                  <a:lnTo>
                    <a:pt x="133350" y="233681"/>
                  </a:lnTo>
                  <a:lnTo>
                    <a:pt x="134620" y="251459"/>
                  </a:lnTo>
                  <a:lnTo>
                    <a:pt x="139700" y="259081"/>
                  </a:lnTo>
                  <a:lnTo>
                    <a:pt x="148590" y="262890"/>
                  </a:lnTo>
                  <a:lnTo>
                    <a:pt x="158750" y="262890"/>
                  </a:lnTo>
                  <a:lnTo>
                    <a:pt x="166370" y="260350"/>
                  </a:lnTo>
                  <a:lnTo>
                    <a:pt x="172720" y="254000"/>
                  </a:lnTo>
                  <a:lnTo>
                    <a:pt x="179070" y="246381"/>
                  </a:lnTo>
                  <a:lnTo>
                    <a:pt x="182880" y="237490"/>
                  </a:lnTo>
                  <a:lnTo>
                    <a:pt x="187960" y="228600"/>
                  </a:lnTo>
                  <a:lnTo>
                    <a:pt x="191770" y="219709"/>
                  </a:lnTo>
                  <a:lnTo>
                    <a:pt x="195580" y="208281"/>
                  </a:lnTo>
                  <a:lnTo>
                    <a:pt x="199390" y="196850"/>
                  </a:lnTo>
                  <a:lnTo>
                    <a:pt x="207010" y="170181"/>
                  </a:lnTo>
                  <a:lnTo>
                    <a:pt x="224790" y="101600"/>
                  </a:lnTo>
                  <a:lnTo>
                    <a:pt x="229870" y="88900"/>
                  </a:lnTo>
                  <a:lnTo>
                    <a:pt x="234950" y="76200"/>
                  </a:lnTo>
                  <a:lnTo>
                    <a:pt x="241300" y="64770"/>
                  </a:lnTo>
                  <a:lnTo>
                    <a:pt x="246380" y="54609"/>
                  </a:lnTo>
                  <a:lnTo>
                    <a:pt x="250190" y="43181"/>
                  </a:lnTo>
                  <a:lnTo>
                    <a:pt x="28448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Freeform 594"/>
            <p:cNvSpPr/>
            <p:nvPr/>
          </p:nvSpPr>
          <p:spPr>
            <a:xfrm>
              <a:off x="3924300" y="19121120"/>
              <a:ext cx="142241" cy="294642"/>
            </a:xfrm>
            <a:custGeom>
              <a:avLst/>
              <a:gdLst/>
              <a:ahLst/>
              <a:cxnLst/>
              <a:rect l="0" t="0" r="0" b="0"/>
              <a:pathLst>
                <a:path w="142241" h="294642">
                  <a:moveTo>
                    <a:pt x="44450" y="0"/>
                  </a:moveTo>
                  <a:lnTo>
                    <a:pt x="44450" y="33019"/>
                  </a:lnTo>
                  <a:lnTo>
                    <a:pt x="43180" y="50800"/>
                  </a:lnTo>
                  <a:lnTo>
                    <a:pt x="41910" y="71119"/>
                  </a:lnTo>
                  <a:lnTo>
                    <a:pt x="39370" y="92710"/>
                  </a:lnTo>
                  <a:lnTo>
                    <a:pt x="38100" y="113030"/>
                  </a:lnTo>
                  <a:lnTo>
                    <a:pt x="36830" y="129541"/>
                  </a:lnTo>
                  <a:lnTo>
                    <a:pt x="35560" y="146050"/>
                  </a:lnTo>
                  <a:lnTo>
                    <a:pt x="34290" y="160019"/>
                  </a:lnTo>
                  <a:lnTo>
                    <a:pt x="31750" y="173991"/>
                  </a:lnTo>
                  <a:lnTo>
                    <a:pt x="29210" y="185419"/>
                  </a:lnTo>
                  <a:lnTo>
                    <a:pt x="25400" y="198119"/>
                  </a:lnTo>
                  <a:lnTo>
                    <a:pt x="20320" y="208280"/>
                  </a:lnTo>
                  <a:lnTo>
                    <a:pt x="13970" y="219710"/>
                  </a:lnTo>
                  <a:lnTo>
                    <a:pt x="8890" y="231141"/>
                  </a:lnTo>
                  <a:lnTo>
                    <a:pt x="5080" y="241300"/>
                  </a:lnTo>
                  <a:lnTo>
                    <a:pt x="1270" y="252730"/>
                  </a:lnTo>
                  <a:lnTo>
                    <a:pt x="0" y="254000"/>
                  </a:lnTo>
                  <a:lnTo>
                    <a:pt x="2540" y="251460"/>
                  </a:lnTo>
                  <a:lnTo>
                    <a:pt x="6350" y="245110"/>
                  </a:lnTo>
                  <a:lnTo>
                    <a:pt x="10160" y="236219"/>
                  </a:lnTo>
                  <a:lnTo>
                    <a:pt x="12700" y="228600"/>
                  </a:lnTo>
                  <a:lnTo>
                    <a:pt x="16510" y="218441"/>
                  </a:lnTo>
                  <a:lnTo>
                    <a:pt x="24130" y="199391"/>
                  </a:lnTo>
                  <a:lnTo>
                    <a:pt x="27940" y="187960"/>
                  </a:lnTo>
                  <a:lnTo>
                    <a:pt x="31750" y="177800"/>
                  </a:lnTo>
                  <a:lnTo>
                    <a:pt x="38100" y="167641"/>
                  </a:lnTo>
                  <a:lnTo>
                    <a:pt x="43180" y="157480"/>
                  </a:lnTo>
                  <a:lnTo>
                    <a:pt x="49530" y="148591"/>
                  </a:lnTo>
                  <a:lnTo>
                    <a:pt x="55880" y="139700"/>
                  </a:lnTo>
                  <a:lnTo>
                    <a:pt x="63500" y="132080"/>
                  </a:lnTo>
                  <a:lnTo>
                    <a:pt x="71120" y="125730"/>
                  </a:lnTo>
                  <a:lnTo>
                    <a:pt x="80010" y="119380"/>
                  </a:lnTo>
                  <a:lnTo>
                    <a:pt x="88900" y="114300"/>
                  </a:lnTo>
                  <a:lnTo>
                    <a:pt x="99060" y="115569"/>
                  </a:lnTo>
                  <a:lnTo>
                    <a:pt x="109220" y="118110"/>
                  </a:lnTo>
                  <a:lnTo>
                    <a:pt x="119380" y="124460"/>
                  </a:lnTo>
                  <a:lnTo>
                    <a:pt x="127000" y="135891"/>
                  </a:lnTo>
                  <a:lnTo>
                    <a:pt x="133350" y="149860"/>
                  </a:lnTo>
                  <a:lnTo>
                    <a:pt x="139700" y="166369"/>
                  </a:lnTo>
                  <a:lnTo>
                    <a:pt x="142240" y="184150"/>
                  </a:lnTo>
                  <a:lnTo>
                    <a:pt x="142240" y="200660"/>
                  </a:lnTo>
                  <a:lnTo>
                    <a:pt x="140970" y="218441"/>
                  </a:lnTo>
                  <a:lnTo>
                    <a:pt x="139700" y="233680"/>
                  </a:lnTo>
                  <a:lnTo>
                    <a:pt x="137160" y="250191"/>
                  </a:lnTo>
                  <a:lnTo>
                    <a:pt x="139700" y="2946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Freeform 595"/>
            <p:cNvSpPr/>
            <p:nvPr/>
          </p:nvSpPr>
          <p:spPr>
            <a:xfrm>
              <a:off x="4147820" y="19246850"/>
              <a:ext cx="11431" cy="168912"/>
            </a:xfrm>
            <a:custGeom>
              <a:avLst/>
              <a:gdLst/>
              <a:ahLst/>
              <a:cxnLst/>
              <a:rect l="0" t="0" r="0" b="0"/>
              <a:pathLst>
                <a:path w="11431" h="168912">
                  <a:moveTo>
                    <a:pt x="11430" y="0"/>
                  </a:moveTo>
                  <a:lnTo>
                    <a:pt x="11430" y="22861"/>
                  </a:lnTo>
                  <a:lnTo>
                    <a:pt x="10160" y="35561"/>
                  </a:lnTo>
                  <a:lnTo>
                    <a:pt x="7620" y="49530"/>
                  </a:lnTo>
                  <a:lnTo>
                    <a:pt x="2540" y="80011"/>
                  </a:lnTo>
                  <a:lnTo>
                    <a:pt x="0" y="96520"/>
                  </a:lnTo>
                  <a:lnTo>
                    <a:pt x="0" y="1689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Freeform 596"/>
            <p:cNvSpPr/>
            <p:nvPr/>
          </p:nvSpPr>
          <p:spPr>
            <a:xfrm>
              <a:off x="4253230" y="19067780"/>
              <a:ext cx="1" cy="11432"/>
            </a:xfrm>
            <a:custGeom>
              <a:avLst/>
              <a:gdLst/>
              <a:ahLst/>
              <a:cxnLst/>
              <a:rect l="0" t="0" r="0" b="0"/>
              <a:pathLst>
                <a:path w="1" h="11432">
                  <a:moveTo>
                    <a:pt x="0" y="0"/>
                  </a:moveTo>
                  <a:lnTo>
                    <a:pt x="0" y="114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Freeform 597"/>
            <p:cNvSpPr/>
            <p:nvPr/>
          </p:nvSpPr>
          <p:spPr>
            <a:xfrm>
              <a:off x="4197350" y="19099530"/>
              <a:ext cx="318771" cy="274321"/>
            </a:xfrm>
            <a:custGeom>
              <a:avLst/>
              <a:gdLst/>
              <a:ahLst/>
              <a:cxnLst/>
              <a:rect l="0" t="0" r="0" b="0"/>
              <a:pathLst>
                <a:path w="318771" h="274321">
                  <a:moveTo>
                    <a:pt x="119380" y="0"/>
                  </a:moveTo>
                  <a:lnTo>
                    <a:pt x="119380" y="22859"/>
                  </a:lnTo>
                  <a:lnTo>
                    <a:pt x="118110" y="33020"/>
                  </a:lnTo>
                  <a:lnTo>
                    <a:pt x="116840" y="43181"/>
                  </a:lnTo>
                  <a:lnTo>
                    <a:pt x="114300" y="53340"/>
                  </a:lnTo>
                  <a:lnTo>
                    <a:pt x="110490" y="68581"/>
                  </a:lnTo>
                  <a:lnTo>
                    <a:pt x="104140" y="106681"/>
                  </a:lnTo>
                  <a:lnTo>
                    <a:pt x="100330" y="124459"/>
                  </a:lnTo>
                  <a:lnTo>
                    <a:pt x="95250" y="138431"/>
                  </a:lnTo>
                  <a:lnTo>
                    <a:pt x="88900" y="152400"/>
                  </a:lnTo>
                  <a:lnTo>
                    <a:pt x="83820" y="165100"/>
                  </a:lnTo>
                  <a:lnTo>
                    <a:pt x="78740" y="176531"/>
                  </a:lnTo>
                  <a:lnTo>
                    <a:pt x="74930" y="187959"/>
                  </a:lnTo>
                  <a:lnTo>
                    <a:pt x="69850" y="200659"/>
                  </a:lnTo>
                  <a:lnTo>
                    <a:pt x="64770" y="213359"/>
                  </a:lnTo>
                  <a:lnTo>
                    <a:pt x="58420" y="226059"/>
                  </a:lnTo>
                  <a:lnTo>
                    <a:pt x="52070" y="237490"/>
                  </a:lnTo>
                  <a:lnTo>
                    <a:pt x="44450" y="247650"/>
                  </a:lnTo>
                  <a:lnTo>
                    <a:pt x="38100" y="256540"/>
                  </a:lnTo>
                  <a:lnTo>
                    <a:pt x="33020" y="255270"/>
                  </a:lnTo>
                  <a:lnTo>
                    <a:pt x="27940" y="247650"/>
                  </a:lnTo>
                  <a:lnTo>
                    <a:pt x="22860" y="234950"/>
                  </a:lnTo>
                  <a:lnTo>
                    <a:pt x="19050" y="220981"/>
                  </a:lnTo>
                  <a:lnTo>
                    <a:pt x="15240" y="205740"/>
                  </a:lnTo>
                  <a:lnTo>
                    <a:pt x="0" y="144781"/>
                  </a:lnTo>
                  <a:lnTo>
                    <a:pt x="1270" y="134620"/>
                  </a:lnTo>
                  <a:lnTo>
                    <a:pt x="5080" y="125731"/>
                  </a:lnTo>
                  <a:lnTo>
                    <a:pt x="11430" y="119381"/>
                  </a:lnTo>
                  <a:lnTo>
                    <a:pt x="21590" y="113031"/>
                  </a:lnTo>
                  <a:lnTo>
                    <a:pt x="34290" y="107950"/>
                  </a:lnTo>
                  <a:lnTo>
                    <a:pt x="48260" y="104140"/>
                  </a:lnTo>
                  <a:lnTo>
                    <a:pt x="66040" y="100331"/>
                  </a:lnTo>
                  <a:lnTo>
                    <a:pt x="86360" y="96520"/>
                  </a:lnTo>
                  <a:lnTo>
                    <a:pt x="107950" y="92709"/>
                  </a:lnTo>
                  <a:lnTo>
                    <a:pt x="125730" y="88900"/>
                  </a:lnTo>
                  <a:lnTo>
                    <a:pt x="140970" y="85090"/>
                  </a:lnTo>
                  <a:lnTo>
                    <a:pt x="154940" y="81281"/>
                  </a:lnTo>
                  <a:lnTo>
                    <a:pt x="170180" y="80009"/>
                  </a:lnTo>
                  <a:lnTo>
                    <a:pt x="185420" y="80009"/>
                  </a:lnTo>
                  <a:lnTo>
                    <a:pt x="201930" y="81281"/>
                  </a:lnTo>
                  <a:lnTo>
                    <a:pt x="215900" y="88900"/>
                  </a:lnTo>
                  <a:lnTo>
                    <a:pt x="227330" y="99059"/>
                  </a:lnTo>
                  <a:lnTo>
                    <a:pt x="236220" y="111759"/>
                  </a:lnTo>
                  <a:lnTo>
                    <a:pt x="242570" y="127000"/>
                  </a:lnTo>
                  <a:lnTo>
                    <a:pt x="247650" y="144781"/>
                  </a:lnTo>
                  <a:lnTo>
                    <a:pt x="250190" y="162559"/>
                  </a:lnTo>
                  <a:lnTo>
                    <a:pt x="251460" y="179070"/>
                  </a:lnTo>
                  <a:lnTo>
                    <a:pt x="250190" y="193040"/>
                  </a:lnTo>
                  <a:lnTo>
                    <a:pt x="248920" y="205740"/>
                  </a:lnTo>
                  <a:lnTo>
                    <a:pt x="245110" y="217170"/>
                  </a:lnTo>
                  <a:lnTo>
                    <a:pt x="241300" y="226059"/>
                  </a:lnTo>
                  <a:lnTo>
                    <a:pt x="229870" y="245109"/>
                  </a:lnTo>
                  <a:lnTo>
                    <a:pt x="217170" y="264159"/>
                  </a:lnTo>
                  <a:lnTo>
                    <a:pt x="212090" y="265431"/>
                  </a:lnTo>
                  <a:lnTo>
                    <a:pt x="209550" y="260350"/>
                  </a:lnTo>
                  <a:lnTo>
                    <a:pt x="207010" y="250190"/>
                  </a:lnTo>
                  <a:lnTo>
                    <a:pt x="207010" y="237490"/>
                  </a:lnTo>
                  <a:lnTo>
                    <a:pt x="208280" y="220981"/>
                  </a:lnTo>
                  <a:lnTo>
                    <a:pt x="210820" y="204470"/>
                  </a:lnTo>
                  <a:lnTo>
                    <a:pt x="213360" y="189231"/>
                  </a:lnTo>
                  <a:lnTo>
                    <a:pt x="218440" y="175259"/>
                  </a:lnTo>
                  <a:lnTo>
                    <a:pt x="223520" y="162559"/>
                  </a:lnTo>
                  <a:lnTo>
                    <a:pt x="231140" y="149859"/>
                  </a:lnTo>
                  <a:lnTo>
                    <a:pt x="240030" y="138431"/>
                  </a:lnTo>
                  <a:lnTo>
                    <a:pt x="248920" y="128270"/>
                  </a:lnTo>
                  <a:lnTo>
                    <a:pt x="259080" y="121920"/>
                  </a:lnTo>
                  <a:lnTo>
                    <a:pt x="271780" y="118109"/>
                  </a:lnTo>
                  <a:lnTo>
                    <a:pt x="283210" y="118109"/>
                  </a:lnTo>
                  <a:lnTo>
                    <a:pt x="294640" y="121920"/>
                  </a:lnTo>
                  <a:lnTo>
                    <a:pt x="303530" y="129540"/>
                  </a:lnTo>
                  <a:lnTo>
                    <a:pt x="312420" y="138431"/>
                  </a:lnTo>
                  <a:lnTo>
                    <a:pt x="317500" y="148590"/>
                  </a:lnTo>
                  <a:lnTo>
                    <a:pt x="318770" y="158750"/>
                  </a:lnTo>
                  <a:lnTo>
                    <a:pt x="318770" y="168909"/>
                  </a:lnTo>
                  <a:lnTo>
                    <a:pt x="317500" y="179070"/>
                  </a:lnTo>
                  <a:lnTo>
                    <a:pt x="316230" y="190500"/>
                  </a:lnTo>
                  <a:lnTo>
                    <a:pt x="307340" y="224790"/>
                  </a:lnTo>
                  <a:lnTo>
                    <a:pt x="308610" y="2743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Freeform 598"/>
            <p:cNvSpPr/>
            <p:nvPr/>
          </p:nvSpPr>
          <p:spPr>
            <a:xfrm>
              <a:off x="4601210" y="19208750"/>
              <a:ext cx="176531" cy="185421"/>
            </a:xfrm>
            <a:custGeom>
              <a:avLst/>
              <a:gdLst/>
              <a:ahLst/>
              <a:cxnLst/>
              <a:rect l="0" t="0" r="0" b="0"/>
              <a:pathLst>
                <a:path w="176531" h="185421">
                  <a:moveTo>
                    <a:pt x="0" y="6350"/>
                  </a:moveTo>
                  <a:lnTo>
                    <a:pt x="11430" y="17780"/>
                  </a:lnTo>
                  <a:lnTo>
                    <a:pt x="19050" y="24130"/>
                  </a:lnTo>
                  <a:lnTo>
                    <a:pt x="29210" y="29211"/>
                  </a:lnTo>
                  <a:lnTo>
                    <a:pt x="40640" y="35561"/>
                  </a:lnTo>
                  <a:lnTo>
                    <a:pt x="53340" y="43180"/>
                  </a:lnTo>
                  <a:lnTo>
                    <a:pt x="68580" y="49530"/>
                  </a:lnTo>
                  <a:lnTo>
                    <a:pt x="83820" y="55880"/>
                  </a:lnTo>
                  <a:lnTo>
                    <a:pt x="99060" y="60961"/>
                  </a:lnTo>
                  <a:lnTo>
                    <a:pt x="114300" y="63500"/>
                  </a:lnTo>
                  <a:lnTo>
                    <a:pt x="128270" y="66039"/>
                  </a:lnTo>
                  <a:lnTo>
                    <a:pt x="142240" y="64770"/>
                  </a:lnTo>
                  <a:lnTo>
                    <a:pt x="153670" y="62230"/>
                  </a:lnTo>
                  <a:lnTo>
                    <a:pt x="166370" y="57150"/>
                  </a:lnTo>
                  <a:lnTo>
                    <a:pt x="172720" y="49530"/>
                  </a:lnTo>
                  <a:lnTo>
                    <a:pt x="175260" y="40639"/>
                  </a:lnTo>
                  <a:lnTo>
                    <a:pt x="176530" y="29211"/>
                  </a:lnTo>
                  <a:lnTo>
                    <a:pt x="173990" y="20320"/>
                  </a:lnTo>
                  <a:lnTo>
                    <a:pt x="168910" y="13970"/>
                  </a:lnTo>
                  <a:lnTo>
                    <a:pt x="161290" y="7620"/>
                  </a:lnTo>
                  <a:lnTo>
                    <a:pt x="152400" y="3811"/>
                  </a:lnTo>
                  <a:lnTo>
                    <a:pt x="140970" y="1270"/>
                  </a:lnTo>
                  <a:lnTo>
                    <a:pt x="129540" y="0"/>
                  </a:lnTo>
                  <a:lnTo>
                    <a:pt x="118110" y="1270"/>
                  </a:lnTo>
                  <a:lnTo>
                    <a:pt x="106680" y="3811"/>
                  </a:lnTo>
                  <a:lnTo>
                    <a:pt x="95250" y="8889"/>
                  </a:lnTo>
                  <a:lnTo>
                    <a:pt x="85090" y="13970"/>
                  </a:lnTo>
                  <a:lnTo>
                    <a:pt x="77470" y="20320"/>
                  </a:lnTo>
                  <a:lnTo>
                    <a:pt x="68580" y="25400"/>
                  </a:lnTo>
                  <a:lnTo>
                    <a:pt x="62230" y="33020"/>
                  </a:lnTo>
                  <a:lnTo>
                    <a:pt x="57150" y="41911"/>
                  </a:lnTo>
                  <a:lnTo>
                    <a:pt x="52070" y="52070"/>
                  </a:lnTo>
                  <a:lnTo>
                    <a:pt x="48260" y="62230"/>
                  </a:lnTo>
                  <a:lnTo>
                    <a:pt x="45720" y="73661"/>
                  </a:lnTo>
                  <a:lnTo>
                    <a:pt x="44450" y="86361"/>
                  </a:lnTo>
                  <a:lnTo>
                    <a:pt x="44450" y="101600"/>
                  </a:lnTo>
                  <a:lnTo>
                    <a:pt x="45720" y="116839"/>
                  </a:lnTo>
                  <a:lnTo>
                    <a:pt x="48260" y="132080"/>
                  </a:lnTo>
                  <a:lnTo>
                    <a:pt x="53340" y="147320"/>
                  </a:lnTo>
                  <a:lnTo>
                    <a:pt x="59690" y="160020"/>
                  </a:lnTo>
                  <a:lnTo>
                    <a:pt x="67310" y="171450"/>
                  </a:lnTo>
                  <a:lnTo>
                    <a:pt x="77470" y="180339"/>
                  </a:lnTo>
                  <a:lnTo>
                    <a:pt x="88900" y="185420"/>
                  </a:lnTo>
                  <a:lnTo>
                    <a:pt x="137160" y="1752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Freeform 599"/>
            <p:cNvSpPr/>
            <p:nvPr/>
          </p:nvSpPr>
          <p:spPr>
            <a:xfrm>
              <a:off x="4832350" y="19226530"/>
              <a:ext cx="115571" cy="160021"/>
            </a:xfrm>
            <a:custGeom>
              <a:avLst/>
              <a:gdLst/>
              <a:ahLst/>
              <a:cxnLst/>
              <a:rect l="0" t="0" r="0" b="0"/>
              <a:pathLst>
                <a:path w="115571" h="160021">
                  <a:moveTo>
                    <a:pt x="0" y="0"/>
                  </a:moveTo>
                  <a:lnTo>
                    <a:pt x="0" y="21590"/>
                  </a:lnTo>
                  <a:lnTo>
                    <a:pt x="1270" y="34290"/>
                  </a:lnTo>
                  <a:lnTo>
                    <a:pt x="3810" y="48259"/>
                  </a:lnTo>
                  <a:lnTo>
                    <a:pt x="6350" y="63500"/>
                  </a:lnTo>
                  <a:lnTo>
                    <a:pt x="8890" y="78740"/>
                  </a:lnTo>
                  <a:lnTo>
                    <a:pt x="15240" y="107950"/>
                  </a:lnTo>
                  <a:lnTo>
                    <a:pt x="19050" y="119381"/>
                  </a:lnTo>
                  <a:lnTo>
                    <a:pt x="24130" y="129540"/>
                  </a:lnTo>
                  <a:lnTo>
                    <a:pt x="30480" y="139700"/>
                  </a:lnTo>
                  <a:lnTo>
                    <a:pt x="38100" y="146050"/>
                  </a:lnTo>
                  <a:lnTo>
                    <a:pt x="46990" y="152400"/>
                  </a:lnTo>
                  <a:lnTo>
                    <a:pt x="55880" y="157481"/>
                  </a:lnTo>
                  <a:lnTo>
                    <a:pt x="64770" y="160020"/>
                  </a:lnTo>
                  <a:lnTo>
                    <a:pt x="74930" y="160020"/>
                  </a:lnTo>
                  <a:lnTo>
                    <a:pt x="115570" y="1358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Freeform 600"/>
            <p:cNvSpPr/>
            <p:nvPr/>
          </p:nvSpPr>
          <p:spPr>
            <a:xfrm>
              <a:off x="4780280" y="19194780"/>
              <a:ext cx="220981" cy="346710"/>
            </a:xfrm>
            <a:custGeom>
              <a:avLst/>
              <a:gdLst/>
              <a:ahLst/>
              <a:cxnLst/>
              <a:rect l="0" t="0" r="0" b="0"/>
              <a:pathLst>
                <a:path w="220981" h="346710">
                  <a:moveTo>
                    <a:pt x="220980" y="0"/>
                  </a:moveTo>
                  <a:lnTo>
                    <a:pt x="209550" y="27940"/>
                  </a:lnTo>
                  <a:lnTo>
                    <a:pt x="205740" y="40640"/>
                  </a:lnTo>
                  <a:lnTo>
                    <a:pt x="200660" y="53340"/>
                  </a:lnTo>
                  <a:lnTo>
                    <a:pt x="196850" y="67309"/>
                  </a:lnTo>
                  <a:lnTo>
                    <a:pt x="191770" y="81281"/>
                  </a:lnTo>
                  <a:lnTo>
                    <a:pt x="186690" y="95250"/>
                  </a:lnTo>
                  <a:lnTo>
                    <a:pt x="180340" y="109220"/>
                  </a:lnTo>
                  <a:lnTo>
                    <a:pt x="172720" y="124459"/>
                  </a:lnTo>
                  <a:lnTo>
                    <a:pt x="163830" y="139700"/>
                  </a:lnTo>
                  <a:lnTo>
                    <a:pt x="144780" y="172720"/>
                  </a:lnTo>
                  <a:lnTo>
                    <a:pt x="125730" y="207009"/>
                  </a:lnTo>
                  <a:lnTo>
                    <a:pt x="115570" y="223520"/>
                  </a:lnTo>
                  <a:lnTo>
                    <a:pt x="104140" y="238759"/>
                  </a:lnTo>
                  <a:lnTo>
                    <a:pt x="93980" y="254000"/>
                  </a:lnTo>
                  <a:lnTo>
                    <a:pt x="83820" y="267970"/>
                  </a:lnTo>
                  <a:lnTo>
                    <a:pt x="73660" y="280670"/>
                  </a:lnTo>
                  <a:lnTo>
                    <a:pt x="62230" y="292100"/>
                  </a:lnTo>
                  <a:lnTo>
                    <a:pt x="44450" y="311150"/>
                  </a:lnTo>
                  <a:lnTo>
                    <a:pt x="0" y="3467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Freeform 601"/>
            <p:cNvSpPr/>
            <p:nvPr/>
          </p:nvSpPr>
          <p:spPr>
            <a:xfrm>
              <a:off x="4748530" y="18586450"/>
              <a:ext cx="923291" cy="397512"/>
            </a:xfrm>
            <a:custGeom>
              <a:avLst/>
              <a:gdLst/>
              <a:ahLst/>
              <a:cxnLst/>
              <a:rect l="0" t="0" r="0" b="0"/>
              <a:pathLst>
                <a:path w="923291" h="397512">
                  <a:moveTo>
                    <a:pt x="0" y="144780"/>
                  </a:moveTo>
                  <a:lnTo>
                    <a:pt x="21590" y="149861"/>
                  </a:lnTo>
                  <a:lnTo>
                    <a:pt x="39370" y="160020"/>
                  </a:lnTo>
                  <a:lnTo>
                    <a:pt x="55880" y="170180"/>
                  </a:lnTo>
                  <a:lnTo>
                    <a:pt x="74930" y="179070"/>
                  </a:lnTo>
                  <a:lnTo>
                    <a:pt x="97790" y="189230"/>
                  </a:lnTo>
                  <a:lnTo>
                    <a:pt x="124460" y="200661"/>
                  </a:lnTo>
                  <a:lnTo>
                    <a:pt x="151130" y="209550"/>
                  </a:lnTo>
                  <a:lnTo>
                    <a:pt x="167640" y="214630"/>
                  </a:lnTo>
                  <a:lnTo>
                    <a:pt x="185420" y="218439"/>
                  </a:lnTo>
                  <a:lnTo>
                    <a:pt x="204470" y="220980"/>
                  </a:lnTo>
                  <a:lnTo>
                    <a:pt x="224790" y="223520"/>
                  </a:lnTo>
                  <a:lnTo>
                    <a:pt x="247650" y="226061"/>
                  </a:lnTo>
                  <a:lnTo>
                    <a:pt x="270510" y="227330"/>
                  </a:lnTo>
                  <a:lnTo>
                    <a:pt x="293370" y="228600"/>
                  </a:lnTo>
                  <a:lnTo>
                    <a:pt x="341630" y="233680"/>
                  </a:lnTo>
                  <a:lnTo>
                    <a:pt x="365760" y="234950"/>
                  </a:lnTo>
                  <a:lnTo>
                    <a:pt x="389890" y="233680"/>
                  </a:lnTo>
                  <a:lnTo>
                    <a:pt x="414020" y="232411"/>
                  </a:lnTo>
                  <a:lnTo>
                    <a:pt x="438150" y="231139"/>
                  </a:lnTo>
                  <a:lnTo>
                    <a:pt x="487680" y="229870"/>
                  </a:lnTo>
                  <a:lnTo>
                    <a:pt x="684530" y="228600"/>
                  </a:lnTo>
                  <a:lnTo>
                    <a:pt x="707390" y="229870"/>
                  </a:lnTo>
                  <a:lnTo>
                    <a:pt x="730250" y="232411"/>
                  </a:lnTo>
                  <a:lnTo>
                    <a:pt x="753110" y="234950"/>
                  </a:lnTo>
                  <a:lnTo>
                    <a:pt x="773430" y="236220"/>
                  </a:lnTo>
                  <a:lnTo>
                    <a:pt x="791210" y="237489"/>
                  </a:lnTo>
                  <a:lnTo>
                    <a:pt x="808990" y="238761"/>
                  </a:lnTo>
                  <a:lnTo>
                    <a:pt x="819150" y="233680"/>
                  </a:lnTo>
                  <a:lnTo>
                    <a:pt x="824230" y="226061"/>
                  </a:lnTo>
                  <a:lnTo>
                    <a:pt x="826770" y="217170"/>
                  </a:lnTo>
                  <a:lnTo>
                    <a:pt x="825500" y="208280"/>
                  </a:lnTo>
                  <a:lnTo>
                    <a:pt x="822960" y="199389"/>
                  </a:lnTo>
                  <a:lnTo>
                    <a:pt x="819150" y="191770"/>
                  </a:lnTo>
                  <a:lnTo>
                    <a:pt x="812800" y="182880"/>
                  </a:lnTo>
                  <a:lnTo>
                    <a:pt x="805180" y="173989"/>
                  </a:lnTo>
                  <a:lnTo>
                    <a:pt x="796290" y="163830"/>
                  </a:lnTo>
                  <a:lnTo>
                    <a:pt x="777240" y="144780"/>
                  </a:lnTo>
                  <a:lnTo>
                    <a:pt x="736600" y="102870"/>
                  </a:lnTo>
                  <a:lnTo>
                    <a:pt x="726440" y="92711"/>
                  </a:lnTo>
                  <a:lnTo>
                    <a:pt x="715010" y="85089"/>
                  </a:lnTo>
                  <a:lnTo>
                    <a:pt x="704850" y="76200"/>
                  </a:lnTo>
                  <a:lnTo>
                    <a:pt x="695960" y="67311"/>
                  </a:lnTo>
                  <a:lnTo>
                    <a:pt x="687070" y="58420"/>
                  </a:lnTo>
                  <a:lnTo>
                    <a:pt x="679450" y="48261"/>
                  </a:lnTo>
                  <a:lnTo>
                    <a:pt x="671830" y="39370"/>
                  </a:lnTo>
                  <a:lnTo>
                    <a:pt x="664210" y="31750"/>
                  </a:lnTo>
                  <a:lnTo>
                    <a:pt x="656590" y="24130"/>
                  </a:lnTo>
                  <a:lnTo>
                    <a:pt x="647700" y="16511"/>
                  </a:lnTo>
                  <a:lnTo>
                    <a:pt x="638810" y="8889"/>
                  </a:lnTo>
                  <a:lnTo>
                    <a:pt x="627380" y="0"/>
                  </a:lnTo>
                  <a:lnTo>
                    <a:pt x="638810" y="7620"/>
                  </a:lnTo>
                  <a:lnTo>
                    <a:pt x="659130" y="20320"/>
                  </a:lnTo>
                  <a:lnTo>
                    <a:pt x="670560" y="26670"/>
                  </a:lnTo>
                  <a:lnTo>
                    <a:pt x="683260" y="34289"/>
                  </a:lnTo>
                  <a:lnTo>
                    <a:pt x="695960" y="43180"/>
                  </a:lnTo>
                  <a:lnTo>
                    <a:pt x="723900" y="62230"/>
                  </a:lnTo>
                  <a:lnTo>
                    <a:pt x="751840" y="82550"/>
                  </a:lnTo>
                  <a:lnTo>
                    <a:pt x="764540" y="91439"/>
                  </a:lnTo>
                  <a:lnTo>
                    <a:pt x="778510" y="100330"/>
                  </a:lnTo>
                  <a:lnTo>
                    <a:pt x="792480" y="107950"/>
                  </a:lnTo>
                  <a:lnTo>
                    <a:pt x="806450" y="116839"/>
                  </a:lnTo>
                  <a:lnTo>
                    <a:pt x="821690" y="125730"/>
                  </a:lnTo>
                  <a:lnTo>
                    <a:pt x="871220" y="161289"/>
                  </a:lnTo>
                  <a:lnTo>
                    <a:pt x="881380" y="168911"/>
                  </a:lnTo>
                  <a:lnTo>
                    <a:pt x="890270" y="175261"/>
                  </a:lnTo>
                  <a:lnTo>
                    <a:pt x="899160" y="182880"/>
                  </a:lnTo>
                  <a:lnTo>
                    <a:pt x="906780" y="194311"/>
                  </a:lnTo>
                  <a:lnTo>
                    <a:pt x="914400" y="207011"/>
                  </a:lnTo>
                  <a:lnTo>
                    <a:pt x="922020" y="220980"/>
                  </a:lnTo>
                  <a:lnTo>
                    <a:pt x="923290" y="234950"/>
                  </a:lnTo>
                  <a:lnTo>
                    <a:pt x="920750" y="250189"/>
                  </a:lnTo>
                  <a:lnTo>
                    <a:pt x="915670" y="264161"/>
                  </a:lnTo>
                  <a:lnTo>
                    <a:pt x="908050" y="276861"/>
                  </a:lnTo>
                  <a:lnTo>
                    <a:pt x="897890" y="289561"/>
                  </a:lnTo>
                  <a:lnTo>
                    <a:pt x="886460" y="300989"/>
                  </a:lnTo>
                  <a:lnTo>
                    <a:pt x="873760" y="309880"/>
                  </a:lnTo>
                  <a:lnTo>
                    <a:pt x="861060" y="316230"/>
                  </a:lnTo>
                  <a:lnTo>
                    <a:pt x="833120" y="328930"/>
                  </a:lnTo>
                  <a:lnTo>
                    <a:pt x="801370" y="341630"/>
                  </a:lnTo>
                  <a:lnTo>
                    <a:pt x="784860" y="347980"/>
                  </a:lnTo>
                  <a:lnTo>
                    <a:pt x="767080" y="353061"/>
                  </a:lnTo>
                  <a:lnTo>
                    <a:pt x="689610" y="372111"/>
                  </a:lnTo>
                  <a:lnTo>
                    <a:pt x="678180" y="375920"/>
                  </a:lnTo>
                  <a:lnTo>
                    <a:pt x="621030" y="3975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6" name="Group 625"/>
          <p:cNvGrpSpPr/>
          <p:nvPr/>
        </p:nvGrpSpPr>
        <p:grpSpPr>
          <a:xfrm>
            <a:off x="5769610" y="18436589"/>
            <a:ext cx="4011931" cy="963932"/>
            <a:chOff x="5769610" y="18436589"/>
            <a:chExt cx="4011931" cy="963932"/>
          </a:xfrm>
        </p:grpSpPr>
        <p:sp>
          <p:nvSpPr>
            <p:cNvPr id="604" name="Freeform 603"/>
            <p:cNvSpPr/>
            <p:nvPr/>
          </p:nvSpPr>
          <p:spPr>
            <a:xfrm>
              <a:off x="5980430" y="18516600"/>
              <a:ext cx="358141" cy="307340"/>
            </a:xfrm>
            <a:custGeom>
              <a:avLst/>
              <a:gdLst/>
              <a:ahLst/>
              <a:cxnLst/>
              <a:rect l="0" t="0" r="0" b="0"/>
              <a:pathLst>
                <a:path w="358141" h="307340">
                  <a:moveTo>
                    <a:pt x="20320" y="67311"/>
                  </a:moveTo>
                  <a:lnTo>
                    <a:pt x="15240" y="90170"/>
                  </a:lnTo>
                  <a:lnTo>
                    <a:pt x="13970" y="100330"/>
                  </a:lnTo>
                  <a:lnTo>
                    <a:pt x="12700" y="113030"/>
                  </a:lnTo>
                  <a:lnTo>
                    <a:pt x="11430" y="125730"/>
                  </a:lnTo>
                  <a:lnTo>
                    <a:pt x="10160" y="139700"/>
                  </a:lnTo>
                  <a:lnTo>
                    <a:pt x="7620" y="156211"/>
                  </a:lnTo>
                  <a:lnTo>
                    <a:pt x="5080" y="171450"/>
                  </a:lnTo>
                  <a:lnTo>
                    <a:pt x="3810" y="187961"/>
                  </a:lnTo>
                  <a:lnTo>
                    <a:pt x="2540" y="201930"/>
                  </a:lnTo>
                  <a:lnTo>
                    <a:pt x="1270" y="217170"/>
                  </a:lnTo>
                  <a:lnTo>
                    <a:pt x="0" y="246380"/>
                  </a:lnTo>
                  <a:lnTo>
                    <a:pt x="0" y="302261"/>
                  </a:lnTo>
                  <a:lnTo>
                    <a:pt x="1270" y="307339"/>
                  </a:lnTo>
                  <a:lnTo>
                    <a:pt x="2540" y="306070"/>
                  </a:lnTo>
                  <a:lnTo>
                    <a:pt x="5080" y="299720"/>
                  </a:lnTo>
                  <a:lnTo>
                    <a:pt x="7620" y="287020"/>
                  </a:lnTo>
                  <a:lnTo>
                    <a:pt x="11430" y="267970"/>
                  </a:lnTo>
                  <a:lnTo>
                    <a:pt x="13970" y="247650"/>
                  </a:lnTo>
                  <a:lnTo>
                    <a:pt x="16510" y="228600"/>
                  </a:lnTo>
                  <a:lnTo>
                    <a:pt x="17780" y="210820"/>
                  </a:lnTo>
                  <a:lnTo>
                    <a:pt x="19050" y="194311"/>
                  </a:lnTo>
                  <a:lnTo>
                    <a:pt x="20320" y="177800"/>
                  </a:lnTo>
                  <a:lnTo>
                    <a:pt x="22860" y="161289"/>
                  </a:lnTo>
                  <a:lnTo>
                    <a:pt x="25400" y="143511"/>
                  </a:lnTo>
                  <a:lnTo>
                    <a:pt x="27940" y="127000"/>
                  </a:lnTo>
                  <a:lnTo>
                    <a:pt x="29210" y="109220"/>
                  </a:lnTo>
                  <a:lnTo>
                    <a:pt x="29210" y="91439"/>
                  </a:lnTo>
                  <a:lnTo>
                    <a:pt x="31750" y="76200"/>
                  </a:lnTo>
                  <a:lnTo>
                    <a:pt x="34290" y="63500"/>
                  </a:lnTo>
                  <a:lnTo>
                    <a:pt x="36830" y="50800"/>
                  </a:lnTo>
                  <a:lnTo>
                    <a:pt x="39370" y="38100"/>
                  </a:lnTo>
                  <a:lnTo>
                    <a:pt x="43180" y="26670"/>
                  </a:lnTo>
                  <a:lnTo>
                    <a:pt x="45720" y="16511"/>
                  </a:lnTo>
                  <a:lnTo>
                    <a:pt x="53340" y="8889"/>
                  </a:lnTo>
                  <a:lnTo>
                    <a:pt x="62230" y="3811"/>
                  </a:lnTo>
                  <a:lnTo>
                    <a:pt x="72390" y="0"/>
                  </a:lnTo>
                  <a:lnTo>
                    <a:pt x="82550" y="0"/>
                  </a:lnTo>
                  <a:lnTo>
                    <a:pt x="91440" y="2539"/>
                  </a:lnTo>
                  <a:lnTo>
                    <a:pt x="99060" y="6350"/>
                  </a:lnTo>
                  <a:lnTo>
                    <a:pt x="105410" y="13970"/>
                  </a:lnTo>
                  <a:lnTo>
                    <a:pt x="111760" y="24130"/>
                  </a:lnTo>
                  <a:lnTo>
                    <a:pt x="116840" y="34289"/>
                  </a:lnTo>
                  <a:lnTo>
                    <a:pt x="120650" y="46989"/>
                  </a:lnTo>
                  <a:lnTo>
                    <a:pt x="124460" y="59689"/>
                  </a:lnTo>
                  <a:lnTo>
                    <a:pt x="128270" y="72389"/>
                  </a:lnTo>
                  <a:lnTo>
                    <a:pt x="135890" y="99061"/>
                  </a:lnTo>
                  <a:lnTo>
                    <a:pt x="151130" y="154939"/>
                  </a:lnTo>
                  <a:lnTo>
                    <a:pt x="152400" y="171450"/>
                  </a:lnTo>
                  <a:lnTo>
                    <a:pt x="154940" y="189230"/>
                  </a:lnTo>
                  <a:lnTo>
                    <a:pt x="156210" y="208280"/>
                  </a:lnTo>
                  <a:lnTo>
                    <a:pt x="156210" y="241300"/>
                  </a:lnTo>
                  <a:lnTo>
                    <a:pt x="157480" y="257811"/>
                  </a:lnTo>
                  <a:lnTo>
                    <a:pt x="158750" y="264161"/>
                  </a:lnTo>
                  <a:lnTo>
                    <a:pt x="160020" y="265430"/>
                  </a:lnTo>
                  <a:lnTo>
                    <a:pt x="162560" y="262889"/>
                  </a:lnTo>
                  <a:lnTo>
                    <a:pt x="166370" y="254000"/>
                  </a:lnTo>
                  <a:lnTo>
                    <a:pt x="168910" y="240030"/>
                  </a:lnTo>
                  <a:lnTo>
                    <a:pt x="175260" y="209550"/>
                  </a:lnTo>
                  <a:lnTo>
                    <a:pt x="182880" y="180339"/>
                  </a:lnTo>
                  <a:lnTo>
                    <a:pt x="185420" y="167639"/>
                  </a:lnTo>
                  <a:lnTo>
                    <a:pt x="189230" y="154939"/>
                  </a:lnTo>
                  <a:lnTo>
                    <a:pt x="193040" y="143511"/>
                  </a:lnTo>
                  <a:lnTo>
                    <a:pt x="199390" y="118111"/>
                  </a:lnTo>
                  <a:lnTo>
                    <a:pt x="203200" y="104139"/>
                  </a:lnTo>
                  <a:lnTo>
                    <a:pt x="208280" y="92711"/>
                  </a:lnTo>
                  <a:lnTo>
                    <a:pt x="213360" y="80011"/>
                  </a:lnTo>
                  <a:lnTo>
                    <a:pt x="219710" y="68580"/>
                  </a:lnTo>
                  <a:lnTo>
                    <a:pt x="227330" y="59689"/>
                  </a:lnTo>
                  <a:lnTo>
                    <a:pt x="234950" y="49530"/>
                  </a:lnTo>
                  <a:lnTo>
                    <a:pt x="245110" y="41911"/>
                  </a:lnTo>
                  <a:lnTo>
                    <a:pt x="254000" y="39370"/>
                  </a:lnTo>
                  <a:lnTo>
                    <a:pt x="264160" y="41911"/>
                  </a:lnTo>
                  <a:lnTo>
                    <a:pt x="274320" y="46989"/>
                  </a:lnTo>
                  <a:lnTo>
                    <a:pt x="283210" y="53339"/>
                  </a:lnTo>
                  <a:lnTo>
                    <a:pt x="292100" y="62230"/>
                  </a:lnTo>
                  <a:lnTo>
                    <a:pt x="299720" y="71120"/>
                  </a:lnTo>
                  <a:lnTo>
                    <a:pt x="306070" y="80011"/>
                  </a:lnTo>
                  <a:lnTo>
                    <a:pt x="311150" y="90170"/>
                  </a:lnTo>
                  <a:lnTo>
                    <a:pt x="316230" y="100330"/>
                  </a:lnTo>
                  <a:lnTo>
                    <a:pt x="320040" y="114300"/>
                  </a:lnTo>
                  <a:lnTo>
                    <a:pt x="321310" y="133350"/>
                  </a:lnTo>
                  <a:lnTo>
                    <a:pt x="323850" y="153670"/>
                  </a:lnTo>
                  <a:lnTo>
                    <a:pt x="323850" y="173989"/>
                  </a:lnTo>
                  <a:lnTo>
                    <a:pt x="325120" y="214630"/>
                  </a:lnTo>
                  <a:lnTo>
                    <a:pt x="328930" y="229870"/>
                  </a:lnTo>
                  <a:lnTo>
                    <a:pt x="335280" y="241300"/>
                  </a:lnTo>
                  <a:lnTo>
                    <a:pt x="358140" y="2679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Freeform 604"/>
            <p:cNvSpPr/>
            <p:nvPr/>
          </p:nvSpPr>
          <p:spPr>
            <a:xfrm>
              <a:off x="6356350" y="18563589"/>
              <a:ext cx="213361" cy="231142"/>
            </a:xfrm>
            <a:custGeom>
              <a:avLst/>
              <a:gdLst/>
              <a:ahLst/>
              <a:cxnLst/>
              <a:rect l="0" t="0" r="0" b="0"/>
              <a:pathLst>
                <a:path w="213361" h="231142">
                  <a:moveTo>
                    <a:pt x="118110" y="62231"/>
                  </a:moveTo>
                  <a:lnTo>
                    <a:pt x="124460" y="34291"/>
                  </a:lnTo>
                  <a:lnTo>
                    <a:pt x="123190" y="24131"/>
                  </a:lnTo>
                  <a:lnTo>
                    <a:pt x="120650" y="13972"/>
                  </a:lnTo>
                  <a:lnTo>
                    <a:pt x="116840" y="6350"/>
                  </a:lnTo>
                  <a:lnTo>
                    <a:pt x="110490" y="1272"/>
                  </a:lnTo>
                  <a:lnTo>
                    <a:pt x="102870" y="0"/>
                  </a:lnTo>
                  <a:lnTo>
                    <a:pt x="93980" y="0"/>
                  </a:lnTo>
                  <a:lnTo>
                    <a:pt x="86360" y="1272"/>
                  </a:lnTo>
                  <a:lnTo>
                    <a:pt x="77470" y="5081"/>
                  </a:lnTo>
                  <a:lnTo>
                    <a:pt x="71120" y="10161"/>
                  </a:lnTo>
                  <a:lnTo>
                    <a:pt x="63500" y="17781"/>
                  </a:lnTo>
                  <a:lnTo>
                    <a:pt x="55880" y="25400"/>
                  </a:lnTo>
                  <a:lnTo>
                    <a:pt x="48260" y="34291"/>
                  </a:lnTo>
                  <a:lnTo>
                    <a:pt x="41910" y="44450"/>
                  </a:lnTo>
                  <a:lnTo>
                    <a:pt x="34290" y="55881"/>
                  </a:lnTo>
                  <a:lnTo>
                    <a:pt x="27940" y="68581"/>
                  </a:lnTo>
                  <a:lnTo>
                    <a:pt x="21590" y="82550"/>
                  </a:lnTo>
                  <a:lnTo>
                    <a:pt x="16510" y="95250"/>
                  </a:lnTo>
                  <a:lnTo>
                    <a:pt x="0" y="144781"/>
                  </a:lnTo>
                  <a:lnTo>
                    <a:pt x="0" y="157481"/>
                  </a:lnTo>
                  <a:lnTo>
                    <a:pt x="2540" y="170181"/>
                  </a:lnTo>
                  <a:lnTo>
                    <a:pt x="6350" y="182881"/>
                  </a:lnTo>
                  <a:lnTo>
                    <a:pt x="13970" y="190500"/>
                  </a:lnTo>
                  <a:lnTo>
                    <a:pt x="25400" y="194311"/>
                  </a:lnTo>
                  <a:lnTo>
                    <a:pt x="39370" y="196850"/>
                  </a:lnTo>
                  <a:lnTo>
                    <a:pt x="50800" y="195581"/>
                  </a:lnTo>
                  <a:lnTo>
                    <a:pt x="59690" y="191772"/>
                  </a:lnTo>
                  <a:lnTo>
                    <a:pt x="69850" y="186691"/>
                  </a:lnTo>
                  <a:lnTo>
                    <a:pt x="77470" y="180341"/>
                  </a:lnTo>
                  <a:lnTo>
                    <a:pt x="85090" y="172722"/>
                  </a:lnTo>
                  <a:lnTo>
                    <a:pt x="92710" y="163831"/>
                  </a:lnTo>
                  <a:lnTo>
                    <a:pt x="100330" y="156211"/>
                  </a:lnTo>
                  <a:lnTo>
                    <a:pt x="114300" y="140972"/>
                  </a:lnTo>
                  <a:lnTo>
                    <a:pt x="120650" y="132081"/>
                  </a:lnTo>
                  <a:lnTo>
                    <a:pt x="125730" y="123191"/>
                  </a:lnTo>
                  <a:lnTo>
                    <a:pt x="130810" y="113031"/>
                  </a:lnTo>
                  <a:lnTo>
                    <a:pt x="134620" y="101600"/>
                  </a:lnTo>
                  <a:lnTo>
                    <a:pt x="138430" y="87631"/>
                  </a:lnTo>
                  <a:lnTo>
                    <a:pt x="142240" y="72391"/>
                  </a:lnTo>
                  <a:lnTo>
                    <a:pt x="144780" y="67311"/>
                  </a:lnTo>
                  <a:lnTo>
                    <a:pt x="147320" y="71122"/>
                  </a:lnTo>
                  <a:lnTo>
                    <a:pt x="148590" y="78741"/>
                  </a:lnTo>
                  <a:lnTo>
                    <a:pt x="148590" y="87631"/>
                  </a:lnTo>
                  <a:lnTo>
                    <a:pt x="149860" y="99061"/>
                  </a:lnTo>
                  <a:lnTo>
                    <a:pt x="149860" y="111761"/>
                  </a:lnTo>
                  <a:lnTo>
                    <a:pt x="151130" y="127000"/>
                  </a:lnTo>
                  <a:lnTo>
                    <a:pt x="153670" y="143511"/>
                  </a:lnTo>
                  <a:lnTo>
                    <a:pt x="156210" y="162561"/>
                  </a:lnTo>
                  <a:lnTo>
                    <a:pt x="161290" y="177800"/>
                  </a:lnTo>
                  <a:lnTo>
                    <a:pt x="167640" y="191772"/>
                  </a:lnTo>
                  <a:lnTo>
                    <a:pt x="213360" y="2311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Freeform 605"/>
            <p:cNvSpPr/>
            <p:nvPr/>
          </p:nvSpPr>
          <p:spPr>
            <a:xfrm>
              <a:off x="6606540" y="18573750"/>
              <a:ext cx="142241" cy="215901"/>
            </a:xfrm>
            <a:custGeom>
              <a:avLst/>
              <a:gdLst/>
              <a:ahLst/>
              <a:cxnLst/>
              <a:rect l="0" t="0" r="0" b="0"/>
              <a:pathLst>
                <a:path w="142241" h="215901">
                  <a:moveTo>
                    <a:pt x="142240" y="0"/>
                  </a:moveTo>
                  <a:lnTo>
                    <a:pt x="125730" y="5080"/>
                  </a:lnTo>
                  <a:lnTo>
                    <a:pt x="116840" y="8889"/>
                  </a:lnTo>
                  <a:lnTo>
                    <a:pt x="107950" y="13970"/>
                  </a:lnTo>
                  <a:lnTo>
                    <a:pt x="97790" y="20320"/>
                  </a:lnTo>
                  <a:lnTo>
                    <a:pt x="78740" y="33020"/>
                  </a:lnTo>
                  <a:lnTo>
                    <a:pt x="68580" y="39370"/>
                  </a:lnTo>
                  <a:lnTo>
                    <a:pt x="57150" y="46989"/>
                  </a:lnTo>
                  <a:lnTo>
                    <a:pt x="46990" y="55880"/>
                  </a:lnTo>
                  <a:lnTo>
                    <a:pt x="36830" y="64770"/>
                  </a:lnTo>
                  <a:lnTo>
                    <a:pt x="27940" y="76200"/>
                  </a:lnTo>
                  <a:lnTo>
                    <a:pt x="19050" y="87630"/>
                  </a:lnTo>
                  <a:lnTo>
                    <a:pt x="11430" y="100330"/>
                  </a:lnTo>
                  <a:lnTo>
                    <a:pt x="5080" y="115570"/>
                  </a:lnTo>
                  <a:lnTo>
                    <a:pt x="2540" y="130811"/>
                  </a:lnTo>
                  <a:lnTo>
                    <a:pt x="0" y="146050"/>
                  </a:lnTo>
                  <a:lnTo>
                    <a:pt x="0" y="160020"/>
                  </a:lnTo>
                  <a:lnTo>
                    <a:pt x="3810" y="170180"/>
                  </a:lnTo>
                  <a:lnTo>
                    <a:pt x="7620" y="180339"/>
                  </a:lnTo>
                  <a:lnTo>
                    <a:pt x="12700" y="189230"/>
                  </a:lnTo>
                  <a:lnTo>
                    <a:pt x="17780" y="196850"/>
                  </a:lnTo>
                  <a:lnTo>
                    <a:pt x="24130" y="204470"/>
                  </a:lnTo>
                  <a:lnTo>
                    <a:pt x="35560" y="210820"/>
                  </a:lnTo>
                  <a:lnTo>
                    <a:pt x="49530" y="213361"/>
                  </a:lnTo>
                  <a:lnTo>
                    <a:pt x="67310" y="215900"/>
                  </a:lnTo>
                  <a:lnTo>
                    <a:pt x="81280" y="215900"/>
                  </a:lnTo>
                  <a:lnTo>
                    <a:pt x="95250" y="212089"/>
                  </a:lnTo>
                  <a:lnTo>
                    <a:pt x="132080" y="1993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Freeform 606"/>
            <p:cNvSpPr/>
            <p:nvPr/>
          </p:nvSpPr>
          <p:spPr>
            <a:xfrm>
              <a:off x="6808470" y="18436589"/>
              <a:ext cx="167641" cy="326392"/>
            </a:xfrm>
            <a:custGeom>
              <a:avLst/>
              <a:gdLst/>
              <a:ahLst/>
              <a:cxnLst/>
              <a:rect l="0" t="0" r="0" b="0"/>
              <a:pathLst>
                <a:path w="167641" h="326392">
                  <a:moveTo>
                    <a:pt x="35560" y="0"/>
                  </a:moveTo>
                  <a:lnTo>
                    <a:pt x="29210" y="22861"/>
                  </a:lnTo>
                  <a:lnTo>
                    <a:pt x="27940" y="35561"/>
                  </a:lnTo>
                  <a:lnTo>
                    <a:pt x="26670" y="52072"/>
                  </a:lnTo>
                  <a:lnTo>
                    <a:pt x="25400" y="69850"/>
                  </a:lnTo>
                  <a:lnTo>
                    <a:pt x="24130" y="86361"/>
                  </a:lnTo>
                  <a:lnTo>
                    <a:pt x="21590" y="101600"/>
                  </a:lnTo>
                  <a:lnTo>
                    <a:pt x="19050" y="116841"/>
                  </a:lnTo>
                  <a:lnTo>
                    <a:pt x="17780" y="132081"/>
                  </a:lnTo>
                  <a:lnTo>
                    <a:pt x="16510" y="146050"/>
                  </a:lnTo>
                  <a:lnTo>
                    <a:pt x="15240" y="161291"/>
                  </a:lnTo>
                  <a:lnTo>
                    <a:pt x="13970" y="175261"/>
                  </a:lnTo>
                  <a:lnTo>
                    <a:pt x="11430" y="189231"/>
                  </a:lnTo>
                  <a:lnTo>
                    <a:pt x="6350" y="219711"/>
                  </a:lnTo>
                  <a:lnTo>
                    <a:pt x="0" y="256541"/>
                  </a:lnTo>
                  <a:lnTo>
                    <a:pt x="0" y="266700"/>
                  </a:lnTo>
                  <a:lnTo>
                    <a:pt x="2540" y="271781"/>
                  </a:lnTo>
                  <a:lnTo>
                    <a:pt x="6350" y="271781"/>
                  </a:lnTo>
                  <a:lnTo>
                    <a:pt x="10160" y="269241"/>
                  </a:lnTo>
                  <a:lnTo>
                    <a:pt x="13970" y="264161"/>
                  </a:lnTo>
                  <a:lnTo>
                    <a:pt x="17780" y="256541"/>
                  </a:lnTo>
                  <a:lnTo>
                    <a:pt x="21590" y="247650"/>
                  </a:lnTo>
                  <a:lnTo>
                    <a:pt x="27940" y="238761"/>
                  </a:lnTo>
                  <a:lnTo>
                    <a:pt x="33020" y="229872"/>
                  </a:lnTo>
                  <a:lnTo>
                    <a:pt x="39370" y="218441"/>
                  </a:lnTo>
                  <a:lnTo>
                    <a:pt x="53340" y="194311"/>
                  </a:lnTo>
                  <a:lnTo>
                    <a:pt x="59690" y="181611"/>
                  </a:lnTo>
                  <a:lnTo>
                    <a:pt x="67310" y="170181"/>
                  </a:lnTo>
                  <a:lnTo>
                    <a:pt x="73660" y="158750"/>
                  </a:lnTo>
                  <a:lnTo>
                    <a:pt x="82550" y="151131"/>
                  </a:lnTo>
                  <a:lnTo>
                    <a:pt x="91440" y="143511"/>
                  </a:lnTo>
                  <a:lnTo>
                    <a:pt x="100330" y="138431"/>
                  </a:lnTo>
                  <a:lnTo>
                    <a:pt x="110490" y="134622"/>
                  </a:lnTo>
                  <a:lnTo>
                    <a:pt x="120650" y="134622"/>
                  </a:lnTo>
                  <a:lnTo>
                    <a:pt x="130810" y="135891"/>
                  </a:lnTo>
                  <a:lnTo>
                    <a:pt x="139700" y="139700"/>
                  </a:lnTo>
                  <a:lnTo>
                    <a:pt x="148590" y="146050"/>
                  </a:lnTo>
                  <a:lnTo>
                    <a:pt x="156210" y="153672"/>
                  </a:lnTo>
                  <a:lnTo>
                    <a:pt x="161290" y="165100"/>
                  </a:lnTo>
                  <a:lnTo>
                    <a:pt x="165100" y="180341"/>
                  </a:lnTo>
                  <a:lnTo>
                    <a:pt x="167640" y="196850"/>
                  </a:lnTo>
                  <a:lnTo>
                    <a:pt x="167640" y="215900"/>
                  </a:lnTo>
                  <a:lnTo>
                    <a:pt x="166370" y="234950"/>
                  </a:lnTo>
                  <a:lnTo>
                    <a:pt x="165100" y="255272"/>
                  </a:lnTo>
                  <a:lnTo>
                    <a:pt x="162560" y="271781"/>
                  </a:lnTo>
                  <a:lnTo>
                    <a:pt x="160020" y="287022"/>
                  </a:lnTo>
                  <a:lnTo>
                    <a:pt x="161290" y="3263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Freeform 607"/>
            <p:cNvSpPr/>
            <p:nvPr/>
          </p:nvSpPr>
          <p:spPr>
            <a:xfrm>
              <a:off x="7127240" y="18573750"/>
              <a:ext cx="21591" cy="199390"/>
            </a:xfrm>
            <a:custGeom>
              <a:avLst/>
              <a:gdLst/>
              <a:ahLst/>
              <a:cxnLst/>
              <a:rect l="0" t="0" r="0" b="0"/>
              <a:pathLst>
                <a:path w="21591" h="199390">
                  <a:moveTo>
                    <a:pt x="21590" y="0"/>
                  </a:moveTo>
                  <a:lnTo>
                    <a:pt x="21590" y="21589"/>
                  </a:lnTo>
                  <a:lnTo>
                    <a:pt x="20320" y="34289"/>
                  </a:lnTo>
                  <a:lnTo>
                    <a:pt x="19050" y="48261"/>
                  </a:lnTo>
                  <a:lnTo>
                    <a:pt x="16510" y="63500"/>
                  </a:lnTo>
                  <a:lnTo>
                    <a:pt x="12700" y="78739"/>
                  </a:lnTo>
                  <a:lnTo>
                    <a:pt x="6350" y="107950"/>
                  </a:lnTo>
                  <a:lnTo>
                    <a:pt x="0" y="135889"/>
                  </a:lnTo>
                  <a:lnTo>
                    <a:pt x="0" y="1993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Freeform 608"/>
            <p:cNvSpPr/>
            <p:nvPr/>
          </p:nvSpPr>
          <p:spPr>
            <a:xfrm>
              <a:off x="7208520" y="18542000"/>
              <a:ext cx="668021" cy="255271"/>
            </a:xfrm>
            <a:custGeom>
              <a:avLst/>
              <a:gdLst/>
              <a:ahLst/>
              <a:cxnLst/>
              <a:rect l="0" t="0" r="0" b="0"/>
              <a:pathLst>
                <a:path w="668021" h="255271">
                  <a:moveTo>
                    <a:pt x="35560" y="0"/>
                  </a:moveTo>
                  <a:lnTo>
                    <a:pt x="35560" y="21589"/>
                  </a:lnTo>
                  <a:lnTo>
                    <a:pt x="34290" y="36830"/>
                  </a:lnTo>
                  <a:lnTo>
                    <a:pt x="29210" y="74930"/>
                  </a:lnTo>
                  <a:lnTo>
                    <a:pt x="26670" y="92711"/>
                  </a:lnTo>
                  <a:lnTo>
                    <a:pt x="24130" y="106680"/>
                  </a:lnTo>
                  <a:lnTo>
                    <a:pt x="20320" y="120650"/>
                  </a:lnTo>
                  <a:lnTo>
                    <a:pt x="16510" y="133350"/>
                  </a:lnTo>
                  <a:lnTo>
                    <a:pt x="10160" y="156211"/>
                  </a:lnTo>
                  <a:lnTo>
                    <a:pt x="0" y="189230"/>
                  </a:lnTo>
                  <a:lnTo>
                    <a:pt x="1270" y="191770"/>
                  </a:lnTo>
                  <a:lnTo>
                    <a:pt x="5080" y="187961"/>
                  </a:lnTo>
                  <a:lnTo>
                    <a:pt x="11430" y="181611"/>
                  </a:lnTo>
                  <a:lnTo>
                    <a:pt x="17780" y="173989"/>
                  </a:lnTo>
                  <a:lnTo>
                    <a:pt x="21590" y="165100"/>
                  </a:lnTo>
                  <a:lnTo>
                    <a:pt x="26670" y="154939"/>
                  </a:lnTo>
                  <a:lnTo>
                    <a:pt x="30480" y="144780"/>
                  </a:lnTo>
                  <a:lnTo>
                    <a:pt x="34290" y="132080"/>
                  </a:lnTo>
                  <a:lnTo>
                    <a:pt x="38100" y="119380"/>
                  </a:lnTo>
                  <a:lnTo>
                    <a:pt x="43180" y="107950"/>
                  </a:lnTo>
                  <a:lnTo>
                    <a:pt x="48260" y="96520"/>
                  </a:lnTo>
                  <a:lnTo>
                    <a:pt x="54610" y="85089"/>
                  </a:lnTo>
                  <a:lnTo>
                    <a:pt x="60960" y="74930"/>
                  </a:lnTo>
                  <a:lnTo>
                    <a:pt x="73660" y="53339"/>
                  </a:lnTo>
                  <a:lnTo>
                    <a:pt x="82550" y="44450"/>
                  </a:lnTo>
                  <a:lnTo>
                    <a:pt x="91440" y="38100"/>
                  </a:lnTo>
                  <a:lnTo>
                    <a:pt x="100330" y="31750"/>
                  </a:lnTo>
                  <a:lnTo>
                    <a:pt x="109220" y="33020"/>
                  </a:lnTo>
                  <a:lnTo>
                    <a:pt x="116840" y="38100"/>
                  </a:lnTo>
                  <a:lnTo>
                    <a:pt x="124460" y="46989"/>
                  </a:lnTo>
                  <a:lnTo>
                    <a:pt x="130810" y="55880"/>
                  </a:lnTo>
                  <a:lnTo>
                    <a:pt x="137160" y="64770"/>
                  </a:lnTo>
                  <a:lnTo>
                    <a:pt x="140970" y="74930"/>
                  </a:lnTo>
                  <a:lnTo>
                    <a:pt x="146050" y="88900"/>
                  </a:lnTo>
                  <a:lnTo>
                    <a:pt x="149860" y="104139"/>
                  </a:lnTo>
                  <a:lnTo>
                    <a:pt x="165100" y="175261"/>
                  </a:lnTo>
                  <a:lnTo>
                    <a:pt x="170180" y="189230"/>
                  </a:lnTo>
                  <a:lnTo>
                    <a:pt x="177800" y="200661"/>
                  </a:lnTo>
                  <a:lnTo>
                    <a:pt x="186690" y="210820"/>
                  </a:lnTo>
                  <a:lnTo>
                    <a:pt x="198120" y="218439"/>
                  </a:lnTo>
                  <a:lnTo>
                    <a:pt x="212090" y="222250"/>
                  </a:lnTo>
                  <a:lnTo>
                    <a:pt x="226060" y="224789"/>
                  </a:lnTo>
                  <a:lnTo>
                    <a:pt x="241300" y="223520"/>
                  </a:lnTo>
                  <a:lnTo>
                    <a:pt x="255270" y="219711"/>
                  </a:lnTo>
                  <a:lnTo>
                    <a:pt x="269240" y="213361"/>
                  </a:lnTo>
                  <a:lnTo>
                    <a:pt x="281940" y="204470"/>
                  </a:lnTo>
                  <a:lnTo>
                    <a:pt x="292100" y="196850"/>
                  </a:lnTo>
                  <a:lnTo>
                    <a:pt x="300990" y="186689"/>
                  </a:lnTo>
                  <a:lnTo>
                    <a:pt x="308610" y="177800"/>
                  </a:lnTo>
                  <a:lnTo>
                    <a:pt x="313690" y="167639"/>
                  </a:lnTo>
                  <a:lnTo>
                    <a:pt x="320040" y="157480"/>
                  </a:lnTo>
                  <a:lnTo>
                    <a:pt x="323850" y="147320"/>
                  </a:lnTo>
                  <a:lnTo>
                    <a:pt x="328930" y="135889"/>
                  </a:lnTo>
                  <a:lnTo>
                    <a:pt x="332740" y="125730"/>
                  </a:lnTo>
                  <a:lnTo>
                    <a:pt x="340360" y="105411"/>
                  </a:lnTo>
                  <a:lnTo>
                    <a:pt x="344170" y="93980"/>
                  </a:lnTo>
                  <a:lnTo>
                    <a:pt x="344170" y="83820"/>
                  </a:lnTo>
                  <a:lnTo>
                    <a:pt x="341630" y="73661"/>
                  </a:lnTo>
                  <a:lnTo>
                    <a:pt x="337820" y="63500"/>
                  </a:lnTo>
                  <a:lnTo>
                    <a:pt x="330200" y="58420"/>
                  </a:lnTo>
                  <a:lnTo>
                    <a:pt x="321310" y="57150"/>
                  </a:lnTo>
                  <a:lnTo>
                    <a:pt x="309880" y="59689"/>
                  </a:lnTo>
                  <a:lnTo>
                    <a:pt x="299720" y="63500"/>
                  </a:lnTo>
                  <a:lnTo>
                    <a:pt x="290830" y="67311"/>
                  </a:lnTo>
                  <a:lnTo>
                    <a:pt x="283210" y="73661"/>
                  </a:lnTo>
                  <a:lnTo>
                    <a:pt x="275590" y="80011"/>
                  </a:lnTo>
                  <a:lnTo>
                    <a:pt x="267970" y="88900"/>
                  </a:lnTo>
                  <a:lnTo>
                    <a:pt x="260350" y="97789"/>
                  </a:lnTo>
                  <a:lnTo>
                    <a:pt x="254000" y="106680"/>
                  </a:lnTo>
                  <a:lnTo>
                    <a:pt x="248920" y="116839"/>
                  </a:lnTo>
                  <a:lnTo>
                    <a:pt x="243840" y="127000"/>
                  </a:lnTo>
                  <a:lnTo>
                    <a:pt x="241300" y="140970"/>
                  </a:lnTo>
                  <a:lnTo>
                    <a:pt x="238760" y="157480"/>
                  </a:lnTo>
                  <a:lnTo>
                    <a:pt x="237490" y="175261"/>
                  </a:lnTo>
                  <a:lnTo>
                    <a:pt x="238760" y="189230"/>
                  </a:lnTo>
                  <a:lnTo>
                    <a:pt x="242570" y="200661"/>
                  </a:lnTo>
                  <a:lnTo>
                    <a:pt x="247650" y="210820"/>
                  </a:lnTo>
                  <a:lnTo>
                    <a:pt x="252730" y="219711"/>
                  </a:lnTo>
                  <a:lnTo>
                    <a:pt x="257810" y="228600"/>
                  </a:lnTo>
                  <a:lnTo>
                    <a:pt x="264160" y="236220"/>
                  </a:lnTo>
                  <a:lnTo>
                    <a:pt x="273050" y="242570"/>
                  </a:lnTo>
                  <a:lnTo>
                    <a:pt x="284480" y="248920"/>
                  </a:lnTo>
                  <a:lnTo>
                    <a:pt x="295910" y="252730"/>
                  </a:lnTo>
                  <a:lnTo>
                    <a:pt x="307340" y="255270"/>
                  </a:lnTo>
                  <a:lnTo>
                    <a:pt x="318770" y="255270"/>
                  </a:lnTo>
                  <a:lnTo>
                    <a:pt x="328930" y="254000"/>
                  </a:lnTo>
                  <a:lnTo>
                    <a:pt x="342900" y="250189"/>
                  </a:lnTo>
                  <a:lnTo>
                    <a:pt x="356870" y="243839"/>
                  </a:lnTo>
                  <a:lnTo>
                    <a:pt x="372110" y="236220"/>
                  </a:lnTo>
                  <a:lnTo>
                    <a:pt x="384810" y="227330"/>
                  </a:lnTo>
                  <a:lnTo>
                    <a:pt x="396240" y="218439"/>
                  </a:lnTo>
                  <a:lnTo>
                    <a:pt x="435610" y="177800"/>
                  </a:lnTo>
                  <a:lnTo>
                    <a:pt x="444500" y="166370"/>
                  </a:lnTo>
                  <a:lnTo>
                    <a:pt x="453390" y="154939"/>
                  </a:lnTo>
                  <a:lnTo>
                    <a:pt x="461010" y="140970"/>
                  </a:lnTo>
                  <a:lnTo>
                    <a:pt x="467360" y="129539"/>
                  </a:lnTo>
                  <a:lnTo>
                    <a:pt x="473710" y="118111"/>
                  </a:lnTo>
                  <a:lnTo>
                    <a:pt x="477520" y="106680"/>
                  </a:lnTo>
                  <a:lnTo>
                    <a:pt x="483870" y="95250"/>
                  </a:lnTo>
                  <a:lnTo>
                    <a:pt x="490220" y="85089"/>
                  </a:lnTo>
                  <a:lnTo>
                    <a:pt x="496570" y="73661"/>
                  </a:lnTo>
                  <a:lnTo>
                    <a:pt x="504190" y="63500"/>
                  </a:lnTo>
                  <a:lnTo>
                    <a:pt x="513080" y="52070"/>
                  </a:lnTo>
                  <a:lnTo>
                    <a:pt x="521970" y="41911"/>
                  </a:lnTo>
                  <a:lnTo>
                    <a:pt x="532130" y="36830"/>
                  </a:lnTo>
                  <a:lnTo>
                    <a:pt x="544830" y="36830"/>
                  </a:lnTo>
                  <a:lnTo>
                    <a:pt x="557530" y="38100"/>
                  </a:lnTo>
                  <a:lnTo>
                    <a:pt x="568960" y="41911"/>
                  </a:lnTo>
                  <a:lnTo>
                    <a:pt x="580390" y="46989"/>
                  </a:lnTo>
                  <a:lnTo>
                    <a:pt x="591820" y="52070"/>
                  </a:lnTo>
                  <a:lnTo>
                    <a:pt x="601980" y="58420"/>
                  </a:lnTo>
                  <a:lnTo>
                    <a:pt x="610870" y="64770"/>
                  </a:lnTo>
                  <a:lnTo>
                    <a:pt x="618490" y="71120"/>
                  </a:lnTo>
                  <a:lnTo>
                    <a:pt x="626110" y="78739"/>
                  </a:lnTo>
                  <a:lnTo>
                    <a:pt x="633730" y="87630"/>
                  </a:lnTo>
                  <a:lnTo>
                    <a:pt x="641350" y="96520"/>
                  </a:lnTo>
                  <a:lnTo>
                    <a:pt x="648970" y="106680"/>
                  </a:lnTo>
                  <a:lnTo>
                    <a:pt x="662940" y="127000"/>
                  </a:lnTo>
                  <a:lnTo>
                    <a:pt x="666750" y="139700"/>
                  </a:lnTo>
                  <a:lnTo>
                    <a:pt x="668020" y="153670"/>
                  </a:lnTo>
                  <a:lnTo>
                    <a:pt x="668020" y="168911"/>
                  </a:lnTo>
                  <a:lnTo>
                    <a:pt x="665480" y="181611"/>
                  </a:lnTo>
                  <a:lnTo>
                    <a:pt x="660400" y="193039"/>
                  </a:lnTo>
                  <a:lnTo>
                    <a:pt x="655320" y="201930"/>
                  </a:lnTo>
                  <a:lnTo>
                    <a:pt x="648970" y="209550"/>
                  </a:lnTo>
                  <a:lnTo>
                    <a:pt x="641350" y="215900"/>
                  </a:lnTo>
                  <a:lnTo>
                    <a:pt x="632460" y="220980"/>
                  </a:lnTo>
                  <a:lnTo>
                    <a:pt x="621030" y="226061"/>
                  </a:lnTo>
                  <a:lnTo>
                    <a:pt x="609600" y="229870"/>
                  </a:lnTo>
                  <a:lnTo>
                    <a:pt x="596900" y="233680"/>
                  </a:lnTo>
                  <a:lnTo>
                    <a:pt x="584200" y="236220"/>
                  </a:lnTo>
                  <a:lnTo>
                    <a:pt x="570230" y="238761"/>
                  </a:lnTo>
                  <a:lnTo>
                    <a:pt x="557530" y="240030"/>
                  </a:lnTo>
                  <a:lnTo>
                    <a:pt x="544830" y="238761"/>
                  </a:lnTo>
                  <a:lnTo>
                    <a:pt x="532130" y="237489"/>
                  </a:lnTo>
                  <a:lnTo>
                    <a:pt x="520700" y="236220"/>
                  </a:lnTo>
                  <a:lnTo>
                    <a:pt x="511810" y="232411"/>
                  </a:lnTo>
                  <a:lnTo>
                    <a:pt x="501650" y="227330"/>
                  </a:lnTo>
                  <a:lnTo>
                    <a:pt x="494030" y="220980"/>
                  </a:lnTo>
                  <a:lnTo>
                    <a:pt x="488950" y="213361"/>
                  </a:lnTo>
                  <a:lnTo>
                    <a:pt x="487680" y="203200"/>
                  </a:lnTo>
                  <a:lnTo>
                    <a:pt x="487680" y="1676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Freeform 609"/>
            <p:cNvSpPr/>
            <p:nvPr/>
          </p:nvSpPr>
          <p:spPr>
            <a:xfrm>
              <a:off x="8265160" y="18550889"/>
              <a:ext cx="410211" cy="251462"/>
            </a:xfrm>
            <a:custGeom>
              <a:avLst/>
              <a:gdLst/>
              <a:ahLst/>
              <a:cxnLst/>
              <a:rect l="0" t="0" r="0" b="0"/>
              <a:pathLst>
                <a:path w="410211" h="251462">
                  <a:moveTo>
                    <a:pt x="0" y="22861"/>
                  </a:moveTo>
                  <a:lnTo>
                    <a:pt x="5080" y="50800"/>
                  </a:lnTo>
                  <a:lnTo>
                    <a:pt x="11430" y="76200"/>
                  </a:lnTo>
                  <a:lnTo>
                    <a:pt x="13970" y="90172"/>
                  </a:lnTo>
                  <a:lnTo>
                    <a:pt x="17780" y="102872"/>
                  </a:lnTo>
                  <a:lnTo>
                    <a:pt x="24130" y="125731"/>
                  </a:lnTo>
                  <a:lnTo>
                    <a:pt x="26670" y="138431"/>
                  </a:lnTo>
                  <a:lnTo>
                    <a:pt x="27940" y="151131"/>
                  </a:lnTo>
                  <a:lnTo>
                    <a:pt x="29210" y="163831"/>
                  </a:lnTo>
                  <a:lnTo>
                    <a:pt x="30480" y="177800"/>
                  </a:lnTo>
                  <a:lnTo>
                    <a:pt x="30480" y="205741"/>
                  </a:lnTo>
                  <a:lnTo>
                    <a:pt x="29210" y="210822"/>
                  </a:lnTo>
                  <a:lnTo>
                    <a:pt x="27940" y="210822"/>
                  </a:lnTo>
                  <a:lnTo>
                    <a:pt x="25400" y="208281"/>
                  </a:lnTo>
                  <a:lnTo>
                    <a:pt x="24130" y="200661"/>
                  </a:lnTo>
                  <a:lnTo>
                    <a:pt x="22860" y="189231"/>
                  </a:lnTo>
                  <a:lnTo>
                    <a:pt x="21590" y="175261"/>
                  </a:lnTo>
                  <a:lnTo>
                    <a:pt x="22860" y="162561"/>
                  </a:lnTo>
                  <a:lnTo>
                    <a:pt x="24130" y="151131"/>
                  </a:lnTo>
                  <a:lnTo>
                    <a:pt x="26670" y="139700"/>
                  </a:lnTo>
                  <a:lnTo>
                    <a:pt x="29210" y="128272"/>
                  </a:lnTo>
                  <a:lnTo>
                    <a:pt x="33020" y="118111"/>
                  </a:lnTo>
                  <a:lnTo>
                    <a:pt x="35560" y="106681"/>
                  </a:lnTo>
                  <a:lnTo>
                    <a:pt x="40640" y="96522"/>
                  </a:lnTo>
                  <a:lnTo>
                    <a:pt x="48260" y="86361"/>
                  </a:lnTo>
                  <a:lnTo>
                    <a:pt x="57150" y="74931"/>
                  </a:lnTo>
                  <a:lnTo>
                    <a:pt x="66040" y="67311"/>
                  </a:lnTo>
                  <a:lnTo>
                    <a:pt x="74930" y="60961"/>
                  </a:lnTo>
                  <a:lnTo>
                    <a:pt x="85090" y="54611"/>
                  </a:lnTo>
                  <a:lnTo>
                    <a:pt x="95250" y="52072"/>
                  </a:lnTo>
                  <a:lnTo>
                    <a:pt x="105410" y="52072"/>
                  </a:lnTo>
                  <a:lnTo>
                    <a:pt x="115570" y="52072"/>
                  </a:lnTo>
                  <a:lnTo>
                    <a:pt x="125730" y="54611"/>
                  </a:lnTo>
                  <a:lnTo>
                    <a:pt x="137160" y="55881"/>
                  </a:lnTo>
                  <a:lnTo>
                    <a:pt x="147320" y="59691"/>
                  </a:lnTo>
                  <a:lnTo>
                    <a:pt x="158750" y="63500"/>
                  </a:lnTo>
                  <a:lnTo>
                    <a:pt x="171450" y="68581"/>
                  </a:lnTo>
                  <a:lnTo>
                    <a:pt x="184150" y="73661"/>
                  </a:lnTo>
                  <a:lnTo>
                    <a:pt x="196850" y="78741"/>
                  </a:lnTo>
                  <a:lnTo>
                    <a:pt x="208280" y="83822"/>
                  </a:lnTo>
                  <a:lnTo>
                    <a:pt x="219710" y="87631"/>
                  </a:lnTo>
                  <a:lnTo>
                    <a:pt x="229870" y="92711"/>
                  </a:lnTo>
                  <a:lnTo>
                    <a:pt x="241300" y="99061"/>
                  </a:lnTo>
                  <a:lnTo>
                    <a:pt x="251460" y="105411"/>
                  </a:lnTo>
                  <a:lnTo>
                    <a:pt x="262890" y="110491"/>
                  </a:lnTo>
                  <a:lnTo>
                    <a:pt x="273050" y="114300"/>
                  </a:lnTo>
                  <a:lnTo>
                    <a:pt x="284480" y="119381"/>
                  </a:lnTo>
                  <a:lnTo>
                    <a:pt x="295910" y="123191"/>
                  </a:lnTo>
                  <a:lnTo>
                    <a:pt x="308610" y="127000"/>
                  </a:lnTo>
                  <a:lnTo>
                    <a:pt x="321310" y="130811"/>
                  </a:lnTo>
                  <a:lnTo>
                    <a:pt x="334010" y="132081"/>
                  </a:lnTo>
                  <a:lnTo>
                    <a:pt x="347980" y="132081"/>
                  </a:lnTo>
                  <a:lnTo>
                    <a:pt x="361950" y="130811"/>
                  </a:lnTo>
                  <a:lnTo>
                    <a:pt x="373380" y="124461"/>
                  </a:lnTo>
                  <a:lnTo>
                    <a:pt x="383540" y="116841"/>
                  </a:lnTo>
                  <a:lnTo>
                    <a:pt x="392430" y="106681"/>
                  </a:lnTo>
                  <a:lnTo>
                    <a:pt x="396240" y="93981"/>
                  </a:lnTo>
                  <a:lnTo>
                    <a:pt x="396240" y="78741"/>
                  </a:lnTo>
                  <a:lnTo>
                    <a:pt x="393700" y="63500"/>
                  </a:lnTo>
                  <a:lnTo>
                    <a:pt x="388620" y="49531"/>
                  </a:lnTo>
                  <a:lnTo>
                    <a:pt x="382270" y="36831"/>
                  </a:lnTo>
                  <a:lnTo>
                    <a:pt x="373380" y="25400"/>
                  </a:lnTo>
                  <a:lnTo>
                    <a:pt x="364490" y="16511"/>
                  </a:lnTo>
                  <a:lnTo>
                    <a:pt x="355600" y="8891"/>
                  </a:lnTo>
                  <a:lnTo>
                    <a:pt x="345440" y="2541"/>
                  </a:lnTo>
                  <a:lnTo>
                    <a:pt x="335280" y="0"/>
                  </a:lnTo>
                  <a:lnTo>
                    <a:pt x="325120" y="0"/>
                  </a:lnTo>
                  <a:lnTo>
                    <a:pt x="314960" y="0"/>
                  </a:lnTo>
                  <a:lnTo>
                    <a:pt x="304800" y="2541"/>
                  </a:lnTo>
                  <a:lnTo>
                    <a:pt x="294640" y="7622"/>
                  </a:lnTo>
                  <a:lnTo>
                    <a:pt x="284480" y="12700"/>
                  </a:lnTo>
                  <a:lnTo>
                    <a:pt x="273050" y="19050"/>
                  </a:lnTo>
                  <a:lnTo>
                    <a:pt x="262890" y="26672"/>
                  </a:lnTo>
                  <a:lnTo>
                    <a:pt x="252730" y="36831"/>
                  </a:lnTo>
                  <a:lnTo>
                    <a:pt x="241300" y="46991"/>
                  </a:lnTo>
                  <a:lnTo>
                    <a:pt x="231140" y="58422"/>
                  </a:lnTo>
                  <a:lnTo>
                    <a:pt x="220980" y="71122"/>
                  </a:lnTo>
                  <a:lnTo>
                    <a:pt x="212090" y="83822"/>
                  </a:lnTo>
                  <a:lnTo>
                    <a:pt x="205740" y="97791"/>
                  </a:lnTo>
                  <a:lnTo>
                    <a:pt x="200660" y="111761"/>
                  </a:lnTo>
                  <a:lnTo>
                    <a:pt x="198120" y="123191"/>
                  </a:lnTo>
                  <a:lnTo>
                    <a:pt x="196850" y="135891"/>
                  </a:lnTo>
                  <a:lnTo>
                    <a:pt x="198120" y="147322"/>
                  </a:lnTo>
                  <a:lnTo>
                    <a:pt x="199390" y="158750"/>
                  </a:lnTo>
                  <a:lnTo>
                    <a:pt x="201930" y="168911"/>
                  </a:lnTo>
                  <a:lnTo>
                    <a:pt x="204470" y="180341"/>
                  </a:lnTo>
                  <a:lnTo>
                    <a:pt x="209550" y="190500"/>
                  </a:lnTo>
                  <a:lnTo>
                    <a:pt x="217170" y="200661"/>
                  </a:lnTo>
                  <a:lnTo>
                    <a:pt x="226060" y="212091"/>
                  </a:lnTo>
                  <a:lnTo>
                    <a:pt x="234950" y="219711"/>
                  </a:lnTo>
                  <a:lnTo>
                    <a:pt x="243840" y="227331"/>
                  </a:lnTo>
                  <a:lnTo>
                    <a:pt x="254000" y="232411"/>
                  </a:lnTo>
                  <a:lnTo>
                    <a:pt x="264160" y="237491"/>
                  </a:lnTo>
                  <a:lnTo>
                    <a:pt x="274320" y="241300"/>
                  </a:lnTo>
                  <a:lnTo>
                    <a:pt x="284480" y="246381"/>
                  </a:lnTo>
                  <a:lnTo>
                    <a:pt x="295910" y="248922"/>
                  </a:lnTo>
                  <a:lnTo>
                    <a:pt x="308610" y="250191"/>
                  </a:lnTo>
                  <a:lnTo>
                    <a:pt x="321310" y="251461"/>
                  </a:lnTo>
                  <a:lnTo>
                    <a:pt x="334010" y="251461"/>
                  </a:lnTo>
                  <a:lnTo>
                    <a:pt x="345440" y="250191"/>
                  </a:lnTo>
                  <a:lnTo>
                    <a:pt x="356870" y="247650"/>
                  </a:lnTo>
                  <a:lnTo>
                    <a:pt x="367030" y="243841"/>
                  </a:lnTo>
                  <a:lnTo>
                    <a:pt x="378460" y="238761"/>
                  </a:lnTo>
                  <a:lnTo>
                    <a:pt x="410210" y="222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Freeform 610"/>
            <p:cNvSpPr/>
            <p:nvPr/>
          </p:nvSpPr>
          <p:spPr>
            <a:xfrm>
              <a:off x="8647430" y="18573750"/>
              <a:ext cx="229871" cy="323851"/>
            </a:xfrm>
            <a:custGeom>
              <a:avLst/>
              <a:gdLst/>
              <a:ahLst/>
              <a:cxnLst/>
              <a:rect l="0" t="0" r="0" b="0"/>
              <a:pathLst>
                <a:path w="229871" h="323851">
                  <a:moveTo>
                    <a:pt x="91440" y="0"/>
                  </a:moveTo>
                  <a:lnTo>
                    <a:pt x="85090" y="16511"/>
                  </a:lnTo>
                  <a:lnTo>
                    <a:pt x="82550" y="27939"/>
                  </a:lnTo>
                  <a:lnTo>
                    <a:pt x="80010" y="43180"/>
                  </a:lnTo>
                  <a:lnTo>
                    <a:pt x="76200" y="60961"/>
                  </a:lnTo>
                  <a:lnTo>
                    <a:pt x="72390" y="74930"/>
                  </a:lnTo>
                  <a:lnTo>
                    <a:pt x="67310" y="88900"/>
                  </a:lnTo>
                  <a:lnTo>
                    <a:pt x="60960" y="101600"/>
                  </a:lnTo>
                  <a:lnTo>
                    <a:pt x="55880" y="115570"/>
                  </a:lnTo>
                  <a:lnTo>
                    <a:pt x="50800" y="130811"/>
                  </a:lnTo>
                  <a:lnTo>
                    <a:pt x="46990" y="146050"/>
                  </a:lnTo>
                  <a:lnTo>
                    <a:pt x="44450" y="161289"/>
                  </a:lnTo>
                  <a:lnTo>
                    <a:pt x="41910" y="176530"/>
                  </a:lnTo>
                  <a:lnTo>
                    <a:pt x="40640" y="191770"/>
                  </a:lnTo>
                  <a:lnTo>
                    <a:pt x="38100" y="205739"/>
                  </a:lnTo>
                  <a:lnTo>
                    <a:pt x="33020" y="219711"/>
                  </a:lnTo>
                  <a:lnTo>
                    <a:pt x="27940" y="234950"/>
                  </a:lnTo>
                  <a:lnTo>
                    <a:pt x="24130" y="248920"/>
                  </a:lnTo>
                  <a:lnTo>
                    <a:pt x="22860" y="262889"/>
                  </a:lnTo>
                  <a:lnTo>
                    <a:pt x="20320" y="276861"/>
                  </a:lnTo>
                  <a:lnTo>
                    <a:pt x="17780" y="290830"/>
                  </a:lnTo>
                  <a:lnTo>
                    <a:pt x="12700" y="304800"/>
                  </a:lnTo>
                  <a:lnTo>
                    <a:pt x="7620" y="318770"/>
                  </a:lnTo>
                  <a:lnTo>
                    <a:pt x="3810" y="323850"/>
                  </a:lnTo>
                  <a:lnTo>
                    <a:pt x="1270" y="322580"/>
                  </a:lnTo>
                  <a:lnTo>
                    <a:pt x="0" y="316230"/>
                  </a:lnTo>
                  <a:lnTo>
                    <a:pt x="0" y="308611"/>
                  </a:lnTo>
                  <a:lnTo>
                    <a:pt x="1270" y="300989"/>
                  </a:lnTo>
                  <a:lnTo>
                    <a:pt x="2540" y="292100"/>
                  </a:lnTo>
                  <a:lnTo>
                    <a:pt x="3810" y="280670"/>
                  </a:lnTo>
                  <a:lnTo>
                    <a:pt x="5080" y="269239"/>
                  </a:lnTo>
                  <a:lnTo>
                    <a:pt x="6350" y="256539"/>
                  </a:lnTo>
                  <a:lnTo>
                    <a:pt x="8890" y="242570"/>
                  </a:lnTo>
                  <a:lnTo>
                    <a:pt x="12700" y="227330"/>
                  </a:lnTo>
                  <a:lnTo>
                    <a:pt x="17780" y="210820"/>
                  </a:lnTo>
                  <a:lnTo>
                    <a:pt x="24130" y="194311"/>
                  </a:lnTo>
                  <a:lnTo>
                    <a:pt x="36830" y="160020"/>
                  </a:lnTo>
                  <a:lnTo>
                    <a:pt x="44450" y="143511"/>
                  </a:lnTo>
                  <a:lnTo>
                    <a:pt x="53340" y="128270"/>
                  </a:lnTo>
                  <a:lnTo>
                    <a:pt x="62230" y="114300"/>
                  </a:lnTo>
                  <a:lnTo>
                    <a:pt x="72390" y="99061"/>
                  </a:lnTo>
                  <a:lnTo>
                    <a:pt x="85090" y="85089"/>
                  </a:lnTo>
                  <a:lnTo>
                    <a:pt x="97790" y="69850"/>
                  </a:lnTo>
                  <a:lnTo>
                    <a:pt x="109220" y="58420"/>
                  </a:lnTo>
                  <a:lnTo>
                    <a:pt x="120650" y="48261"/>
                  </a:lnTo>
                  <a:lnTo>
                    <a:pt x="132080" y="39370"/>
                  </a:lnTo>
                  <a:lnTo>
                    <a:pt x="144780" y="31750"/>
                  </a:lnTo>
                  <a:lnTo>
                    <a:pt x="157480" y="25400"/>
                  </a:lnTo>
                  <a:lnTo>
                    <a:pt x="170180" y="20320"/>
                  </a:lnTo>
                  <a:lnTo>
                    <a:pt x="182880" y="19050"/>
                  </a:lnTo>
                  <a:lnTo>
                    <a:pt x="194310" y="21589"/>
                  </a:lnTo>
                  <a:lnTo>
                    <a:pt x="205740" y="24130"/>
                  </a:lnTo>
                  <a:lnTo>
                    <a:pt x="214630" y="30480"/>
                  </a:lnTo>
                  <a:lnTo>
                    <a:pt x="220980" y="38100"/>
                  </a:lnTo>
                  <a:lnTo>
                    <a:pt x="227330" y="45720"/>
                  </a:lnTo>
                  <a:lnTo>
                    <a:pt x="229870" y="54611"/>
                  </a:lnTo>
                  <a:lnTo>
                    <a:pt x="229870" y="64770"/>
                  </a:lnTo>
                  <a:lnTo>
                    <a:pt x="229870" y="74930"/>
                  </a:lnTo>
                  <a:lnTo>
                    <a:pt x="227330" y="85089"/>
                  </a:lnTo>
                  <a:lnTo>
                    <a:pt x="222250" y="95250"/>
                  </a:lnTo>
                  <a:lnTo>
                    <a:pt x="217170" y="105411"/>
                  </a:lnTo>
                  <a:lnTo>
                    <a:pt x="212090" y="114300"/>
                  </a:lnTo>
                  <a:lnTo>
                    <a:pt x="205740" y="123189"/>
                  </a:lnTo>
                  <a:lnTo>
                    <a:pt x="199390" y="130811"/>
                  </a:lnTo>
                  <a:lnTo>
                    <a:pt x="190500" y="138430"/>
                  </a:lnTo>
                  <a:lnTo>
                    <a:pt x="179070" y="146050"/>
                  </a:lnTo>
                  <a:lnTo>
                    <a:pt x="156210" y="161289"/>
                  </a:lnTo>
                  <a:lnTo>
                    <a:pt x="134620" y="175261"/>
                  </a:lnTo>
                  <a:lnTo>
                    <a:pt x="123190" y="180339"/>
                  </a:lnTo>
                  <a:lnTo>
                    <a:pt x="113030" y="185420"/>
                  </a:lnTo>
                  <a:lnTo>
                    <a:pt x="101600" y="190500"/>
                  </a:lnTo>
                  <a:lnTo>
                    <a:pt x="90170" y="193039"/>
                  </a:lnTo>
                  <a:lnTo>
                    <a:pt x="77470" y="193039"/>
                  </a:lnTo>
                  <a:lnTo>
                    <a:pt x="49530" y="1676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Freeform 611"/>
            <p:cNvSpPr/>
            <p:nvPr/>
          </p:nvSpPr>
          <p:spPr>
            <a:xfrm>
              <a:off x="8872220" y="18586450"/>
              <a:ext cx="234951" cy="198121"/>
            </a:xfrm>
            <a:custGeom>
              <a:avLst/>
              <a:gdLst/>
              <a:ahLst/>
              <a:cxnLst/>
              <a:rect l="0" t="0" r="0" b="0"/>
              <a:pathLst>
                <a:path w="234951" h="198121">
                  <a:moveTo>
                    <a:pt x="182880" y="19050"/>
                  </a:moveTo>
                  <a:lnTo>
                    <a:pt x="171450" y="7620"/>
                  </a:lnTo>
                  <a:lnTo>
                    <a:pt x="162560" y="3811"/>
                  </a:lnTo>
                  <a:lnTo>
                    <a:pt x="153670" y="1270"/>
                  </a:lnTo>
                  <a:lnTo>
                    <a:pt x="142240" y="0"/>
                  </a:lnTo>
                  <a:lnTo>
                    <a:pt x="130810" y="0"/>
                  </a:lnTo>
                  <a:lnTo>
                    <a:pt x="119380" y="1270"/>
                  </a:lnTo>
                  <a:lnTo>
                    <a:pt x="109220" y="3811"/>
                  </a:lnTo>
                  <a:lnTo>
                    <a:pt x="97790" y="8889"/>
                  </a:lnTo>
                  <a:lnTo>
                    <a:pt x="85090" y="15239"/>
                  </a:lnTo>
                  <a:lnTo>
                    <a:pt x="71120" y="24130"/>
                  </a:lnTo>
                  <a:lnTo>
                    <a:pt x="59690" y="33020"/>
                  </a:lnTo>
                  <a:lnTo>
                    <a:pt x="48260" y="41911"/>
                  </a:lnTo>
                  <a:lnTo>
                    <a:pt x="36830" y="52070"/>
                  </a:lnTo>
                  <a:lnTo>
                    <a:pt x="27940" y="62230"/>
                  </a:lnTo>
                  <a:lnTo>
                    <a:pt x="20320" y="72389"/>
                  </a:lnTo>
                  <a:lnTo>
                    <a:pt x="15240" y="82550"/>
                  </a:lnTo>
                  <a:lnTo>
                    <a:pt x="10160" y="92711"/>
                  </a:lnTo>
                  <a:lnTo>
                    <a:pt x="5080" y="102870"/>
                  </a:lnTo>
                  <a:lnTo>
                    <a:pt x="1270" y="113030"/>
                  </a:lnTo>
                  <a:lnTo>
                    <a:pt x="0" y="124461"/>
                  </a:lnTo>
                  <a:lnTo>
                    <a:pt x="0" y="134620"/>
                  </a:lnTo>
                  <a:lnTo>
                    <a:pt x="1270" y="144780"/>
                  </a:lnTo>
                  <a:lnTo>
                    <a:pt x="6350" y="153670"/>
                  </a:lnTo>
                  <a:lnTo>
                    <a:pt x="15240" y="162561"/>
                  </a:lnTo>
                  <a:lnTo>
                    <a:pt x="25400" y="171450"/>
                  </a:lnTo>
                  <a:lnTo>
                    <a:pt x="39370" y="175261"/>
                  </a:lnTo>
                  <a:lnTo>
                    <a:pt x="54610" y="176530"/>
                  </a:lnTo>
                  <a:lnTo>
                    <a:pt x="72390" y="176530"/>
                  </a:lnTo>
                  <a:lnTo>
                    <a:pt x="88900" y="173989"/>
                  </a:lnTo>
                  <a:lnTo>
                    <a:pt x="101600" y="170180"/>
                  </a:lnTo>
                  <a:lnTo>
                    <a:pt x="114300" y="165100"/>
                  </a:lnTo>
                  <a:lnTo>
                    <a:pt x="125730" y="160020"/>
                  </a:lnTo>
                  <a:lnTo>
                    <a:pt x="134620" y="153670"/>
                  </a:lnTo>
                  <a:lnTo>
                    <a:pt x="143510" y="147320"/>
                  </a:lnTo>
                  <a:lnTo>
                    <a:pt x="152400" y="139700"/>
                  </a:lnTo>
                  <a:lnTo>
                    <a:pt x="160020" y="130811"/>
                  </a:lnTo>
                  <a:lnTo>
                    <a:pt x="167640" y="121920"/>
                  </a:lnTo>
                  <a:lnTo>
                    <a:pt x="173990" y="111761"/>
                  </a:lnTo>
                  <a:lnTo>
                    <a:pt x="179070" y="101600"/>
                  </a:lnTo>
                  <a:lnTo>
                    <a:pt x="182880" y="91439"/>
                  </a:lnTo>
                  <a:lnTo>
                    <a:pt x="187960" y="78739"/>
                  </a:lnTo>
                  <a:lnTo>
                    <a:pt x="191770" y="64770"/>
                  </a:lnTo>
                  <a:lnTo>
                    <a:pt x="195580" y="49530"/>
                  </a:lnTo>
                  <a:lnTo>
                    <a:pt x="196850" y="44450"/>
                  </a:lnTo>
                  <a:lnTo>
                    <a:pt x="196850" y="48261"/>
                  </a:lnTo>
                  <a:lnTo>
                    <a:pt x="195580" y="55880"/>
                  </a:lnTo>
                  <a:lnTo>
                    <a:pt x="193040" y="64770"/>
                  </a:lnTo>
                  <a:lnTo>
                    <a:pt x="190500" y="73661"/>
                  </a:lnTo>
                  <a:lnTo>
                    <a:pt x="187960" y="83820"/>
                  </a:lnTo>
                  <a:lnTo>
                    <a:pt x="185420" y="95250"/>
                  </a:lnTo>
                  <a:lnTo>
                    <a:pt x="177800" y="124461"/>
                  </a:lnTo>
                  <a:lnTo>
                    <a:pt x="177800" y="138430"/>
                  </a:lnTo>
                  <a:lnTo>
                    <a:pt x="177800" y="151130"/>
                  </a:lnTo>
                  <a:lnTo>
                    <a:pt x="179070" y="162561"/>
                  </a:lnTo>
                  <a:lnTo>
                    <a:pt x="186690" y="172720"/>
                  </a:lnTo>
                  <a:lnTo>
                    <a:pt x="196850" y="179070"/>
                  </a:lnTo>
                  <a:lnTo>
                    <a:pt x="234950" y="1981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Freeform 612"/>
            <p:cNvSpPr/>
            <p:nvPr/>
          </p:nvSpPr>
          <p:spPr>
            <a:xfrm>
              <a:off x="9202420" y="18583911"/>
              <a:ext cx="62231" cy="210820"/>
            </a:xfrm>
            <a:custGeom>
              <a:avLst/>
              <a:gdLst/>
              <a:ahLst/>
              <a:cxnLst/>
              <a:rect l="0" t="0" r="0" b="0"/>
              <a:pathLst>
                <a:path w="62231" h="210820">
                  <a:moveTo>
                    <a:pt x="62230" y="0"/>
                  </a:moveTo>
                  <a:lnTo>
                    <a:pt x="52070" y="22859"/>
                  </a:lnTo>
                  <a:lnTo>
                    <a:pt x="46990" y="33019"/>
                  </a:lnTo>
                  <a:lnTo>
                    <a:pt x="43180" y="45719"/>
                  </a:lnTo>
                  <a:lnTo>
                    <a:pt x="39370" y="58419"/>
                  </a:lnTo>
                  <a:lnTo>
                    <a:pt x="34290" y="71119"/>
                  </a:lnTo>
                  <a:lnTo>
                    <a:pt x="27940" y="82550"/>
                  </a:lnTo>
                  <a:lnTo>
                    <a:pt x="21590" y="93978"/>
                  </a:lnTo>
                  <a:lnTo>
                    <a:pt x="16510" y="104139"/>
                  </a:lnTo>
                  <a:lnTo>
                    <a:pt x="12700" y="115569"/>
                  </a:lnTo>
                  <a:lnTo>
                    <a:pt x="7620" y="125728"/>
                  </a:lnTo>
                  <a:lnTo>
                    <a:pt x="3810" y="137159"/>
                  </a:lnTo>
                  <a:lnTo>
                    <a:pt x="0" y="149859"/>
                  </a:lnTo>
                  <a:lnTo>
                    <a:pt x="0" y="2108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Freeform 613"/>
            <p:cNvSpPr/>
            <p:nvPr/>
          </p:nvSpPr>
          <p:spPr>
            <a:xfrm>
              <a:off x="9265920" y="18590261"/>
              <a:ext cx="293371" cy="227329"/>
            </a:xfrm>
            <a:custGeom>
              <a:avLst/>
              <a:gdLst/>
              <a:ahLst/>
              <a:cxnLst/>
              <a:rect l="0" t="0" r="0" b="0"/>
              <a:pathLst>
                <a:path w="293371" h="227329">
                  <a:moveTo>
                    <a:pt x="62230" y="25400"/>
                  </a:moveTo>
                  <a:lnTo>
                    <a:pt x="57150" y="41909"/>
                  </a:lnTo>
                  <a:lnTo>
                    <a:pt x="48260" y="66039"/>
                  </a:lnTo>
                  <a:lnTo>
                    <a:pt x="41910" y="80009"/>
                  </a:lnTo>
                  <a:lnTo>
                    <a:pt x="35560" y="92709"/>
                  </a:lnTo>
                  <a:lnTo>
                    <a:pt x="29210" y="102869"/>
                  </a:lnTo>
                  <a:lnTo>
                    <a:pt x="22860" y="111759"/>
                  </a:lnTo>
                  <a:lnTo>
                    <a:pt x="16510" y="123189"/>
                  </a:lnTo>
                  <a:lnTo>
                    <a:pt x="8890" y="134619"/>
                  </a:lnTo>
                  <a:lnTo>
                    <a:pt x="2540" y="147319"/>
                  </a:lnTo>
                  <a:lnTo>
                    <a:pt x="0" y="153669"/>
                  </a:lnTo>
                  <a:lnTo>
                    <a:pt x="1270" y="154939"/>
                  </a:lnTo>
                  <a:lnTo>
                    <a:pt x="3810" y="153669"/>
                  </a:lnTo>
                  <a:lnTo>
                    <a:pt x="7620" y="151128"/>
                  </a:lnTo>
                  <a:lnTo>
                    <a:pt x="13970" y="146050"/>
                  </a:lnTo>
                  <a:lnTo>
                    <a:pt x="19050" y="140969"/>
                  </a:lnTo>
                  <a:lnTo>
                    <a:pt x="25400" y="134619"/>
                  </a:lnTo>
                  <a:lnTo>
                    <a:pt x="31750" y="125728"/>
                  </a:lnTo>
                  <a:lnTo>
                    <a:pt x="38100" y="116839"/>
                  </a:lnTo>
                  <a:lnTo>
                    <a:pt x="45720" y="107950"/>
                  </a:lnTo>
                  <a:lnTo>
                    <a:pt x="52070" y="100328"/>
                  </a:lnTo>
                  <a:lnTo>
                    <a:pt x="58420" y="92709"/>
                  </a:lnTo>
                  <a:lnTo>
                    <a:pt x="67310" y="85089"/>
                  </a:lnTo>
                  <a:lnTo>
                    <a:pt x="76200" y="78739"/>
                  </a:lnTo>
                  <a:lnTo>
                    <a:pt x="85090" y="71119"/>
                  </a:lnTo>
                  <a:lnTo>
                    <a:pt x="95250" y="64769"/>
                  </a:lnTo>
                  <a:lnTo>
                    <a:pt x="105410" y="59689"/>
                  </a:lnTo>
                  <a:lnTo>
                    <a:pt x="115570" y="55878"/>
                  </a:lnTo>
                  <a:lnTo>
                    <a:pt x="124460" y="54609"/>
                  </a:lnTo>
                  <a:lnTo>
                    <a:pt x="133350" y="57150"/>
                  </a:lnTo>
                  <a:lnTo>
                    <a:pt x="140970" y="59689"/>
                  </a:lnTo>
                  <a:lnTo>
                    <a:pt x="175260" y="76200"/>
                  </a:lnTo>
                  <a:lnTo>
                    <a:pt x="214630" y="96519"/>
                  </a:lnTo>
                  <a:lnTo>
                    <a:pt x="228600" y="99059"/>
                  </a:lnTo>
                  <a:lnTo>
                    <a:pt x="241300" y="100328"/>
                  </a:lnTo>
                  <a:lnTo>
                    <a:pt x="255270" y="100328"/>
                  </a:lnTo>
                  <a:lnTo>
                    <a:pt x="266700" y="97789"/>
                  </a:lnTo>
                  <a:lnTo>
                    <a:pt x="276860" y="92709"/>
                  </a:lnTo>
                  <a:lnTo>
                    <a:pt x="285750" y="87628"/>
                  </a:lnTo>
                  <a:lnTo>
                    <a:pt x="290830" y="77469"/>
                  </a:lnTo>
                  <a:lnTo>
                    <a:pt x="293370" y="63500"/>
                  </a:lnTo>
                  <a:lnTo>
                    <a:pt x="293370" y="46989"/>
                  </a:lnTo>
                  <a:lnTo>
                    <a:pt x="289560" y="33019"/>
                  </a:lnTo>
                  <a:lnTo>
                    <a:pt x="280670" y="20319"/>
                  </a:lnTo>
                  <a:lnTo>
                    <a:pt x="271780" y="7619"/>
                  </a:lnTo>
                  <a:lnTo>
                    <a:pt x="260350" y="1269"/>
                  </a:lnTo>
                  <a:lnTo>
                    <a:pt x="247650" y="0"/>
                  </a:lnTo>
                  <a:lnTo>
                    <a:pt x="234950" y="1269"/>
                  </a:lnTo>
                  <a:lnTo>
                    <a:pt x="224790" y="5078"/>
                  </a:lnTo>
                  <a:lnTo>
                    <a:pt x="214630" y="8889"/>
                  </a:lnTo>
                  <a:lnTo>
                    <a:pt x="205740" y="13969"/>
                  </a:lnTo>
                  <a:lnTo>
                    <a:pt x="198120" y="22859"/>
                  </a:lnTo>
                  <a:lnTo>
                    <a:pt x="190500" y="33019"/>
                  </a:lnTo>
                  <a:lnTo>
                    <a:pt x="182880" y="44450"/>
                  </a:lnTo>
                  <a:lnTo>
                    <a:pt x="175260" y="57150"/>
                  </a:lnTo>
                  <a:lnTo>
                    <a:pt x="167640" y="69850"/>
                  </a:lnTo>
                  <a:lnTo>
                    <a:pt x="161290" y="82550"/>
                  </a:lnTo>
                  <a:lnTo>
                    <a:pt x="154940" y="95250"/>
                  </a:lnTo>
                  <a:lnTo>
                    <a:pt x="149860" y="106678"/>
                  </a:lnTo>
                  <a:lnTo>
                    <a:pt x="144780" y="118109"/>
                  </a:lnTo>
                  <a:lnTo>
                    <a:pt x="143510" y="130809"/>
                  </a:lnTo>
                  <a:lnTo>
                    <a:pt x="143510" y="143509"/>
                  </a:lnTo>
                  <a:lnTo>
                    <a:pt x="144780" y="156209"/>
                  </a:lnTo>
                  <a:lnTo>
                    <a:pt x="147320" y="170178"/>
                  </a:lnTo>
                  <a:lnTo>
                    <a:pt x="152400" y="184150"/>
                  </a:lnTo>
                  <a:lnTo>
                    <a:pt x="157480" y="198119"/>
                  </a:lnTo>
                  <a:lnTo>
                    <a:pt x="163830" y="208278"/>
                  </a:lnTo>
                  <a:lnTo>
                    <a:pt x="172720" y="215900"/>
                  </a:lnTo>
                  <a:lnTo>
                    <a:pt x="181610" y="222250"/>
                  </a:lnTo>
                  <a:lnTo>
                    <a:pt x="190500" y="226059"/>
                  </a:lnTo>
                  <a:lnTo>
                    <a:pt x="200660" y="227328"/>
                  </a:lnTo>
                  <a:lnTo>
                    <a:pt x="210820" y="226059"/>
                  </a:lnTo>
                  <a:lnTo>
                    <a:pt x="220980" y="224789"/>
                  </a:lnTo>
                  <a:lnTo>
                    <a:pt x="231140" y="222250"/>
                  </a:lnTo>
                  <a:lnTo>
                    <a:pt x="262890" y="2146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Freeform 614"/>
            <p:cNvSpPr/>
            <p:nvPr/>
          </p:nvSpPr>
          <p:spPr>
            <a:xfrm>
              <a:off x="9517380" y="18488661"/>
              <a:ext cx="264161" cy="340360"/>
            </a:xfrm>
            <a:custGeom>
              <a:avLst/>
              <a:gdLst/>
              <a:ahLst/>
              <a:cxnLst/>
              <a:rect l="0" t="0" r="0" b="0"/>
              <a:pathLst>
                <a:path w="264161" h="340360">
                  <a:moveTo>
                    <a:pt x="264160" y="0"/>
                  </a:moveTo>
                  <a:lnTo>
                    <a:pt x="257810" y="17778"/>
                  </a:lnTo>
                  <a:lnTo>
                    <a:pt x="248920" y="40639"/>
                  </a:lnTo>
                  <a:lnTo>
                    <a:pt x="243840" y="55878"/>
                  </a:lnTo>
                  <a:lnTo>
                    <a:pt x="238760" y="69850"/>
                  </a:lnTo>
                  <a:lnTo>
                    <a:pt x="233680" y="83819"/>
                  </a:lnTo>
                  <a:lnTo>
                    <a:pt x="226060" y="113028"/>
                  </a:lnTo>
                  <a:lnTo>
                    <a:pt x="214630" y="153669"/>
                  </a:lnTo>
                  <a:lnTo>
                    <a:pt x="207010" y="177800"/>
                  </a:lnTo>
                  <a:lnTo>
                    <a:pt x="186690" y="242569"/>
                  </a:lnTo>
                  <a:lnTo>
                    <a:pt x="184150" y="243839"/>
                  </a:lnTo>
                  <a:lnTo>
                    <a:pt x="182880" y="238759"/>
                  </a:lnTo>
                  <a:lnTo>
                    <a:pt x="181610" y="229869"/>
                  </a:lnTo>
                  <a:lnTo>
                    <a:pt x="177800" y="219709"/>
                  </a:lnTo>
                  <a:lnTo>
                    <a:pt x="173990" y="209550"/>
                  </a:lnTo>
                  <a:lnTo>
                    <a:pt x="168910" y="199389"/>
                  </a:lnTo>
                  <a:lnTo>
                    <a:pt x="160020" y="193039"/>
                  </a:lnTo>
                  <a:lnTo>
                    <a:pt x="147320" y="187959"/>
                  </a:lnTo>
                  <a:lnTo>
                    <a:pt x="133350" y="185419"/>
                  </a:lnTo>
                  <a:lnTo>
                    <a:pt x="119380" y="185419"/>
                  </a:lnTo>
                  <a:lnTo>
                    <a:pt x="105410" y="187959"/>
                  </a:lnTo>
                  <a:lnTo>
                    <a:pt x="91440" y="193039"/>
                  </a:lnTo>
                  <a:lnTo>
                    <a:pt x="77470" y="196850"/>
                  </a:lnTo>
                  <a:lnTo>
                    <a:pt x="63500" y="203200"/>
                  </a:lnTo>
                  <a:lnTo>
                    <a:pt x="49530" y="209550"/>
                  </a:lnTo>
                  <a:lnTo>
                    <a:pt x="38100" y="215900"/>
                  </a:lnTo>
                  <a:lnTo>
                    <a:pt x="27940" y="222250"/>
                  </a:lnTo>
                  <a:lnTo>
                    <a:pt x="19050" y="228600"/>
                  </a:lnTo>
                  <a:lnTo>
                    <a:pt x="11430" y="237489"/>
                  </a:lnTo>
                  <a:lnTo>
                    <a:pt x="5080" y="246378"/>
                  </a:lnTo>
                  <a:lnTo>
                    <a:pt x="0" y="255269"/>
                  </a:lnTo>
                  <a:lnTo>
                    <a:pt x="1270" y="266700"/>
                  </a:lnTo>
                  <a:lnTo>
                    <a:pt x="6350" y="278128"/>
                  </a:lnTo>
                  <a:lnTo>
                    <a:pt x="15240" y="290828"/>
                  </a:lnTo>
                  <a:lnTo>
                    <a:pt x="24130" y="302259"/>
                  </a:lnTo>
                  <a:lnTo>
                    <a:pt x="34290" y="311150"/>
                  </a:lnTo>
                  <a:lnTo>
                    <a:pt x="43180" y="320039"/>
                  </a:lnTo>
                  <a:lnTo>
                    <a:pt x="57150" y="326389"/>
                  </a:lnTo>
                  <a:lnTo>
                    <a:pt x="73660" y="332739"/>
                  </a:lnTo>
                  <a:lnTo>
                    <a:pt x="91440" y="337819"/>
                  </a:lnTo>
                  <a:lnTo>
                    <a:pt x="106680" y="340359"/>
                  </a:lnTo>
                  <a:lnTo>
                    <a:pt x="120650" y="340359"/>
                  </a:lnTo>
                  <a:lnTo>
                    <a:pt x="133350" y="339089"/>
                  </a:lnTo>
                  <a:lnTo>
                    <a:pt x="144780" y="337819"/>
                  </a:lnTo>
                  <a:lnTo>
                    <a:pt x="156210" y="335278"/>
                  </a:lnTo>
                  <a:lnTo>
                    <a:pt x="190500" y="3263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Freeform 615"/>
            <p:cNvSpPr/>
            <p:nvPr/>
          </p:nvSpPr>
          <p:spPr>
            <a:xfrm>
              <a:off x="5769610" y="19005550"/>
              <a:ext cx="179071" cy="271781"/>
            </a:xfrm>
            <a:custGeom>
              <a:avLst/>
              <a:gdLst/>
              <a:ahLst/>
              <a:cxnLst/>
              <a:rect l="0" t="0" r="0" b="0"/>
              <a:pathLst>
                <a:path w="179071" h="271781">
                  <a:moveTo>
                    <a:pt x="0" y="20320"/>
                  </a:moveTo>
                  <a:lnTo>
                    <a:pt x="0" y="154939"/>
                  </a:lnTo>
                  <a:lnTo>
                    <a:pt x="1270" y="171450"/>
                  </a:lnTo>
                  <a:lnTo>
                    <a:pt x="2540" y="186689"/>
                  </a:lnTo>
                  <a:lnTo>
                    <a:pt x="15240" y="255270"/>
                  </a:lnTo>
                  <a:lnTo>
                    <a:pt x="19050" y="266700"/>
                  </a:lnTo>
                  <a:lnTo>
                    <a:pt x="24130" y="270511"/>
                  </a:lnTo>
                  <a:lnTo>
                    <a:pt x="30480" y="271780"/>
                  </a:lnTo>
                  <a:lnTo>
                    <a:pt x="35560" y="267970"/>
                  </a:lnTo>
                  <a:lnTo>
                    <a:pt x="40640" y="260350"/>
                  </a:lnTo>
                  <a:lnTo>
                    <a:pt x="44450" y="250189"/>
                  </a:lnTo>
                  <a:lnTo>
                    <a:pt x="54610" y="227330"/>
                  </a:lnTo>
                  <a:lnTo>
                    <a:pt x="60960" y="214630"/>
                  </a:lnTo>
                  <a:lnTo>
                    <a:pt x="67310" y="200661"/>
                  </a:lnTo>
                  <a:lnTo>
                    <a:pt x="87630" y="153670"/>
                  </a:lnTo>
                  <a:lnTo>
                    <a:pt x="101600" y="123189"/>
                  </a:lnTo>
                  <a:lnTo>
                    <a:pt x="123190" y="80011"/>
                  </a:lnTo>
                  <a:lnTo>
                    <a:pt x="129540" y="67311"/>
                  </a:lnTo>
                  <a:lnTo>
                    <a:pt x="137160" y="55880"/>
                  </a:lnTo>
                  <a:lnTo>
                    <a:pt x="143510" y="43180"/>
                  </a:lnTo>
                  <a:lnTo>
                    <a:pt x="157480" y="21589"/>
                  </a:lnTo>
                  <a:lnTo>
                    <a:pt x="17907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Freeform 616"/>
            <p:cNvSpPr/>
            <p:nvPr/>
          </p:nvSpPr>
          <p:spPr>
            <a:xfrm>
              <a:off x="5958840" y="19025870"/>
              <a:ext cx="210821" cy="280670"/>
            </a:xfrm>
            <a:custGeom>
              <a:avLst/>
              <a:gdLst/>
              <a:ahLst/>
              <a:cxnLst/>
              <a:rect l="0" t="0" r="0" b="0"/>
              <a:pathLst>
                <a:path w="210821" h="280670">
                  <a:moveTo>
                    <a:pt x="210820" y="73660"/>
                  </a:moveTo>
                  <a:lnTo>
                    <a:pt x="205740" y="52069"/>
                  </a:lnTo>
                  <a:lnTo>
                    <a:pt x="200660" y="41910"/>
                  </a:lnTo>
                  <a:lnTo>
                    <a:pt x="196850" y="31750"/>
                  </a:lnTo>
                  <a:lnTo>
                    <a:pt x="190500" y="20319"/>
                  </a:lnTo>
                  <a:lnTo>
                    <a:pt x="181610" y="12700"/>
                  </a:lnTo>
                  <a:lnTo>
                    <a:pt x="168910" y="6350"/>
                  </a:lnTo>
                  <a:lnTo>
                    <a:pt x="154940" y="1269"/>
                  </a:lnTo>
                  <a:lnTo>
                    <a:pt x="140970" y="0"/>
                  </a:lnTo>
                  <a:lnTo>
                    <a:pt x="127000" y="1269"/>
                  </a:lnTo>
                  <a:lnTo>
                    <a:pt x="113030" y="3810"/>
                  </a:lnTo>
                  <a:lnTo>
                    <a:pt x="99060" y="10160"/>
                  </a:lnTo>
                  <a:lnTo>
                    <a:pt x="85090" y="17780"/>
                  </a:lnTo>
                  <a:lnTo>
                    <a:pt x="69850" y="25400"/>
                  </a:lnTo>
                  <a:lnTo>
                    <a:pt x="59690" y="35560"/>
                  </a:lnTo>
                  <a:lnTo>
                    <a:pt x="52070" y="46991"/>
                  </a:lnTo>
                  <a:lnTo>
                    <a:pt x="45720" y="59691"/>
                  </a:lnTo>
                  <a:lnTo>
                    <a:pt x="44450" y="72391"/>
                  </a:lnTo>
                  <a:lnTo>
                    <a:pt x="46990" y="86360"/>
                  </a:lnTo>
                  <a:lnTo>
                    <a:pt x="52070" y="99060"/>
                  </a:lnTo>
                  <a:lnTo>
                    <a:pt x="58420" y="110491"/>
                  </a:lnTo>
                  <a:lnTo>
                    <a:pt x="64770" y="120650"/>
                  </a:lnTo>
                  <a:lnTo>
                    <a:pt x="71120" y="129541"/>
                  </a:lnTo>
                  <a:lnTo>
                    <a:pt x="78740" y="137160"/>
                  </a:lnTo>
                  <a:lnTo>
                    <a:pt x="87630" y="142241"/>
                  </a:lnTo>
                  <a:lnTo>
                    <a:pt x="97790" y="147319"/>
                  </a:lnTo>
                  <a:lnTo>
                    <a:pt x="106680" y="153669"/>
                  </a:lnTo>
                  <a:lnTo>
                    <a:pt x="127000" y="166369"/>
                  </a:lnTo>
                  <a:lnTo>
                    <a:pt x="137160" y="171450"/>
                  </a:lnTo>
                  <a:lnTo>
                    <a:pt x="148590" y="176530"/>
                  </a:lnTo>
                  <a:lnTo>
                    <a:pt x="158750" y="181610"/>
                  </a:lnTo>
                  <a:lnTo>
                    <a:pt x="168910" y="186691"/>
                  </a:lnTo>
                  <a:lnTo>
                    <a:pt x="179070" y="191769"/>
                  </a:lnTo>
                  <a:lnTo>
                    <a:pt x="189230" y="198119"/>
                  </a:lnTo>
                  <a:lnTo>
                    <a:pt x="195580" y="205741"/>
                  </a:lnTo>
                  <a:lnTo>
                    <a:pt x="198120" y="214630"/>
                  </a:lnTo>
                  <a:lnTo>
                    <a:pt x="199390" y="223519"/>
                  </a:lnTo>
                  <a:lnTo>
                    <a:pt x="196850" y="232410"/>
                  </a:lnTo>
                  <a:lnTo>
                    <a:pt x="193040" y="240030"/>
                  </a:lnTo>
                  <a:lnTo>
                    <a:pt x="189230" y="247650"/>
                  </a:lnTo>
                  <a:lnTo>
                    <a:pt x="180340" y="255269"/>
                  </a:lnTo>
                  <a:lnTo>
                    <a:pt x="167640" y="262891"/>
                  </a:lnTo>
                  <a:lnTo>
                    <a:pt x="153670" y="270510"/>
                  </a:lnTo>
                  <a:lnTo>
                    <a:pt x="139700" y="274319"/>
                  </a:lnTo>
                  <a:lnTo>
                    <a:pt x="123190" y="278130"/>
                  </a:lnTo>
                  <a:lnTo>
                    <a:pt x="106680" y="280669"/>
                  </a:lnTo>
                  <a:lnTo>
                    <a:pt x="90170" y="279400"/>
                  </a:lnTo>
                  <a:lnTo>
                    <a:pt x="72390" y="276860"/>
                  </a:lnTo>
                  <a:lnTo>
                    <a:pt x="55880" y="271780"/>
                  </a:lnTo>
                  <a:lnTo>
                    <a:pt x="41910" y="266700"/>
                  </a:lnTo>
                  <a:lnTo>
                    <a:pt x="30480" y="261619"/>
                  </a:lnTo>
                  <a:lnTo>
                    <a:pt x="0" y="2425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Freeform 617"/>
            <p:cNvSpPr/>
            <p:nvPr/>
          </p:nvSpPr>
          <p:spPr>
            <a:xfrm>
              <a:off x="6233160" y="19288761"/>
              <a:ext cx="31751" cy="11429"/>
            </a:xfrm>
            <a:custGeom>
              <a:avLst/>
              <a:gdLst/>
              <a:ahLst/>
              <a:cxnLst/>
              <a:rect l="0" t="0" r="0" b="0"/>
              <a:pathLst>
                <a:path w="31751" h="11429">
                  <a:moveTo>
                    <a:pt x="31750" y="0"/>
                  </a:moveTo>
                  <a:lnTo>
                    <a:pt x="0" y="114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Freeform 618"/>
            <p:cNvSpPr/>
            <p:nvPr/>
          </p:nvSpPr>
          <p:spPr>
            <a:xfrm>
              <a:off x="6591300" y="19079211"/>
              <a:ext cx="189231" cy="237490"/>
            </a:xfrm>
            <a:custGeom>
              <a:avLst/>
              <a:gdLst/>
              <a:ahLst/>
              <a:cxnLst/>
              <a:rect l="0" t="0" r="0" b="0"/>
              <a:pathLst>
                <a:path w="189231" h="237490">
                  <a:moveTo>
                    <a:pt x="20320" y="0"/>
                  </a:moveTo>
                  <a:lnTo>
                    <a:pt x="15240" y="16509"/>
                  </a:lnTo>
                  <a:lnTo>
                    <a:pt x="13970" y="27939"/>
                  </a:lnTo>
                  <a:lnTo>
                    <a:pt x="12700" y="43178"/>
                  </a:lnTo>
                  <a:lnTo>
                    <a:pt x="11430" y="59689"/>
                  </a:lnTo>
                  <a:lnTo>
                    <a:pt x="10160" y="95250"/>
                  </a:lnTo>
                  <a:lnTo>
                    <a:pt x="10160" y="111759"/>
                  </a:lnTo>
                  <a:lnTo>
                    <a:pt x="8890" y="127000"/>
                  </a:lnTo>
                  <a:lnTo>
                    <a:pt x="7620" y="140969"/>
                  </a:lnTo>
                  <a:lnTo>
                    <a:pt x="5080" y="153669"/>
                  </a:lnTo>
                  <a:lnTo>
                    <a:pt x="2540" y="166369"/>
                  </a:lnTo>
                  <a:lnTo>
                    <a:pt x="1270" y="180339"/>
                  </a:lnTo>
                  <a:lnTo>
                    <a:pt x="1270" y="193039"/>
                  </a:lnTo>
                  <a:lnTo>
                    <a:pt x="0" y="220978"/>
                  </a:lnTo>
                  <a:lnTo>
                    <a:pt x="0" y="234950"/>
                  </a:lnTo>
                  <a:lnTo>
                    <a:pt x="1270" y="237489"/>
                  </a:lnTo>
                  <a:lnTo>
                    <a:pt x="2540" y="231139"/>
                  </a:lnTo>
                  <a:lnTo>
                    <a:pt x="5080" y="220978"/>
                  </a:lnTo>
                  <a:lnTo>
                    <a:pt x="7620" y="205739"/>
                  </a:lnTo>
                  <a:lnTo>
                    <a:pt x="13970" y="166369"/>
                  </a:lnTo>
                  <a:lnTo>
                    <a:pt x="17780" y="148589"/>
                  </a:lnTo>
                  <a:lnTo>
                    <a:pt x="20320" y="132078"/>
                  </a:lnTo>
                  <a:lnTo>
                    <a:pt x="24130" y="115569"/>
                  </a:lnTo>
                  <a:lnTo>
                    <a:pt x="29210" y="101600"/>
                  </a:lnTo>
                  <a:lnTo>
                    <a:pt x="34290" y="88900"/>
                  </a:lnTo>
                  <a:lnTo>
                    <a:pt x="40640" y="76200"/>
                  </a:lnTo>
                  <a:lnTo>
                    <a:pt x="48260" y="64769"/>
                  </a:lnTo>
                  <a:lnTo>
                    <a:pt x="55880" y="53339"/>
                  </a:lnTo>
                  <a:lnTo>
                    <a:pt x="66040" y="43178"/>
                  </a:lnTo>
                  <a:lnTo>
                    <a:pt x="73660" y="33019"/>
                  </a:lnTo>
                  <a:lnTo>
                    <a:pt x="81280" y="24128"/>
                  </a:lnTo>
                  <a:lnTo>
                    <a:pt x="88900" y="16509"/>
                  </a:lnTo>
                  <a:lnTo>
                    <a:pt x="100330" y="10159"/>
                  </a:lnTo>
                  <a:lnTo>
                    <a:pt x="113030" y="6350"/>
                  </a:lnTo>
                  <a:lnTo>
                    <a:pt x="128270" y="3809"/>
                  </a:lnTo>
                  <a:lnTo>
                    <a:pt x="140970" y="3809"/>
                  </a:lnTo>
                  <a:lnTo>
                    <a:pt x="153670" y="5078"/>
                  </a:lnTo>
                  <a:lnTo>
                    <a:pt x="189230" y="101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Freeform 619"/>
            <p:cNvSpPr/>
            <p:nvPr/>
          </p:nvSpPr>
          <p:spPr>
            <a:xfrm>
              <a:off x="6836410" y="19074130"/>
              <a:ext cx="176531" cy="257810"/>
            </a:xfrm>
            <a:custGeom>
              <a:avLst/>
              <a:gdLst/>
              <a:ahLst/>
              <a:cxnLst/>
              <a:rect l="0" t="0" r="0" b="0"/>
              <a:pathLst>
                <a:path w="176531" h="257810">
                  <a:moveTo>
                    <a:pt x="17780" y="162559"/>
                  </a:moveTo>
                  <a:lnTo>
                    <a:pt x="34290" y="157481"/>
                  </a:lnTo>
                  <a:lnTo>
                    <a:pt x="44450" y="152400"/>
                  </a:lnTo>
                  <a:lnTo>
                    <a:pt x="54610" y="148590"/>
                  </a:lnTo>
                  <a:lnTo>
                    <a:pt x="67310" y="142240"/>
                  </a:lnTo>
                  <a:lnTo>
                    <a:pt x="77470" y="135890"/>
                  </a:lnTo>
                  <a:lnTo>
                    <a:pt x="86360" y="129540"/>
                  </a:lnTo>
                  <a:lnTo>
                    <a:pt x="95250" y="123190"/>
                  </a:lnTo>
                  <a:lnTo>
                    <a:pt x="104140" y="118109"/>
                  </a:lnTo>
                  <a:lnTo>
                    <a:pt x="114300" y="113031"/>
                  </a:lnTo>
                  <a:lnTo>
                    <a:pt x="124460" y="107950"/>
                  </a:lnTo>
                  <a:lnTo>
                    <a:pt x="134620" y="100331"/>
                  </a:lnTo>
                  <a:lnTo>
                    <a:pt x="144780" y="91440"/>
                  </a:lnTo>
                  <a:lnTo>
                    <a:pt x="154940" y="80009"/>
                  </a:lnTo>
                  <a:lnTo>
                    <a:pt x="162560" y="68581"/>
                  </a:lnTo>
                  <a:lnTo>
                    <a:pt x="168910" y="58420"/>
                  </a:lnTo>
                  <a:lnTo>
                    <a:pt x="175260" y="46990"/>
                  </a:lnTo>
                  <a:lnTo>
                    <a:pt x="176530" y="36831"/>
                  </a:lnTo>
                  <a:lnTo>
                    <a:pt x="175260" y="25400"/>
                  </a:lnTo>
                  <a:lnTo>
                    <a:pt x="171450" y="15240"/>
                  </a:lnTo>
                  <a:lnTo>
                    <a:pt x="165100" y="7620"/>
                  </a:lnTo>
                  <a:lnTo>
                    <a:pt x="154940" y="3809"/>
                  </a:lnTo>
                  <a:lnTo>
                    <a:pt x="144780" y="0"/>
                  </a:lnTo>
                  <a:lnTo>
                    <a:pt x="133350" y="0"/>
                  </a:lnTo>
                  <a:lnTo>
                    <a:pt x="123190" y="0"/>
                  </a:lnTo>
                  <a:lnTo>
                    <a:pt x="113030" y="1270"/>
                  </a:lnTo>
                  <a:lnTo>
                    <a:pt x="102870" y="5081"/>
                  </a:lnTo>
                  <a:lnTo>
                    <a:pt x="93980" y="8890"/>
                  </a:lnTo>
                  <a:lnTo>
                    <a:pt x="86360" y="15240"/>
                  </a:lnTo>
                  <a:lnTo>
                    <a:pt x="77470" y="21590"/>
                  </a:lnTo>
                  <a:lnTo>
                    <a:pt x="68580" y="30481"/>
                  </a:lnTo>
                  <a:lnTo>
                    <a:pt x="58420" y="39370"/>
                  </a:lnTo>
                  <a:lnTo>
                    <a:pt x="49530" y="49531"/>
                  </a:lnTo>
                  <a:lnTo>
                    <a:pt x="40640" y="62231"/>
                  </a:lnTo>
                  <a:lnTo>
                    <a:pt x="33020" y="73659"/>
                  </a:lnTo>
                  <a:lnTo>
                    <a:pt x="25400" y="87631"/>
                  </a:lnTo>
                  <a:lnTo>
                    <a:pt x="11430" y="114300"/>
                  </a:lnTo>
                  <a:lnTo>
                    <a:pt x="6350" y="129540"/>
                  </a:lnTo>
                  <a:lnTo>
                    <a:pt x="2540" y="144781"/>
                  </a:lnTo>
                  <a:lnTo>
                    <a:pt x="1270" y="161290"/>
                  </a:lnTo>
                  <a:lnTo>
                    <a:pt x="0" y="175259"/>
                  </a:lnTo>
                  <a:lnTo>
                    <a:pt x="1270" y="189231"/>
                  </a:lnTo>
                  <a:lnTo>
                    <a:pt x="3810" y="200659"/>
                  </a:lnTo>
                  <a:lnTo>
                    <a:pt x="7620" y="212090"/>
                  </a:lnTo>
                  <a:lnTo>
                    <a:pt x="11430" y="220981"/>
                  </a:lnTo>
                  <a:lnTo>
                    <a:pt x="17780" y="229870"/>
                  </a:lnTo>
                  <a:lnTo>
                    <a:pt x="24130" y="237490"/>
                  </a:lnTo>
                  <a:lnTo>
                    <a:pt x="33020" y="245109"/>
                  </a:lnTo>
                  <a:lnTo>
                    <a:pt x="41910" y="252731"/>
                  </a:lnTo>
                  <a:lnTo>
                    <a:pt x="55880" y="256540"/>
                  </a:lnTo>
                  <a:lnTo>
                    <a:pt x="73660" y="257809"/>
                  </a:lnTo>
                  <a:lnTo>
                    <a:pt x="93980" y="257809"/>
                  </a:lnTo>
                  <a:lnTo>
                    <a:pt x="111760" y="254000"/>
                  </a:lnTo>
                  <a:lnTo>
                    <a:pt x="128270" y="247650"/>
                  </a:lnTo>
                  <a:lnTo>
                    <a:pt x="175260" y="2260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Freeform 620"/>
            <p:cNvSpPr/>
            <p:nvPr/>
          </p:nvSpPr>
          <p:spPr>
            <a:xfrm>
              <a:off x="7087870" y="19044920"/>
              <a:ext cx="270511" cy="355601"/>
            </a:xfrm>
            <a:custGeom>
              <a:avLst/>
              <a:gdLst/>
              <a:ahLst/>
              <a:cxnLst/>
              <a:rect l="0" t="0" r="0" b="0"/>
              <a:pathLst>
                <a:path w="270511" h="355601">
                  <a:moveTo>
                    <a:pt x="82550" y="34291"/>
                  </a:moveTo>
                  <a:lnTo>
                    <a:pt x="76200" y="50800"/>
                  </a:lnTo>
                  <a:lnTo>
                    <a:pt x="73660" y="60960"/>
                  </a:lnTo>
                  <a:lnTo>
                    <a:pt x="67310" y="88900"/>
                  </a:lnTo>
                  <a:lnTo>
                    <a:pt x="57150" y="137160"/>
                  </a:lnTo>
                  <a:lnTo>
                    <a:pt x="52070" y="154941"/>
                  </a:lnTo>
                  <a:lnTo>
                    <a:pt x="46990" y="171450"/>
                  </a:lnTo>
                  <a:lnTo>
                    <a:pt x="41910" y="189230"/>
                  </a:lnTo>
                  <a:lnTo>
                    <a:pt x="36830" y="204469"/>
                  </a:lnTo>
                  <a:lnTo>
                    <a:pt x="34290" y="220980"/>
                  </a:lnTo>
                  <a:lnTo>
                    <a:pt x="33020" y="234950"/>
                  </a:lnTo>
                  <a:lnTo>
                    <a:pt x="30480" y="248919"/>
                  </a:lnTo>
                  <a:lnTo>
                    <a:pt x="27940" y="261619"/>
                  </a:lnTo>
                  <a:lnTo>
                    <a:pt x="5080" y="353060"/>
                  </a:lnTo>
                  <a:lnTo>
                    <a:pt x="2540" y="355600"/>
                  </a:lnTo>
                  <a:lnTo>
                    <a:pt x="1270" y="350519"/>
                  </a:lnTo>
                  <a:lnTo>
                    <a:pt x="0" y="339091"/>
                  </a:lnTo>
                  <a:lnTo>
                    <a:pt x="0" y="327660"/>
                  </a:lnTo>
                  <a:lnTo>
                    <a:pt x="1270" y="314960"/>
                  </a:lnTo>
                  <a:lnTo>
                    <a:pt x="6350" y="287019"/>
                  </a:lnTo>
                  <a:lnTo>
                    <a:pt x="22860" y="204469"/>
                  </a:lnTo>
                  <a:lnTo>
                    <a:pt x="27940" y="186691"/>
                  </a:lnTo>
                  <a:lnTo>
                    <a:pt x="35560" y="167641"/>
                  </a:lnTo>
                  <a:lnTo>
                    <a:pt x="44450" y="147319"/>
                  </a:lnTo>
                  <a:lnTo>
                    <a:pt x="53340" y="128269"/>
                  </a:lnTo>
                  <a:lnTo>
                    <a:pt x="62230" y="109219"/>
                  </a:lnTo>
                  <a:lnTo>
                    <a:pt x="72390" y="91441"/>
                  </a:lnTo>
                  <a:lnTo>
                    <a:pt x="82550" y="74930"/>
                  </a:lnTo>
                  <a:lnTo>
                    <a:pt x="92710" y="58419"/>
                  </a:lnTo>
                  <a:lnTo>
                    <a:pt x="102870" y="43180"/>
                  </a:lnTo>
                  <a:lnTo>
                    <a:pt x="115570" y="31750"/>
                  </a:lnTo>
                  <a:lnTo>
                    <a:pt x="127000" y="22860"/>
                  </a:lnTo>
                  <a:lnTo>
                    <a:pt x="140970" y="16510"/>
                  </a:lnTo>
                  <a:lnTo>
                    <a:pt x="153670" y="10160"/>
                  </a:lnTo>
                  <a:lnTo>
                    <a:pt x="167640" y="5080"/>
                  </a:lnTo>
                  <a:lnTo>
                    <a:pt x="180340" y="1269"/>
                  </a:lnTo>
                  <a:lnTo>
                    <a:pt x="195580" y="0"/>
                  </a:lnTo>
                  <a:lnTo>
                    <a:pt x="212090" y="2541"/>
                  </a:lnTo>
                  <a:lnTo>
                    <a:pt x="228600" y="5080"/>
                  </a:lnTo>
                  <a:lnTo>
                    <a:pt x="241300" y="13969"/>
                  </a:lnTo>
                  <a:lnTo>
                    <a:pt x="252730" y="25400"/>
                  </a:lnTo>
                  <a:lnTo>
                    <a:pt x="262890" y="38100"/>
                  </a:lnTo>
                  <a:lnTo>
                    <a:pt x="267970" y="50800"/>
                  </a:lnTo>
                  <a:lnTo>
                    <a:pt x="270510" y="62230"/>
                  </a:lnTo>
                  <a:lnTo>
                    <a:pt x="270510" y="73660"/>
                  </a:lnTo>
                  <a:lnTo>
                    <a:pt x="267970" y="85091"/>
                  </a:lnTo>
                  <a:lnTo>
                    <a:pt x="261620" y="96519"/>
                  </a:lnTo>
                  <a:lnTo>
                    <a:pt x="254000" y="106680"/>
                  </a:lnTo>
                  <a:lnTo>
                    <a:pt x="246380" y="118110"/>
                  </a:lnTo>
                  <a:lnTo>
                    <a:pt x="237490" y="128269"/>
                  </a:lnTo>
                  <a:lnTo>
                    <a:pt x="227330" y="138430"/>
                  </a:lnTo>
                  <a:lnTo>
                    <a:pt x="215900" y="148591"/>
                  </a:lnTo>
                  <a:lnTo>
                    <a:pt x="204470" y="157480"/>
                  </a:lnTo>
                  <a:lnTo>
                    <a:pt x="191770" y="165100"/>
                  </a:lnTo>
                  <a:lnTo>
                    <a:pt x="180340" y="171450"/>
                  </a:lnTo>
                  <a:lnTo>
                    <a:pt x="167640" y="177800"/>
                  </a:lnTo>
                  <a:lnTo>
                    <a:pt x="157480" y="181610"/>
                  </a:lnTo>
                  <a:lnTo>
                    <a:pt x="146050" y="186691"/>
                  </a:lnTo>
                  <a:lnTo>
                    <a:pt x="124460" y="194310"/>
                  </a:lnTo>
                  <a:lnTo>
                    <a:pt x="115570" y="194310"/>
                  </a:lnTo>
                  <a:lnTo>
                    <a:pt x="106680" y="193041"/>
                  </a:lnTo>
                  <a:lnTo>
                    <a:pt x="97790" y="189230"/>
                  </a:lnTo>
                  <a:lnTo>
                    <a:pt x="93980" y="180341"/>
                  </a:lnTo>
                  <a:lnTo>
                    <a:pt x="92710" y="168910"/>
                  </a:lnTo>
                  <a:lnTo>
                    <a:pt x="92710" y="1282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Freeform 621"/>
            <p:cNvSpPr/>
            <p:nvPr/>
          </p:nvSpPr>
          <p:spPr>
            <a:xfrm>
              <a:off x="7423150" y="19005550"/>
              <a:ext cx="27941" cy="294640"/>
            </a:xfrm>
            <a:custGeom>
              <a:avLst/>
              <a:gdLst/>
              <a:ahLst/>
              <a:cxnLst/>
              <a:rect l="0" t="0" r="0" b="0"/>
              <a:pathLst>
                <a:path w="27941" h="294640">
                  <a:moveTo>
                    <a:pt x="10160" y="0"/>
                  </a:moveTo>
                  <a:lnTo>
                    <a:pt x="21590" y="27939"/>
                  </a:lnTo>
                  <a:lnTo>
                    <a:pt x="24130" y="44450"/>
                  </a:lnTo>
                  <a:lnTo>
                    <a:pt x="26670" y="66039"/>
                  </a:lnTo>
                  <a:lnTo>
                    <a:pt x="27940" y="90170"/>
                  </a:lnTo>
                  <a:lnTo>
                    <a:pt x="27940" y="109220"/>
                  </a:lnTo>
                  <a:lnTo>
                    <a:pt x="26670" y="128270"/>
                  </a:lnTo>
                  <a:lnTo>
                    <a:pt x="24130" y="144780"/>
                  </a:lnTo>
                  <a:lnTo>
                    <a:pt x="21590" y="161289"/>
                  </a:lnTo>
                  <a:lnTo>
                    <a:pt x="19050" y="176530"/>
                  </a:lnTo>
                  <a:lnTo>
                    <a:pt x="12700" y="205739"/>
                  </a:lnTo>
                  <a:lnTo>
                    <a:pt x="10160" y="219711"/>
                  </a:lnTo>
                  <a:lnTo>
                    <a:pt x="0" y="2946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Freeform 622"/>
            <p:cNvSpPr/>
            <p:nvPr/>
          </p:nvSpPr>
          <p:spPr>
            <a:xfrm>
              <a:off x="7494270" y="19088100"/>
              <a:ext cx="243841" cy="222251"/>
            </a:xfrm>
            <a:custGeom>
              <a:avLst/>
              <a:gdLst/>
              <a:ahLst/>
              <a:cxnLst/>
              <a:rect l="0" t="0" r="0" b="0"/>
              <a:pathLst>
                <a:path w="243841" h="222251">
                  <a:moveTo>
                    <a:pt x="191770" y="22861"/>
                  </a:moveTo>
                  <a:lnTo>
                    <a:pt x="185420" y="5080"/>
                  </a:lnTo>
                  <a:lnTo>
                    <a:pt x="177800" y="1270"/>
                  </a:lnTo>
                  <a:lnTo>
                    <a:pt x="165100" y="0"/>
                  </a:lnTo>
                  <a:lnTo>
                    <a:pt x="148590" y="1270"/>
                  </a:lnTo>
                  <a:lnTo>
                    <a:pt x="134620" y="2539"/>
                  </a:lnTo>
                  <a:lnTo>
                    <a:pt x="121920" y="7620"/>
                  </a:lnTo>
                  <a:lnTo>
                    <a:pt x="110490" y="12700"/>
                  </a:lnTo>
                  <a:lnTo>
                    <a:pt x="97790" y="19050"/>
                  </a:lnTo>
                  <a:lnTo>
                    <a:pt x="83820" y="26670"/>
                  </a:lnTo>
                  <a:lnTo>
                    <a:pt x="71120" y="35561"/>
                  </a:lnTo>
                  <a:lnTo>
                    <a:pt x="59690" y="45720"/>
                  </a:lnTo>
                  <a:lnTo>
                    <a:pt x="49530" y="55880"/>
                  </a:lnTo>
                  <a:lnTo>
                    <a:pt x="40640" y="64770"/>
                  </a:lnTo>
                  <a:lnTo>
                    <a:pt x="33020" y="76200"/>
                  </a:lnTo>
                  <a:lnTo>
                    <a:pt x="25400" y="88900"/>
                  </a:lnTo>
                  <a:lnTo>
                    <a:pt x="17780" y="101600"/>
                  </a:lnTo>
                  <a:lnTo>
                    <a:pt x="11430" y="114300"/>
                  </a:lnTo>
                  <a:lnTo>
                    <a:pt x="5080" y="125730"/>
                  </a:lnTo>
                  <a:lnTo>
                    <a:pt x="1270" y="137161"/>
                  </a:lnTo>
                  <a:lnTo>
                    <a:pt x="0" y="148589"/>
                  </a:lnTo>
                  <a:lnTo>
                    <a:pt x="2540" y="161289"/>
                  </a:lnTo>
                  <a:lnTo>
                    <a:pt x="5080" y="175261"/>
                  </a:lnTo>
                  <a:lnTo>
                    <a:pt x="13970" y="184150"/>
                  </a:lnTo>
                  <a:lnTo>
                    <a:pt x="25400" y="189230"/>
                  </a:lnTo>
                  <a:lnTo>
                    <a:pt x="38100" y="193039"/>
                  </a:lnTo>
                  <a:lnTo>
                    <a:pt x="50800" y="193039"/>
                  </a:lnTo>
                  <a:lnTo>
                    <a:pt x="62230" y="191770"/>
                  </a:lnTo>
                  <a:lnTo>
                    <a:pt x="73660" y="187961"/>
                  </a:lnTo>
                  <a:lnTo>
                    <a:pt x="85090" y="182880"/>
                  </a:lnTo>
                  <a:lnTo>
                    <a:pt x="96520" y="177800"/>
                  </a:lnTo>
                  <a:lnTo>
                    <a:pt x="106680" y="171450"/>
                  </a:lnTo>
                  <a:lnTo>
                    <a:pt x="118110" y="165100"/>
                  </a:lnTo>
                  <a:lnTo>
                    <a:pt x="138430" y="151130"/>
                  </a:lnTo>
                  <a:lnTo>
                    <a:pt x="148590" y="143511"/>
                  </a:lnTo>
                  <a:lnTo>
                    <a:pt x="156210" y="134620"/>
                  </a:lnTo>
                  <a:lnTo>
                    <a:pt x="165100" y="125730"/>
                  </a:lnTo>
                  <a:lnTo>
                    <a:pt x="171450" y="115570"/>
                  </a:lnTo>
                  <a:lnTo>
                    <a:pt x="176530" y="105411"/>
                  </a:lnTo>
                  <a:lnTo>
                    <a:pt x="181610" y="95250"/>
                  </a:lnTo>
                  <a:lnTo>
                    <a:pt x="186690" y="83820"/>
                  </a:lnTo>
                  <a:lnTo>
                    <a:pt x="190500" y="71120"/>
                  </a:lnTo>
                  <a:lnTo>
                    <a:pt x="194310" y="58420"/>
                  </a:lnTo>
                  <a:lnTo>
                    <a:pt x="201930" y="31750"/>
                  </a:lnTo>
                  <a:lnTo>
                    <a:pt x="205740" y="17780"/>
                  </a:lnTo>
                  <a:lnTo>
                    <a:pt x="205740" y="12700"/>
                  </a:lnTo>
                  <a:lnTo>
                    <a:pt x="203200" y="12700"/>
                  </a:lnTo>
                  <a:lnTo>
                    <a:pt x="199390" y="15239"/>
                  </a:lnTo>
                  <a:lnTo>
                    <a:pt x="195580" y="21589"/>
                  </a:lnTo>
                  <a:lnTo>
                    <a:pt x="191770" y="29211"/>
                  </a:lnTo>
                  <a:lnTo>
                    <a:pt x="187960" y="36830"/>
                  </a:lnTo>
                  <a:lnTo>
                    <a:pt x="184150" y="50800"/>
                  </a:lnTo>
                  <a:lnTo>
                    <a:pt x="181610" y="68580"/>
                  </a:lnTo>
                  <a:lnTo>
                    <a:pt x="177800" y="87630"/>
                  </a:lnTo>
                  <a:lnTo>
                    <a:pt x="176530" y="107950"/>
                  </a:lnTo>
                  <a:lnTo>
                    <a:pt x="176530" y="128270"/>
                  </a:lnTo>
                  <a:lnTo>
                    <a:pt x="177800" y="149861"/>
                  </a:lnTo>
                  <a:lnTo>
                    <a:pt x="181610" y="166370"/>
                  </a:lnTo>
                  <a:lnTo>
                    <a:pt x="185420" y="181611"/>
                  </a:lnTo>
                  <a:lnTo>
                    <a:pt x="191770" y="195580"/>
                  </a:lnTo>
                  <a:lnTo>
                    <a:pt x="199390" y="204470"/>
                  </a:lnTo>
                  <a:lnTo>
                    <a:pt x="209550" y="210820"/>
                  </a:lnTo>
                  <a:lnTo>
                    <a:pt x="243840" y="222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Freeform 623"/>
            <p:cNvSpPr/>
            <p:nvPr/>
          </p:nvSpPr>
          <p:spPr>
            <a:xfrm>
              <a:off x="7773670" y="19077939"/>
              <a:ext cx="364491" cy="273051"/>
            </a:xfrm>
            <a:custGeom>
              <a:avLst/>
              <a:gdLst/>
              <a:ahLst/>
              <a:cxnLst/>
              <a:rect l="0" t="0" r="0" b="0"/>
              <a:pathLst>
                <a:path w="364491" h="273051">
                  <a:moveTo>
                    <a:pt x="143510" y="43181"/>
                  </a:moveTo>
                  <a:lnTo>
                    <a:pt x="143510" y="20322"/>
                  </a:lnTo>
                  <a:lnTo>
                    <a:pt x="139700" y="12700"/>
                  </a:lnTo>
                  <a:lnTo>
                    <a:pt x="134620" y="6350"/>
                  </a:lnTo>
                  <a:lnTo>
                    <a:pt x="127000" y="1272"/>
                  </a:lnTo>
                  <a:lnTo>
                    <a:pt x="116840" y="0"/>
                  </a:lnTo>
                  <a:lnTo>
                    <a:pt x="106680" y="1272"/>
                  </a:lnTo>
                  <a:lnTo>
                    <a:pt x="93980" y="5081"/>
                  </a:lnTo>
                  <a:lnTo>
                    <a:pt x="82550" y="10161"/>
                  </a:lnTo>
                  <a:lnTo>
                    <a:pt x="71120" y="17781"/>
                  </a:lnTo>
                  <a:lnTo>
                    <a:pt x="60960" y="26672"/>
                  </a:lnTo>
                  <a:lnTo>
                    <a:pt x="49530" y="36831"/>
                  </a:lnTo>
                  <a:lnTo>
                    <a:pt x="39370" y="48261"/>
                  </a:lnTo>
                  <a:lnTo>
                    <a:pt x="27940" y="59691"/>
                  </a:lnTo>
                  <a:lnTo>
                    <a:pt x="20320" y="72391"/>
                  </a:lnTo>
                  <a:lnTo>
                    <a:pt x="12700" y="83822"/>
                  </a:lnTo>
                  <a:lnTo>
                    <a:pt x="7620" y="93981"/>
                  </a:lnTo>
                  <a:lnTo>
                    <a:pt x="3810" y="106681"/>
                  </a:lnTo>
                  <a:lnTo>
                    <a:pt x="1270" y="119381"/>
                  </a:lnTo>
                  <a:lnTo>
                    <a:pt x="0" y="132081"/>
                  </a:lnTo>
                  <a:lnTo>
                    <a:pt x="0" y="144781"/>
                  </a:lnTo>
                  <a:lnTo>
                    <a:pt x="1270" y="156211"/>
                  </a:lnTo>
                  <a:lnTo>
                    <a:pt x="2540" y="167641"/>
                  </a:lnTo>
                  <a:lnTo>
                    <a:pt x="6350" y="179072"/>
                  </a:lnTo>
                  <a:lnTo>
                    <a:pt x="11430" y="189231"/>
                  </a:lnTo>
                  <a:lnTo>
                    <a:pt x="16510" y="200661"/>
                  </a:lnTo>
                  <a:lnTo>
                    <a:pt x="24130" y="208281"/>
                  </a:lnTo>
                  <a:lnTo>
                    <a:pt x="33020" y="215900"/>
                  </a:lnTo>
                  <a:lnTo>
                    <a:pt x="41910" y="220981"/>
                  </a:lnTo>
                  <a:lnTo>
                    <a:pt x="50800" y="226061"/>
                  </a:lnTo>
                  <a:lnTo>
                    <a:pt x="60960" y="231141"/>
                  </a:lnTo>
                  <a:lnTo>
                    <a:pt x="71120" y="234950"/>
                  </a:lnTo>
                  <a:lnTo>
                    <a:pt x="86360" y="236222"/>
                  </a:lnTo>
                  <a:lnTo>
                    <a:pt x="104140" y="236222"/>
                  </a:lnTo>
                  <a:lnTo>
                    <a:pt x="124460" y="234950"/>
                  </a:lnTo>
                  <a:lnTo>
                    <a:pt x="142240" y="232411"/>
                  </a:lnTo>
                  <a:lnTo>
                    <a:pt x="158750" y="229872"/>
                  </a:lnTo>
                  <a:lnTo>
                    <a:pt x="175260" y="227331"/>
                  </a:lnTo>
                  <a:lnTo>
                    <a:pt x="189230" y="223522"/>
                  </a:lnTo>
                  <a:lnTo>
                    <a:pt x="201930" y="218441"/>
                  </a:lnTo>
                  <a:lnTo>
                    <a:pt x="254000" y="193041"/>
                  </a:lnTo>
                  <a:lnTo>
                    <a:pt x="265430" y="185422"/>
                  </a:lnTo>
                  <a:lnTo>
                    <a:pt x="274320" y="176531"/>
                  </a:lnTo>
                  <a:lnTo>
                    <a:pt x="299720" y="149861"/>
                  </a:lnTo>
                  <a:lnTo>
                    <a:pt x="307340" y="142241"/>
                  </a:lnTo>
                  <a:lnTo>
                    <a:pt x="314960" y="133350"/>
                  </a:lnTo>
                  <a:lnTo>
                    <a:pt x="322580" y="121922"/>
                  </a:lnTo>
                  <a:lnTo>
                    <a:pt x="328930" y="109222"/>
                  </a:lnTo>
                  <a:lnTo>
                    <a:pt x="334010" y="95250"/>
                  </a:lnTo>
                  <a:lnTo>
                    <a:pt x="337820" y="80011"/>
                  </a:lnTo>
                  <a:lnTo>
                    <a:pt x="339090" y="64772"/>
                  </a:lnTo>
                  <a:lnTo>
                    <a:pt x="336550" y="52072"/>
                  </a:lnTo>
                  <a:lnTo>
                    <a:pt x="328930" y="43181"/>
                  </a:lnTo>
                  <a:lnTo>
                    <a:pt x="320040" y="36831"/>
                  </a:lnTo>
                  <a:lnTo>
                    <a:pt x="309880" y="34291"/>
                  </a:lnTo>
                  <a:lnTo>
                    <a:pt x="300990" y="34291"/>
                  </a:lnTo>
                  <a:lnTo>
                    <a:pt x="290830" y="36831"/>
                  </a:lnTo>
                  <a:lnTo>
                    <a:pt x="280670" y="41911"/>
                  </a:lnTo>
                  <a:lnTo>
                    <a:pt x="273050" y="46991"/>
                  </a:lnTo>
                  <a:lnTo>
                    <a:pt x="265430" y="52072"/>
                  </a:lnTo>
                  <a:lnTo>
                    <a:pt x="256540" y="59691"/>
                  </a:lnTo>
                  <a:lnTo>
                    <a:pt x="246380" y="68581"/>
                  </a:lnTo>
                  <a:lnTo>
                    <a:pt x="237490" y="77472"/>
                  </a:lnTo>
                  <a:lnTo>
                    <a:pt x="229870" y="87631"/>
                  </a:lnTo>
                  <a:lnTo>
                    <a:pt x="223520" y="100331"/>
                  </a:lnTo>
                  <a:lnTo>
                    <a:pt x="217170" y="113031"/>
                  </a:lnTo>
                  <a:lnTo>
                    <a:pt x="213360" y="127000"/>
                  </a:lnTo>
                  <a:lnTo>
                    <a:pt x="208280" y="142241"/>
                  </a:lnTo>
                  <a:lnTo>
                    <a:pt x="204470" y="158750"/>
                  </a:lnTo>
                  <a:lnTo>
                    <a:pt x="203200" y="172722"/>
                  </a:lnTo>
                  <a:lnTo>
                    <a:pt x="203200" y="185422"/>
                  </a:lnTo>
                  <a:lnTo>
                    <a:pt x="204470" y="198122"/>
                  </a:lnTo>
                  <a:lnTo>
                    <a:pt x="207010" y="209550"/>
                  </a:lnTo>
                  <a:lnTo>
                    <a:pt x="209550" y="220981"/>
                  </a:lnTo>
                  <a:lnTo>
                    <a:pt x="212090" y="231141"/>
                  </a:lnTo>
                  <a:lnTo>
                    <a:pt x="218440" y="242572"/>
                  </a:lnTo>
                  <a:lnTo>
                    <a:pt x="227330" y="252731"/>
                  </a:lnTo>
                  <a:lnTo>
                    <a:pt x="238760" y="264161"/>
                  </a:lnTo>
                  <a:lnTo>
                    <a:pt x="252730" y="269241"/>
                  </a:lnTo>
                  <a:lnTo>
                    <a:pt x="269240" y="273050"/>
                  </a:lnTo>
                  <a:lnTo>
                    <a:pt x="287020" y="273050"/>
                  </a:lnTo>
                  <a:lnTo>
                    <a:pt x="303530" y="271781"/>
                  </a:lnTo>
                  <a:lnTo>
                    <a:pt x="318770" y="267972"/>
                  </a:lnTo>
                  <a:lnTo>
                    <a:pt x="364490" y="2540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Freeform 624"/>
            <p:cNvSpPr/>
            <p:nvPr/>
          </p:nvSpPr>
          <p:spPr>
            <a:xfrm>
              <a:off x="8158480" y="19005550"/>
              <a:ext cx="254001" cy="302262"/>
            </a:xfrm>
            <a:custGeom>
              <a:avLst/>
              <a:gdLst/>
              <a:ahLst/>
              <a:cxnLst/>
              <a:rect l="0" t="0" r="0" b="0"/>
              <a:pathLst>
                <a:path w="254001" h="302262">
                  <a:moveTo>
                    <a:pt x="254000" y="0"/>
                  </a:moveTo>
                  <a:lnTo>
                    <a:pt x="247650" y="16511"/>
                  </a:lnTo>
                  <a:lnTo>
                    <a:pt x="238760" y="40639"/>
                  </a:lnTo>
                  <a:lnTo>
                    <a:pt x="233680" y="54611"/>
                  </a:lnTo>
                  <a:lnTo>
                    <a:pt x="228600" y="68580"/>
                  </a:lnTo>
                  <a:lnTo>
                    <a:pt x="223520" y="83820"/>
                  </a:lnTo>
                  <a:lnTo>
                    <a:pt x="215900" y="111761"/>
                  </a:lnTo>
                  <a:lnTo>
                    <a:pt x="208280" y="139700"/>
                  </a:lnTo>
                  <a:lnTo>
                    <a:pt x="203200" y="152400"/>
                  </a:lnTo>
                  <a:lnTo>
                    <a:pt x="198120" y="165100"/>
                  </a:lnTo>
                  <a:lnTo>
                    <a:pt x="191770" y="176530"/>
                  </a:lnTo>
                  <a:lnTo>
                    <a:pt x="186690" y="190500"/>
                  </a:lnTo>
                  <a:lnTo>
                    <a:pt x="182880" y="204470"/>
                  </a:lnTo>
                  <a:lnTo>
                    <a:pt x="177800" y="220980"/>
                  </a:lnTo>
                  <a:lnTo>
                    <a:pt x="176530" y="227330"/>
                  </a:lnTo>
                  <a:lnTo>
                    <a:pt x="176530" y="228600"/>
                  </a:lnTo>
                  <a:lnTo>
                    <a:pt x="177800" y="226061"/>
                  </a:lnTo>
                  <a:lnTo>
                    <a:pt x="177800" y="217170"/>
                  </a:lnTo>
                  <a:lnTo>
                    <a:pt x="176530" y="204470"/>
                  </a:lnTo>
                  <a:lnTo>
                    <a:pt x="173990" y="189230"/>
                  </a:lnTo>
                  <a:lnTo>
                    <a:pt x="171450" y="175261"/>
                  </a:lnTo>
                  <a:lnTo>
                    <a:pt x="168910" y="162561"/>
                  </a:lnTo>
                  <a:lnTo>
                    <a:pt x="165100" y="149861"/>
                  </a:lnTo>
                  <a:lnTo>
                    <a:pt x="161290" y="139700"/>
                  </a:lnTo>
                  <a:lnTo>
                    <a:pt x="154940" y="130811"/>
                  </a:lnTo>
                  <a:lnTo>
                    <a:pt x="149860" y="121920"/>
                  </a:lnTo>
                  <a:lnTo>
                    <a:pt x="140970" y="115570"/>
                  </a:lnTo>
                  <a:lnTo>
                    <a:pt x="130810" y="109220"/>
                  </a:lnTo>
                  <a:lnTo>
                    <a:pt x="119380" y="104139"/>
                  </a:lnTo>
                  <a:lnTo>
                    <a:pt x="106680" y="102870"/>
                  </a:lnTo>
                  <a:lnTo>
                    <a:pt x="93980" y="105411"/>
                  </a:lnTo>
                  <a:lnTo>
                    <a:pt x="80010" y="107950"/>
                  </a:lnTo>
                  <a:lnTo>
                    <a:pt x="68580" y="114300"/>
                  </a:lnTo>
                  <a:lnTo>
                    <a:pt x="59690" y="121920"/>
                  </a:lnTo>
                  <a:lnTo>
                    <a:pt x="50800" y="129539"/>
                  </a:lnTo>
                  <a:lnTo>
                    <a:pt x="41910" y="139700"/>
                  </a:lnTo>
                  <a:lnTo>
                    <a:pt x="34290" y="148589"/>
                  </a:lnTo>
                  <a:lnTo>
                    <a:pt x="26670" y="158750"/>
                  </a:lnTo>
                  <a:lnTo>
                    <a:pt x="19050" y="170180"/>
                  </a:lnTo>
                  <a:lnTo>
                    <a:pt x="12700" y="181611"/>
                  </a:lnTo>
                  <a:lnTo>
                    <a:pt x="5080" y="195580"/>
                  </a:lnTo>
                  <a:lnTo>
                    <a:pt x="1270" y="210820"/>
                  </a:lnTo>
                  <a:lnTo>
                    <a:pt x="0" y="227330"/>
                  </a:lnTo>
                  <a:lnTo>
                    <a:pt x="0" y="246380"/>
                  </a:lnTo>
                  <a:lnTo>
                    <a:pt x="5080" y="262889"/>
                  </a:lnTo>
                  <a:lnTo>
                    <a:pt x="12700" y="276861"/>
                  </a:lnTo>
                  <a:lnTo>
                    <a:pt x="22860" y="289561"/>
                  </a:lnTo>
                  <a:lnTo>
                    <a:pt x="34290" y="297180"/>
                  </a:lnTo>
                  <a:lnTo>
                    <a:pt x="46990" y="300989"/>
                  </a:lnTo>
                  <a:lnTo>
                    <a:pt x="59690" y="302261"/>
                  </a:lnTo>
                  <a:lnTo>
                    <a:pt x="71120" y="302261"/>
                  </a:lnTo>
                  <a:lnTo>
                    <a:pt x="83820" y="300989"/>
                  </a:lnTo>
                  <a:lnTo>
                    <a:pt x="93980" y="298450"/>
                  </a:lnTo>
                  <a:lnTo>
                    <a:pt x="106680" y="294639"/>
                  </a:lnTo>
                  <a:lnTo>
                    <a:pt x="119380" y="289561"/>
                  </a:lnTo>
                  <a:lnTo>
                    <a:pt x="132080" y="284480"/>
                  </a:lnTo>
                  <a:lnTo>
                    <a:pt x="144780" y="276861"/>
                  </a:lnTo>
                  <a:lnTo>
                    <a:pt x="156210" y="269239"/>
                  </a:lnTo>
                  <a:lnTo>
                    <a:pt x="19050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Group 672"/>
          <p:cNvGrpSpPr/>
          <p:nvPr/>
        </p:nvGrpSpPr>
        <p:grpSpPr>
          <a:xfrm>
            <a:off x="220980" y="20252689"/>
            <a:ext cx="9512301" cy="1821182"/>
            <a:chOff x="220980" y="20252689"/>
            <a:chExt cx="9512301" cy="1821182"/>
          </a:xfrm>
        </p:grpSpPr>
        <p:sp>
          <p:nvSpPr>
            <p:cNvPr id="627" name="Freeform 626"/>
            <p:cNvSpPr/>
            <p:nvPr/>
          </p:nvSpPr>
          <p:spPr>
            <a:xfrm>
              <a:off x="374650" y="20303489"/>
              <a:ext cx="478791" cy="290832"/>
            </a:xfrm>
            <a:custGeom>
              <a:avLst/>
              <a:gdLst/>
              <a:ahLst/>
              <a:cxnLst/>
              <a:rect l="0" t="0" r="0" b="0"/>
              <a:pathLst>
                <a:path w="478791" h="290832">
                  <a:moveTo>
                    <a:pt x="46990" y="99061"/>
                  </a:moveTo>
                  <a:lnTo>
                    <a:pt x="40640" y="121922"/>
                  </a:lnTo>
                  <a:lnTo>
                    <a:pt x="35560" y="148591"/>
                  </a:lnTo>
                  <a:lnTo>
                    <a:pt x="27940" y="177800"/>
                  </a:lnTo>
                  <a:lnTo>
                    <a:pt x="15240" y="236222"/>
                  </a:lnTo>
                  <a:lnTo>
                    <a:pt x="11430" y="250191"/>
                  </a:lnTo>
                  <a:lnTo>
                    <a:pt x="7620" y="262891"/>
                  </a:lnTo>
                  <a:lnTo>
                    <a:pt x="0" y="290831"/>
                  </a:lnTo>
                  <a:lnTo>
                    <a:pt x="0" y="289561"/>
                  </a:lnTo>
                  <a:lnTo>
                    <a:pt x="1270" y="285750"/>
                  </a:lnTo>
                  <a:lnTo>
                    <a:pt x="2540" y="275591"/>
                  </a:lnTo>
                  <a:lnTo>
                    <a:pt x="2540" y="260350"/>
                  </a:lnTo>
                  <a:lnTo>
                    <a:pt x="3810" y="241300"/>
                  </a:lnTo>
                  <a:lnTo>
                    <a:pt x="5080" y="224791"/>
                  </a:lnTo>
                  <a:lnTo>
                    <a:pt x="7620" y="208281"/>
                  </a:lnTo>
                  <a:lnTo>
                    <a:pt x="10160" y="193041"/>
                  </a:lnTo>
                  <a:lnTo>
                    <a:pt x="11430" y="177800"/>
                  </a:lnTo>
                  <a:lnTo>
                    <a:pt x="12700" y="163831"/>
                  </a:lnTo>
                  <a:lnTo>
                    <a:pt x="13970" y="148591"/>
                  </a:lnTo>
                  <a:lnTo>
                    <a:pt x="16510" y="134622"/>
                  </a:lnTo>
                  <a:lnTo>
                    <a:pt x="20320" y="120650"/>
                  </a:lnTo>
                  <a:lnTo>
                    <a:pt x="34290" y="81281"/>
                  </a:lnTo>
                  <a:lnTo>
                    <a:pt x="38100" y="69850"/>
                  </a:lnTo>
                  <a:lnTo>
                    <a:pt x="44450" y="59691"/>
                  </a:lnTo>
                  <a:lnTo>
                    <a:pt x="52070" y="50800"/>
                  </a:lnTo>
                  <a:lnTo>
                    <a:pt x="90170" y="13972"/>
                  </a:lnTo>
                  <a:lnTo>
                    <a:pt x="102870" y="7622"/>
                  </a:lnTo>
                  <a:lnTo>
                    <a:pt x="119380" y="2541"/>
                  </a:lnTo>
                  <a:lnTo>
                    <a:pt x="137160" y="0"/>
                  </a:lnTo>
                  <a:lnTo>
                    <a:pt x="153670" y="0"/>
                  </a:lnTo>
                  <a:lnTo>
                    <a:pt x="168910" y="2541"/>
                  </a:lnTo>
                  <a:lnTo>
                    <a:pt x="184150" y="6350"/>
                  </a:lnTo>
                  <a:lnTo>
                    <a:pt x="198120" y="12700"/>
                  </a:lnTo>
                  <a:lnTo>
                    <a:pt x="210820" y="20322"/>
                  </a:lnTo>
                  <a:lnTo>
                    <a:pt x="222250" y="29211"/>
                  </a:lnTo>
                  <a:lnTo>
                    <a:pt x="232410" y="39372"/>
                  </a:lnTo>
                  <a:lnTo>
                    <a:pt x="242570" y="50800"/>
                  </a:lnTo>
                  <a:lnTo>
                    <a:pt x="250190" y="63500"/>
                  </a:lnTo>
                  <a:lnTo>
                    <a:pt x="257810" y="77472"/>
                  </a:lnTo>
                  <a:lnTo>
                    <a:pt x="262890" y="92711"/>
                  </a:lnTo>
                  <a:lnTo>
                    <a:pt x="267970" y="109222"/>
                  </a:lnTo>
                  <a:lnTo>
                    <a:pt x="276860" y="139700"/>
                  </a:lnTo>
                  <a:lnTo>
                    <a:pt x="280670" y="153672"/>
                  </a:lnTo>
                  <a:lnTo>
                    <a:pt x="281940" y="168911"/>
                  </a:lnTo>
                  <a:lnTo>
                    <a:pt x="281940" y="182881"/>
                  </a:lnTo>
                  <a:lnTo>
                    <a:pt x="280670" y="196850"/>
                  </a:lnTo>
                  <a:lnTo>
                    <a:pt x="278130" y="212091"/>
                  </a:lnTo>
                  <a:lnTo>
                    <a:pt x="275590" y="228600"/>
                  </a:lnTo>
                  <a:lnTo>
                    <a:pt x="273050" y="245111"/>
                  </a:lnTo>
                  <a:lnTo>
                    <a:pt x="270510" y="252731"/>
                  </a:lnTo>
                  <a:lnTo>
                    <a:pt x="266700" y="254000"/>
                  </a:lnTo>
                  <a:lnTo>
                    <a:pt x="264160" y="251461"/>
                  </a:lnTo>
                  <a:lnTo>
                    <a:pt x="262890" y="242572"/>
                  </a:lnTo>
                  <a:lnTo>
                    <a:pt x="262890" y="229872"/>
                  </a:lnTo>
                  <a:lnTo>
                    <a:pt x="264160" y="214631"/>
                  </a:lnTo>
                  <a:lnTo>
                    <a:pt x="265430" y="199391"/>
                  </a:lnTo>
                  <a:lnTo>
                    <a:pt x="266700" y="185422"/>
                  </a:lnTo>
                  <a:lnTo>
                    <a:pt x="266700" y="170181"/>
                  </a:lnTo>
                  <a:lnTo>
                    <a:pt x="267970" y="157481"/>
                  </a:lnTo>
                  <a:lnTo>
                    <a:pt x="270510" y="144781"/>
                  </a:lnTo>
                  <a:lnTo>
                    <a:pt x="273050" y="133350"/>
                  </a:lnTo>
                  <a:lnTo>
                    <a:pt x="276860" y="120650"/>
                  </a:lnTo>
                  <a:lnTo>
                    <a:pt x="281940" y="107950"/>
                  </a:lnTo>
                  <a:lnTo>
                    <a:pt x="288290" y="93981"/>
                  </a:lnTo>
                  <a:lnTo>
                    <a:pt x="293370" y="82550"/>
                  </a:lnTo>
                  <a:lnTo>
                    <a:pt x="299720" y="69850"/>
                  </a:lnTo>
                  <a:lnTo>
                    <a:pt x="307340" y="58422"/>
                  </a:lnTo>
                  <a:lnTo>
                    <a:pt x="317500" y="49531"/>
                  </a:lnTo>
                  <a:lnTo>
                    <a:pt x="330200" y="43181"/>
                  </a:lnTo>
                  <a:lnTo>
                    <a:pt x="344170" y="36831"/>
                  </a:lnTo>
                  <a:lnTo>
                    <a:pt x="356870" y="34291"/>
                  </a:lnTo>
                  <a:lnTo>
                    <a:pt x="369570" y="34291"/>
                  </a:lnTo>
                  <a:lnTo>
                    <a:pt x="381000" y="34291"/>
                  </a:lnTo>
                  <a:lnTo>
                    <a:pt x="391160" y="36831"/>
                  </a:lnTo>
                  <a:lnTo>
                    <a:pt x="400050" y="41911"/>
                  </a:lnTo>
                  <a:lnTo>
                    <a:pt x="408940" y="46991"/>
                  </a:lnTo>
                  <a:lnTo>
                    <a:pt x="417830" y="54611"/>
                  </a:lnTo>
                  <a:lnTo>
                    <a:pt x="427990" y="64772"/>
                  </a:lnTo>
                  <a:lnTo>
                    <a:pt x="436880" y="76200"/>
                  </a:lnTo>
                  <a:lnTo>
                    <a:pt x="444500" y="88900"/>
                  </a:lnTo>
                  <a:lnTo>
                    <a:pt x="450850" y="101600"/>
                  </a:lnTo>
                  <a:lnTo>
                    <a:pt x="457200" y="114300"/>
                  </a:lnTo>
                  <a:lnTo>
                    <a:pt x="461010" y="128272"/>
                  </a:lnTo>
                  <a:lnTo>
                    <a:pt x="466090" y="142241"/>
                  </a:lnTo>
                  <a:lnTo>
                    <a:pt x="469900" y="156211"/>
                  </a:lnTo>
                  <a:lnTo>
                    <a:pt x="472440" y="170181"/>
                  </a:lnTo>
                  <a:lnTo>
                    <a:pt x="474980" y="184150"/>
                  </a:lnTo>
                  <a:lnTo>
                    <a:pt x="476250" y="198122"/>
                  </a:lnTo>
                  <a:lnTo>
                    <a:pt x="476250" y="212091"/>
                  </a:lnTo>
                  <a:lnTo>
                    <a:pt x="478790" y="2679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Freeform 627"/>
            <p:cNvSpPr/>
            <p:nvPr/>
          </p:nvSpPr>
          <p:spPr>
            <a:xfrm>
              <a:off x="971550" y="20276820"/>
              <a:ext cx="209551" cy="276861"/>
            </a:xfrm>
            <a:custGeom>
              <a:avLst/>
              <a:gdLst/>
              <a:ahLst/>
              <a:cxnLst/>
              <a:rect l="0" t="0" r="0" b="0"/>
              <a:pathLst>
                <a:path w="209551" h="276861">
                  <a:moveTo>
                    <a:pt x="71120" y="0"/>
                  </a:moveTo>
                  <a:lnTo>
                    <a:pt x="59690" y="27941"/>
                  </a:lnTo>
                  <a:lnTo>
                    <a:pt x="53340" y="40641"/>
                  </a:lnTo>
                  <a:lnTo>
                    <a:pt x="41910" y="67310"/>
                  </a:lnTo>
                  <a:lnTo>
                    <a:pt x="21590" y="109219"/>
                  </a:lnTo>
                  <a:lnTo>
                    <a:pt x="15240" y="123191"/>
                  </a:lnTo>
                  <a:lnTo>
                    <a:pt x="10160" y="137160"/>
                  </a:lnTo>
                  <a:lnTo>
                    <a:pt x="6350" y="151130"/>
                  </a:lnTo>
                  <a:lnTo>
                    <a:pt x="2540" y="165100"/>
                  </a:lnTo>
                  <a:lnTo>
                    <a:pt x="1270" y="179069"/>
                  </a:lnTo>
                  <a:lnTo>
                    <a:pt x="0" y="193041"/>
                  </a:lnTo>
                  <a:lnTo>
                    <a:pt x="0" y="205741"/>
                  </a:lnTo>
                  <a:lnTo>
                    <a:pt x="1270" y="217169"/>
                  </a:lnTo>
                  <a:lnTo>
                    <a:pt x="3810" y="228600"/>
                  </a:lnTo>
                  <a:lnTo>
                    <a:pt x="7620" y="238760"/>
                  </a:lnTo>
                  <a:lnTo>
                    <a:pt x="11430" y="247650"/>
                  </a:lnTo>
                  <a:lnTo>
                    <a:pt x="17780" y="256541"/>
                  </a:lnTo>
                  <a:lnTo>
                    <a:pt x="24130" y="262891"/>
                  </a:lnTo>
                  <a:lnTo>
                    <a:pt x="33020" y="269241"/>
                  </a:lnTo>
                  <a:lnTo>
                    <a:pt x="41910" y="274319"/>
                  </a:lnTo>
                  <a:lnTo>
                    <a:pt x="54610" y="275591"/>
                  </a:lnTo>
                  <a:lnTo>
                    <a:pt x="71120" y="276860"/>
                  </a:lnTo>
                  <a:lnTo>
                    <a:pt x="88900" y="275591"/>
                  </a:lnTo>
                  <a:lnTo>
                    <a:pt x="104140" y="273050"/>
                  </a:lnTo>
                  <a:lnTo>
                    <a:pt x="116840" y="270510"/>
                  </a:lnTo>
                  <a:lnTo>
                    <a:pt x="129540" y="267969"/>
                  </a:lnTo>
                  <a:lnTo>
                    <a:pt x="142240" y="264160"/>
                  </a:lnTo>
                  <a:lnTo>
                    <a:pt x="153670" y="259080"/>
                  </a:lnTo>
                  <a:lnTo>
                    <a:pt x="163830" y="252730"/>
                  </a:lnTo>
                  <a:lnTo>
                    <a:pt x="173990" y="246380"/>
                  </a:lnTo>
                  <a:lnTo>
                    <a:pt x="182880" y="237491"/>
                  </a:lnTo>
                  <a:lnTo>
                    <a:pt x="191770" y="228600"/>
                  </a:lnTo>
                  <a:lnTo>
                    <a:pt x="198120" y="218441"/>
                  </a:lnTo>
                  <a:lnTo>
                    <a:pt x="203200" y="208280"/>
                  </a:lnTo>
                  <a:lnTo>
                    <a:pt x="208280" y="199391"/>
                  </a:lnTo>
                  <a:lnTo>
                    <a:pt x="209550" y="186691"/>
                  </a:lnTo>
                  <a:lnTo>
                    <a:pt x="207010" y="171450"/>
                  </a:lnTo>
                  <a:lnTo>
                    <a:pt x="204470" y="156210"/>
                  </a:lnTo>
                  <a:lnTo>
                    <a:pt x="198120" y="143510"/>
                  </a:lnTo>
                  <a:lnTo>
                    <a:pt x="190500" y="133350"/>
                  </a:lnTo>
                  <a:lnTo>
                    <a:pt x="182880" y="123191"/>
                  </a:lnTo>
                  <a:lnTo>
                    <a:pt x="166370" y="106680"/>
                  </a:lnTo>
                  <a:lnTo>
                    <a:pt x="158750" y="99060"/>
                  </a:lnTo>
                  <a:lnTo>
                    <a:pt x="151130" y="91441"/>
                  </a:lnTo>
                  <a:lnTo>
                    <a:pt x="142240" y="83819"/>
                  </a:lnTo>
                  <a:lnTo>
                    <a:pt x="132080" y="77469"/>
                  </a:lnTo>
                  <a:lnTo>
                    <a:pt x="120650" y="71119"/>
                  </a:lnTo>
                  <a:lnTo>
                    <a:pt x="109220" y="66041"/>
                  </a:lnTo>
                  <a:lnTo>
                    <a:pt x="91440" y="52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Freeform 628"/>
            <p:cNvSpPr/>
            <p:nvPr/>
          </p:nvSpPr>
          <p:spPr>
            <a:xfrm>
              <a:off x="1253490" y="20270470"/>
              <a:ext cx="251461" cy="243842"/>
            </a:xfrm>
            <a:custGeom>
              <a:avLst/>
              <a:gdLst/>
              <a:ahLst/>
              <a:cxnLst/>
              <a:rect l="0" t="0" r="0" b="0"/>
              <a:pathLst>
                <a:path w="251461" h="243842">
                  <a:moveTo>
                    <a:pt x="0" y="90169"/>
                  </a:moveTo>
                  <a:lnTo>
                    <a:pt x="0" y="113030"/>
                  </a:lnTo>
                  <a:lnTo>
                    <a:pt x="0" y="123191"/>
                  </a:lnTo>
                  <a:lnTo>
                    <a:pt x="2540" y="133350"/>
                  </a:lnTo>
                  <a:lnTo>
                    <a:pt x="5080" y="143510"/>
                  </a:lnTo>
                  <a:lnTo>
                    <a:pt x="6350" y="157480"/>
                  </a:lnTo>
                  <a:lnTo>
                    <a:pt x="7620" y="173991"/>
                  </a:lnTo>
                  <a:lnTo>
                    <a:pt x="8890" y="208280"/>
                  </a:lnTo>
                  <a:lnTo>
                    <a:pt x="8890" y="238760"/>
                  </a:lnTo>
                  <a:lnTo>
                    <a:pt x="11430" y="243841"/>
                  </a:lnTo>
                  <a:lnTo>
                    <a:pt x="12700" y="242569"/>
                  </a:lnTo>
                  <a:lnTo>
                    <a:pt x="15240" y="237491"/>
                  </a:lnTo>
                  <a:lnTo>
                    <a:pt x="17780" y="231141"/>
                  </a:lnTo>
                  <a:lnTo>
                    <a:pt x="24130" y="213360"/>
                  </a:lnTo>
                  <a:lnTo>
                    <a:pt x="27940" y="203200"/>
                  </a:lnTo>
                  <a:lnTo>
                    <a:pt x="34290" y="177800"/>
                  </a:lnTo>
                  <a:lnTo>
                    <a:pt x="44450" y="138430"/>
                  </a:lnTo>
                  <a:lnTo>
                    <a:pt x="49530" y="124460"/>
                  </a:lnTo>
                  <a:lnTo>
                    <a:pt x="54610" y="110491"/>
                  </a:lnTo>
                  <a:lnTo>
                    <a:pt x="60960" y="96519"/>
                  </a:lnTo>
                  <a:lnTo>
                    <a:pt x="67310" y="83819"/>
                  </a:lnTo>
                  <a:lnTo>
                    <a:pt x="73660" y="72391"/>
                  </a:lnTo>
                  <a:lnTo>
                    <a:pt x="81280" y="60960"/>
                  </a:lnTo>
                  <a:lnTo>
                    <a:pt x="88900" y="50800"/>
                  </a:lnTo>
                  <a:lnTo>
                    <a:pt x="97790" y="41910"/>
                  </a:lnTo>
                  <a:lnTo>
                    <a:pt x="106680" y="33019"/>
                  </a:lnTo>
                  <a:lnTo>
                    <a:pt x="116840" y="25400"/>
                  </a:lnTo>
                  <a:lnTo>
                    <a:pt x="127000" y="17780"/>
                  </a:lnTo>
                  <a:lnTo>
                    <a:pt x="137160" y="10160"/>
                  </a:lnTo>
                  <a:lnTo>
                    <a:pt x="151130" y="5080"/>
                  </a:lnTo>
                  <a:lnTo>
                    <a:pt x="166370" y="2541"/>
                  </a:lnTo>
                  <a:lnTo>
                    <a:pt x="185420" y="0"/>
                  </a:lnTo>
                  <a:lnTo>
                    <a:pt x="200660" y="0"/>
                  </a:lnTo>
                  <a:lnTo>
                    <a:pt x="214630" y="0"/>
                  </a:lnTo>
                  <a:lnTo>
                    <a:pt x="251460" y="63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Freeform 629"/>
            <p:cNvSpPr/>
            <p:nvPr/>
          </p:nvSpPr>
          <p:spPr>
            <a:xfrm>
              <a:off x="1559560" y="20252689"/>
              <a:ext cx="177801" cy="273051"/>
            </a:xfrm>
            <a:custGeom>
              <a:avLst/>
              <a:gdLst/>
              <a:ahLst/>
              <a:cxnLst/>
              <a:rect l="0" t="0" r="0" b="0"/>
              <a:pathLst>
                <a:path w="177801" h="273051">
                  <a:moveTo>
                    <a:pt x="177800" y="12700"/>
                  </a:moveTo>
                  <a:lnTo>
                    <a:pt x="154940" y="2541"/>
                  </a:lnTo>
                  <a:lnTo>
                    <a:pt x="142240" y="0"/>
                  </a:lnTo>
                  <a:lnTo>
                    <a:pt x="125730" y="0"/>
                  </a:lnTo>
                  <a:lnTo>
                    <a:pt x="107950" y="0"/>
                  </a:lnTo>
                  <a:lnTo>
                    <a:pt x="92710" y="2541"/>
                  </a:lnTo>
                  <a:lnTo>
                    <a:pt x="78740" y="5081"/>
                  </a:lnTo>
                  <a:lnTo>
                    <a:pt x="66040" y="7622"/>
                  </a:lnTo>
                  <a:lnTo>
                    <a:pt x="54610" y="12700"/>
                  </a:lnTo>
                  <a:lnTo>
                    <a:pt x="43180" y="20322"/>
                  </a:lnTo>
                  <a:lnTo>
                    <a:pt x="31750" y="27941"/>
                  </a:lnTo>
                  <a:lnTo>
                    <a:pt x="25400" y="40641"/>
                  </a:lnTo>
                  <a:lnTo>
                    <a:pt x="22860" y="55881"/>
                  </a:lnTo>
                  <a:lnTo>
                    <a:pt x="21590" y="73661"/>
                  </a:lnTo>
                  <a:lnTo>
                    <a:pt x="24130" y="88900"/>
                  </a:lnTo>
                  <a:lnTo>
                    <a:pt x="29210" y="101600"/>
                  </a:lnTo>
                  <a:lnTo>
                    <a:pt x="36830" y="114300"/>
                  </a:lnTo>
                  <a:lnTo>
                    <a:pt x="45720" y="125731"/>
                  </a:lnTo>
                  <a:lnTo>
                    <a:pt x="54610" y="137161"/>
                  </a:lnTo>
                  <a:lnTo>
                    <a:pt x="63500" y="148591"/>
                  </a:lnTo>
                  <a:lnTo>
                    <a:pt x="74930" y="158750"/>
                  </a:lnTo>
                  <a:lnTo>
                    <a:pt x="86360" y="167641"/>
                  </a:lnTo>
                  <a:lnTo>
                    <a:pt x="99060" y="175261"/>
                  </a:lnTo>
                  <a:lnTo>
                    <a:pt x="113030" y="184150"/>
                  </a:lnTo>
                  <a:lnTo>
                    <a:pt x="139700" y="204472"/>
                  </a:lnTo>
                  <a:lnTo>
                    <a:pt x="151130" y="213361"/>
                  </a:lnTo>
                  <a:lnTo>
                    <a:pt x="161290" y="220981"/>
                  </a:lnTo>
                  <a:lnTo>
                    <a:pt x="170180" y="228600"/>
                  </a:lnTo>
                  <a:lnTo>
                    <a:pt x="172720" y="236222"/>
                  </a:lnTo>
                  <a:lnTo>
                    <a:pt x="171450" y="243841"/>
                  </a:lnTo>
                  <a:lnTo>
                    <a:pt x="166370" y="251461"/>
                  </a:lnTo>
                  <a:lnTo>
                    <a:pt x="160020" y="257811"/>
                  </a:lnTo>
                  <a:lnTo>
                    <a:pt x="151130" y="262891"/>
                  </a:lnTo>
                  <a:lnTo>
                    <a:pt x="142240" y="266700"/>
                  </a:lnTo>
                  <a:lnTo>
                    <a:pt x="128270" y="270511"/>
                  </a:lnTo>
                  <a:lnTo>
                    <a:pt x="110490" y="271781"/>
                  </a:lnTo>
                  <a:lnTo>
                    <a:pt x="91440" y="273050"/>
                  </a:lnTo>
                  <a:lnTo>
                    <a:pt x="74930" y="273050"/>
                  </a:lnTo>
                  <a:lnTo>
                    <a:pt x="59690" y="271781"/>
                  </a:lnTo>
                  <a:lnTo>
                    <a:pt x="45720" y="270511"/>
                  </a:lnTo>
                  <a:lnTo>
                    <a:pt x="34290" y="266700"/>
                  </a:lnTo>
                  <a:lnTo>
                    <a:pt x="21590" y="261622"/>
                  </a:lnTo>
                  <a:lnTo>
                    <a:pt x="11430" y="255272"/>
                  </a:lnTo>
                  <a:lnTo>
                    <a:pt x="3810" y="248922"/>
                  </a:lnTo>
                  <a:lnTo>
                    <a:pt x="1270" y="240031"/>
                  </a:lnTo>
                  <a:lnTo>
                    <a:pt x="0" y="231141"/>
                  </a:lnTo>
                  <a:lnTo>
                    <a:pt x="5080" y="222250"/>
                  </a:lnTo>
                  <a:lnTo>
                    <a:pt x="11430" y="212091"/>
                  </a:lnTo>
                  <a:lnTo>
                    <a:pt x="21590" y="201931"/>
                  </a:lnTo>
                  <a:lnTo>
                    <a:pt x="31750" y="194311"/>
                  </a:lnTo>
                  <a:lnTo>
                    <a:pt x="41910" y="187961"/>
                  </a:lnTo>
                  <a:lnTo>
                    <a:pt x="52070" y="181611"/>
                  </a:lnTo>
                  <a:lnTo>
                    <a:pt x="62230" y="177800"/>
                  </a:lnTo>
                  <a:lnTo>
                    <a:pt x="72390" y="172722"/>
                  </a:lnTo>
                  <a:lnTo>
                    <a:pt x="104140" y="1600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Freeform 630"/>
            <p:cNvSpPr/>
            <p:nvPr/>
          </p:nvSpPr>
          <p:spPr>
            <a:xfrm>
              <a:off x="1889760" y="20294600"/>
              <a:ext cx="251461" cy="275590"/>
            </a:xfrm>
            <a:custGeom>
              <a:avLst/>
              <a:gdLst/>
              <a:ahLst/>
              <a:cxnLst/>
              <a:rect l="0" t="0" r="0" b="0"/>
              <a:pathLst>
                <a:path w="251461" h="275590">
                  <a:moveTo>
                    <a:pt x="16510" y="87630"/>
                  </a:moveTo>
                  <a:lnTo>
                    <a:pt x="44450" y="92711"/>
                  </a:lnTo>
                  <a:lnTo>
                    <a:pt x="59690" y="93980"/>
                  </a:lnTo>
                  <a:lnTo>
                    <a:pt x="76200" y="95250"/>
                  </a:lnTo>
                  <a:lnTo>
                    <a:pt x="95250" y="96520"/>
                  </a:lnTo>
                  <a:lnTo>
                    <a:pt x="134620" y="96520"/>
                  </a:lnTo>
                  <a:lnTo>
                    <a:pt x="153670" y="96520"/>
                  </a:lnTo>
                  <a:lnTo>
                    <a:pt x="171450" y="96520"/>
                  </a:lnTo>
                  <a:lnTo>
                    <a:pt x="186690" y="93980"/>
                  </a:lnTo>
                  <a:lnTo>
                    <a:pt x="199390" y="91439"/>
                  </a:lnTo>
                  <a:lnTo>
                    <a:pt x="212090" y="88900"/>
                  </a:lnTo>
                  <a:lnTo>
                    <a:pt x="223520" y="86361"/>
                  </a:lnTo>
                  <a:lnTo>
                    <a:pt x="234950" y="82550"/>
                  </a:lnTo>
                  <a:lnTo>
                    <a:pt x="242570" y="76200"/>
                  </a:lnTo>
                  <a:lnTo>
                    <a:pt x="247650" y="67311"/>
                  </a:lnTo>
                  <a:lnTo>
                    <a:pt x="251460" y="55880"/>
                  </a:lnTo>
                  <a:lnTo>
                    <a:pt x="247650" y="45720"/>
                  </a:lnTo>
                  <a:lnTo>
                    <a:pt x="240030" y="34289"/>
                  </a:lnTo>
                  <a:lnTo>
                    <a:pt x="228600" y="24130"/>
                  </a:lnTo>
                  <a:lnTo>
                    <a:pt x="215900" y="15239"/>
                  </a:lnTo>
                  <a:lnTo>
                    <a:pt x="203200" y="8889"/>
                  </a:lnTo>
                  <a:lnTo>
                    <a:pt x="189230" y="3811"/>
                  </a:lnTo>
                  <a:lnTo>
                    <a:pt x="171450" y="1270"/>
                  </a:lnTo>
                  <a:lnTo>
                    <a:pt x="149860" y="0"/>
                  </a:lnTo>
                  <a:lnTo>
                    <a:pt x="127000" y="1270"/>
                  </a:lnTo>
                  <a:lnTo>
                    <a:pt x="106680" y="3811"/>
                  </a:lnTo>
                  <a:lnTo>
                    <a:pt x="90170" y="8889"/>
                  </a:lnTo>
                  <a:lnTo>
                    <a:pt x="76200" y="13970"/>
                  </a:lnTo>
                  <a:lnTo>
                    <a:pt x="63500" y="21589"/>
                  </a:lnTo>
                  <a:lnTo>
                    <a:pt x="50800" y="31750"/>
                  </a:lnTo>
                  <a:lnTo>
                    <a:pt x="39370" y="43180"/>
                  </a:lnTo>
                  <a:lnTo>
                    <a:pt x="29210" y="54611"/>
                  </a:lnTo>
                  <a:lnTo>
                    <a:pt x="20320" y="64770"/>
                  </a:lnTo>
                  <a:lnTo>
                    <a:pt x="11430" y="76200"/>
                  </a:lnTo>
                  <a:lnTo>
                    <a:pt x="6350" y="88900"/>
                  </a:lnTo>
                  <a:lnTo>
                    <a:pt x="2540" y="104139"/>
                  </a:lnTo>
                  <a:lnTo>
                    <a:pt x="0" y="119380"/>
                  </a:lnTo>
                  <a:lnTo>
                    <a:pt x="0" y="137161"/>
                  </a:lnTo>
                  <a:lnTo>
                    <a:pt x="3810" y="158750"/>
                  </a:lnTo>
                  <a:lnTo>
                    <a:pt x="7620" y="180339"/>
                  </a:lnTo>
                  <a:lnTo>
                    <a:pt x="12700" y="196850"/>
                  </a:lnTo>
                  <a:lnTo>
                    <a:pt x="17780" y="210820"/>
                  </a:lnTo>
                  <a:lnTo>
                    <a:pt x="24130" y="222250"/>
                  </a:lnTo>
                  <a:lnTo>
                    <a:pt x="31750" y="232411"/>
                  </a:lnTo>
                  <a:lnTo>
                    <a:pt x="40640" y="241300"/>
                  </a:lnTo>
                  <a:lnTo>
                    <a:pt x="49530" y="248920"/>
                  </a:lnTo>
                  <a:lnTo>
                    <a:pt x="59690" y="256539"/>
                  </a:lnTo>
                  <a:lnTo>
                    <a:pt x="69850" y="261620"/>
                  </a:lnTo>
                  <a:lnTo>
                    <a:pt x="80010" y="266700"/>
                  </a:lnTo>
                  <a:lnTo>
                    <a:pt x="91440" y="270511"/>
                  </a:lnTo>
                  <a:lnTo>
                    <a:pt x="104140" y="271780"/>
                  </a:lnTo>
                  <a:lnTo>
                    <a:pt x="116840" y="273050"/>
                  </a:lnTo>
                  <a:lnTo>
                    <a:pt x="130810" y="274320"/>
                  </a:lnTo>
                  <a:lnTo>
                    <a:pt x="146050" y="275589"/>
                  </a:lnTo>
                  <a:lnTo>
                    <a:pt x="162560" y="275589"/>
                  </a:lnTo>
                  <a:lnTo>
                    <a:pt x="177800" y="274320"/>
                  </a:lnTo>
                  <a:lnTo>
                    <a:pt x="193040" y="273050"/>
                  </a:lnTo>
                  <a:lnTo>
                    <a:pt x="237490" y="2654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Freeform 631"/>
            <p:cNvSpPr/>
            <p:nvPr/>
          </p:nvSpPr>
          <p:spPr>
            <a:xfrm>
              <a:off x="2390140" y="20488911"/>
              <a:ext cx="3191511" cy="261620"/>
            </a:xfrm>
            <a:custGeom>
              <a:avLst/>
              <a:gdLst/>
              <a:ahLst/>
              <a:cxnLst/>
              <a:rect l="0" t="0" r="0" b="0"/>
              <a:pathLst>
                <a:path w="3191511" h="261620">
                  <a:moveTo>
                    <a:pt x="0" y="40639"/>
                  </a:moveTo>
                  <a:lnTo>
                    <a:pt x="43180" y="54609"/>
                  </a:lnTo>
                  <a:lnTo>
                    <a:pt x="119380" y="63500"/>
                  </a:lnTo>
                  <a:lnTo>
                    <a:pt x="162560" y="69850"/>
                  </a:lnTo>
                  <a:lnTo>
                    <a:pt x="257810" y="71119"/>
                  </a:lnTo>
                  <a:lnTo>
                    <a:pt x="350520" y="72389"/>
                  </a:lnTo>
                  <a:lnTo>
                    <a:pt x="444500" y="81278"/>
                  </a:lnTo>
                  <a:lnTo>
                    <a:pt x="533400" y="82550"/>
                  </a:lnTo>
                  <a:lnTo>
                    <a:pt x="991870" y="82550"/>
                  </a:lnTo>
                  <a:lnTo>
                    <a:pt x="1079500" y="87628"/>
                  </a:lnTo>
                  <a:lnTo>
                    <a:pt x="1169670" y="91439"/>
                  </a:lnTo>
                  <a:lnTo>
                    <a:pt x="1258570" y="92709"/>
                  </a:lnTo>
                  <a:lnTo>
                    <a:pt x="1410970" y="101600"/>
                  </a:lnTo>
                  <a:lnTo>
                    <a:pt x="1506220" y="105409"/>
                  </a:lnTo>
                  <a:lnTo>
                    <a:pt x="1637030" y="118109"/>
                  </a:lnTo>
                  <a:lnTo>
                    <a:pt x="1799590" y="127000"/>
                  </a:lnTo>
                  <a:lnTo>
                    <a:pt x="1894840" y="132078"/>
                  </a:lnTo>
                  <a:lnTo>
                    <a:pt x="1990090" y="137159"/>
                  </a:lnTo>
                  <a:lnTo>
                    <a:pt x="2084070" y="143509"/>
                  </a:lnTo>
                  <a:lnTo>
                    <a:pt x="2179320" y="147319"/>
                  </a:lnTo>
                  <a:lnTo>
                    <a:pt x="2274570" y="153669"/>
                  </a:lnTo>
                  <a:lnTo>
                    <a:pt x="2368550" y="154939"/>
                  </a:lnTo>
                  <a:lnTo>
                    <a:pt x="2961640" y="156209"/>
                  </a:lnTo>
                  <a:lnTo>
                    <a:pt x="3041650" y="147319"/>
                  </a:lnTo>
                  <a:lnTo>
                    <a:pt x="3098800" y="146050"/>
                  </a:lnTo>
                  <a:lnTo>
                    <a:pt x="3103880" y="144778"/>
                  </a:lnTo>
                  <a:lnTo>
                    <a:pt x="3105150" y="142239"/>
                  </a:lnTo>
                  <a:lnTo>
                    <a:pt x="3094990" y="135889"/>
                  </a:lnTo>
                  <a:lnTo>
                    <a:pt x="3086100" y="130809"/>
                  </a:lnTo>
                  <a:lnTo>
                    <a:pt x="3074670" y="125728"/>
                  </a:lnTo>
                  <a:lnTo>
                    <a:pt x="3065780" y="119378"/>
                  </a:lnTo>
                  <a:lnTo>
                    <a:pt x="3056890" y="113028"/>
                  </a:lnTo>
                  <a:lnTo>
                    <a:pt x="3048000" y="105409"/>
                  </a:lnTo>
                  <a:lnTo>
                    <a:pt x="3014980" y="80009"/>
                  </a:lnTo>
                  <a:lnTo>
                    <a:pt x="3003550" y="68578"/>
                  </a:lnTo>
                  <a:lnTo>
                    <a:pt x="2994660" y="57150"/>
                  </a:lnTo>
                  <a:lnTo>
                    <a:pt x="2985770" y="44450"/>
                  </a:lnTo>
                  <a:lnTo>
                    <a:pt x="2979420" y="33019"/>
                  </a:lnTo>
                  <a:lnTo>
                    <a:pt x="2973070" y="21589"/>
                  </a:lnTo>
                  <a:lnTo>
                    <a:pt x="2967990" y="10159"/>
                  </a:lnTo>
                  <a:lnTo>
                    <a:pt x="2970530" y="3809"/>
                  </a:lnTo>
                  <a:lnTo>
                    <a:pt x="2978150" y="0"/>
                  </a:lnTo>
                  <a:lnTo>
                    <a:pt x="2999740" y="0"/>
                  </a:lnTo>
                  <a:lnTo>
                    <a:pt x="3021330" y="3809"/>
                  </a:lnTo>
                  <a:lnTo>
                    <a:pt x="3032760" y="7619"/>
                  </a:lnTo>
                  <a:lnTo>
                    <a:pt x="3045460" y="12700"/>
                  </a:lnTo>
                  <a:lnTo>
                    <a:pt x="3058160" y="19050"/>
                  </a:lnTo>
                  <a:lnTo>
                    <a:pt x="3070860" y="24128"/>
                  </a:lnTo>
                  <a:lnTo>
                    <a:pt x="3082290" y="30478"/>
                  </a:lnTo>
                  <a:lnTo>
                    <a:pt x="3093720" y="38100"/>
                  </a:lnTo>
                  <a:lnTo>
                    <a:pt x="3105150" y="43178"/>
                  </a:lnTo>
                  <a:lnTo>
                    <a:pt x="3115310" y="48259"/>
                  </a:lnTo>
                  <a:lnTo>
                    <a:pt x="3126740" y="52069"/>
                  </a:lnTo>
                  <a:lnTo>
                    <a:pt x="3135630" y="57150"/>
                  </a:lnTo>
                  <a:lnTo>
                    <a:pt x="3144520" y="63500"/>
                  </a:lnTo>
                  <a:lnTo>
                    <a:pt x="3152140" y="69850"/>
                  </a:lnTo>
                  <a:lnTo>
                    <a:pt x="3161030" y="76200"/>
                  </a:lnTo>
                  <a:lnTo>
                    <a:pt x="3167380" y="82550"/>
                  </a:lnTo>
                  <a:lnTo>
                    <a:pt x="3175000" y="90169"/>
                  </a:lnTo>
                  <a:lnTo>
                    <a:pt x="3181350" y="99059"/>
                  </a:lnTo>
                  <a:lnTo>
                    <a:pt x="3186430" y="109219"/>
                  </a:lnTo>
                  <a:lnTo>
                    <a:pt x="3191510" y="121919"/>
                  </a:lnTo>
                  <a:lnTo>
                    <a:pt x="3191510" y="132078"/>
                  </a:lnTo>
                  <a:lnTo>
                    <a:pt x="3190240" y="140969"/>
                  </a:lnTo>
                  <a:lnTo>
                    <a:pt x="3186430" y="149859"/>
                  </a:lnTo>
                  <a:lnTo>
                    <a:pt x="3181350" y="157478"/>
                  </a:lnTo>
                  <a:lnTo>
                    <a:pt x="3176270" y="165100"/>
                  </a:lnTo>
                  <a:lnTo>
                    <a:pt x="3169920" y="172719"/>
                  </a:lnTo>
                  <a:lnTo>
                    <a:pt x="3162300" y="180339"/>
                  </a:lnTo>
                  <a:lnTo>
                    <a:pt x="3150870" y="186689"/>
                  </a:lnTo>
                  <a:lnTo>
                    <a:pt x="3139440" y="194309"/>
                  </a:lnTo>
                  <a:lnTo>
                    <a:pt x="3126740" y="201928"/>
                  </a:lnTo>
                  <a:lnTo>
                    <a:pt x="3101340" y="215900"/>
                  </a:lnTo>
                  <a:lnTo>
                    <a:pt x="3087370" y="220978"/>
                  </a:lnTo>
                  <a:lnTo>
                    <a:pt x="3073400" y="226059"/>
                  </a:lnTo>
                  <a:lnTo>
                    <a:pt x="3059430" y="231139"/>
                  </a:lnTo>
                  <a:lnTo>
                    <a:pt x="3045460" y="234950"/>
                  </a:lnTo>
                  <a:lnTo>
                    <a:pt x="3017520" y="242569"/>
                  </a:lnTo>
                  <a:lnTo>
                    <a:pt x="3004820" y="247650"/>
                  </a:lnTo>
                  <a:lnTo>
                    <a:pt x="2993390" y="254000"/>
                  </a:lnTo>
                  <a:lnTo>
                    <a:pt x="2979420" y="2616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Freeform 632"/>
            <p:cNvSpPr/>
            <p:nvPr/>
          </p:nvSpPr>
          <p:spPr>
            <a:xfrm>
              <a:off x="6113780" y="20486370"/>
              <a:ext cx="203201" cy="275592"/>
            </a:xfrm>
            <a:custGeom>
              <a:avLst/>
              <a:gdLst/>
              <a:ahLst/>
              <a:cxnLst/>
              <a:rect l="0" t="0" r="0" b="0"/>
              <a:pathLst>
                <a:path w="203201" h="275592">
                  <a:moveTo>
                    <a:pt x="203200" y="11430"/>
                  </a:moveTo>
                  <a:lnTo>
                    <a:pt x="198120" y="27941"/>
                  </a:lnTo>
                  <a:lnTo>
                    <a:pt x="195580" y="38100"/>
                  </a:lnTo>
                  <a:lnTo>
                    <a:pt x="195580" y="52069"/>
                  </a:lnTo>
                  <a:lnTo>
                    <a:pt x="194310" y="66041"/>
                  </a:lnTo>
                  <a:lnTo>
                    <a:pt x="194310" y="71119"/>
                  </a:lnTo>
                  <a:lnTo>
                    <a:pt x="196850" y="69850"/>
                  </a:lnTo>
                  <a:lnTo>
                    <a:pt x="199390" y="64769"/>
                  </a:lnTo>
                  <a:lnTo>
                    <a:pt x="200660" y="55880"/>
                  </a:lnTo>
                  <a:lnTo>
                    <a:pt x="201930" y="45719"/>
                  </a:lnTo>
                  <a:lnTo>
                    <a:pt x="201930" y="34291"/>
                  </a:lnTo>
                  <a:lnTo>
                    <a:pt x="199390" y="24130"/>
                  </a:lnTo>
                  <a:lnTo>
                    <a:pt x="193040" y="15241"/>
                  </a:lnTo>
                  <a:lnTo>
                    <a:pt x="186690" y="6350"/>
                  </a:lnTo>
                  <a:lnTo>
                    <a:pt x="176530" y="2541"/>
                  </a:lnTo>
                  <a:lnTo>
                    <a:pt x="165100" y="0"/>
                  </a:lnTo>
                  <a:lnTo>
                    <a:pt x="153670" y="0"/>
                  </a:lnTo>
                  <a:lnTo>
                    <a:pt x="142240" y="1269"/>
                  </a:lnTo>
                  <a:lnTo>
                    <a:pt x="130810" y="3810"/>
                  </a:lnTo>
                  <a:lnTo>
                    <a:pt x="119380" y="6350"/>
                  </a:lnTo>
                  <a:lnTo>
                    <a:pt x="110490" y="10160"/>
                  </a:lnTo>
                  <a:lnTo>
                    <a:pt x="101600" y="15241"/>
                  </a:lnTo>
                  <a:lnTo>
                    <a:pt x="93980" y="20319"/>
                  </a:lnTo>
                  <a:lnTo>
                    <a:pt x="83820" y="27941"/>
                  </a:lnTo>
                  <a:lnTo>
                    <a:pt x="74930" y="36830"/>
                  </a:lnTo>
                  <a:lnTo>
                    <a:pt x="64770" y="45719"/>
                  </a:lnTo>
                  <a:lnTo>
                    <a:pt x="55880" y="55880"/>
                  </a:lnTo>
                  <a:lnTo>
                    <a:pt x="48260" y="68580"/>
                  </a:lnTo>
                  <a:lnTo>
                    <a:pt x="33020" y="92710"/>
                  </a:lnTo>
                  <a:lnTo>
                    <a:pt x="17780" y="115569"/>
                  </a:lnTo>
                  <a:lnTo>
                    <a:pt x="11430" y="127000"/>
                  </a:lnTo>
                  <a:lnTo>
                    <a:pt x="6350" y="139700"/>
                  </a:lnTo>
                  <a:lnTo>
                    <a:pt x="2540" y="153669"/>
                  </a:lnTo>
                  <a:lnTo>
                    <a:pt x="0" y="165100"/>
                  </a:lnTo>
                  <a:lnTo>
                    <a:pt x="0" y="177800"/>
                  </a:lnTo>
                  <a:lnTo>
                    <a:pt x="1270" y="187960"/>
                  </a:lnTo>
                  <a:lnTo>
                    <a:pt x="2540" y="199391"/>
                  </a:lnTo>
                  <a:lnTo>
                    <a:pt x="5080" y="210819"/>
                  </a:lnTo>
                  <a:lnTo>
                    <a:pt x="7620" y="220980"/>
                  </a:lnTo>
                  <a:lnTo>
                    <a:pt x="12700" y="231141"/>
                  </a:lnTo>
                  <a:lnTo>
                    <a:pt x="17780" y="240030"/>
                  </a:lnTo>
                  <a:lnTo>
                    <a:pt x="22860" y="247650"/>
                  </a:lnTo>
                  <a:lnTo>
                    <a:pt x="34290" y="255269"/>
                  </a:lnTo>
                  <a:lnTo>
                    <a:pt x="48260" y="262891"/>
                  </a:lnTo>
                  <a:lnTo>
                    <a:pt x="64770" y="270510"/>
                  </a:lnTo>
                  <a:lnTo>
                    <a:pt x="81280" y="274319"/>
                  </a:lnTo>
                  <a:lnTo>
                    <a:pt x="95250" y="275591"/>
                  </a:lnTo>
                  <a:lnTo>
                    <a:pt x="110490" y="274319"/>
                  </a:lnTo>
                  <a:lnTo>
                    <a:pt x="125730" y="273050"/>
                  </a:lnTo>
                  <a:lnTo>
                    <a:pt x="139700" y="271780"/>
                  </a:lnTo>
                  <a:lnTo>
                    <a:pt x="182880" y="2641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Freeform 633"/>
            <p:cNvSpPr/>
            <p:nvPr/>
          </p:nvSpPr>
          <p:spPr>
            <a:xfrm>
              <a:off x="6383020" y="20497800"/>
              <a:ext cx="203201" cy="241301"/>
            </a:xfrm>
            <a:custGeom>
              <a:avLst/>
              <a:gdLst/>
              <a:ahLst/>
              <a:cxnLst/>
              <a:rect l="0" t="0" r="0" b="0"/>
              <a:pathLst>
                <a:path w="203201" h="241301">
                  <a:moveTo>
                    <a:pt x="81280" y="0"/>
                  </a:moveTo>
                  <a:lnTo>
                    <a:pt x="59690" y="16511"/>
                  </a:lnTo>
                  <a:lnTo>
                    <a:pt x="50800" y="25400"/>
                  </a:lnTo>
                  <a:lnTo>
                    <a:pt x="44450" y="34289"/>
                  </a:lnTo>
                  <a:lnTo>
                    <a:pt x="39370" y="43180"/>
                  </a:lnTo>
                  <a:lnTo>
                    <a:pt x="34290" y="53339"/>
                  </a:lnTo>
                  <a:lnTo>
                    <a:pt x="20320" y="73661"/>
                  </a:lnTo>
                  <a:lnTo>
                    <a:pt x="15240" y="85089"/>
                  </a:lnTo>
                  <a:lnTo>
                    <a:pt x="10160" y="97789"/>
                  </a:lnTo>
                  <a:lnTo>
                    <a:pt x="6350" y="110489"/>
                  </a:lnTo>
                  <a:lnTo>
                    <a:pt x="2540" y="124461"/>
                  </a:lnTo>
                  <a:lnTo>
                    <a:pt x="1270" y="137161"/>
                  </a:lnTo>
                  <a:lnTo>
                    <a:pt x="0" y="151130"/>
                  </a:lnTo>
                  <a:lnTo>
                    <a:pt x="1270" y="166370"/>
                  </a:lnTo>
                  <a:lnTo>
                    <a:pt x="5080" y="181611"/>
                  </a:lnTo>
                  <a:lnTo>
                    <a:pt x="8890" y="198120"/>
                  </a:lnTo>
                  <a:lnTo>
                    <a:pt x="19050" y="212089"/>
                  </a:lnTo>
                  <a:lnTo>
                    <a:pt x="33020" y="223520"/>
                  </a:lnTo>
                  <a:lnTo>
                    <a:pt x="49530" y="232411"/>
                  </a:lnTo>
                  <a:lnTo>
                    <a:pt x="63500" y="237489"/>
                  </a:lnTo>
                  <a:lnTo>
                    <a:pt x="76200" y="240030"/>
                  </a:lnTo>
                  <a:lnTo>
                    <a:pt x="88900" y="241300"/>
                  </a:lnTo>
                  <a:lnTo>
                    <a:pt x="101600" y="240030"/>
                  </a:lnTo>
                  <a:lnTo>
                    <a:pt x="114300" y="238761"/>
                  </a:lnTo>
                  <a:lnTo>
                    <a:pt x="128270" y="236220"/>
                  </a:lnTo>
                  <a:lnTo>
                    <a:pt x="140970" y="231139"/>
                  </a:lnTo>
                  <a:lnTo>
                    <a:pt x="152400" y="223520"/>
                  </a:lnTo>
                  <a:lnTo>
                    <a:pt x="163830" y="215900"/>
                  </a:lnTo>
                  <a:lnTo>
                    <a:pt x="173990" y="208280"/>
                  </a:lnTo>
                  <a:lnTo>
                    <a:pt x="182880" y="200661"/>
                  </a:lnTo>
                  <a:lnTo>
                    <a:pt x="191770" y="193039"/>
                  </a:lnTo>
                  <a:lnTo>
                    <a:pt x="196850" y="181611"/>
                  </a:lnTo>
                  <a:lnTo>
                    <a:pt x="200660" y="166370"/>
                  </a:lnTo>
                  <a:lnTo>
                    <a:pt x="203200" y="149861"/>
                  </a:lnTo>
                  <a:lnTo>
                    <a:pt x="201930" y="135889"/>
                  </a:lnTo>
                  <a:lnTo>
                    <a:pt x="199390" y="124461"/>
                  </a:lnTo>
                  <a:lnTo>
                    <a:pt x="195580" y="114300"/>
                  </a:lnTo>
                  <a:lnTo>
                    <a:pt x="190500" y="105411"/>
                  </a:lnTo>
                  <a:lnTo>
                    <a:pt x="184150" y="96520"/>
                  </a:lnTo>
                  <a:lnTo>
                    <a:pt x="177800" y="88900"/>
                  </a:lnTo>
                  <a:lnTo>
                    <a:pt x="170180" y="81280"/>
                  </a:lnTo>
                  <a:lnTo>
                    <a:pt x="161290" y="73661"/>
                  </a:lnTo>
                  <a:lnTo>
                    <a:pt x="152400" y="67311"/>
                  </a:lnTo>
                  <a:lnTo>
                    <a:pt x="143510" y="60961"/>
                  </a:lnTo>
                  <a:lnTo>
                    <a:pt x="133350" y="55880"/>
                  </a:lnTo>
                  <a:lnTo>
                    <a:pt x="123190" y="50800"/>
                  </a:lnTo>
                  <a:lnTo>
                    <a:pt x="113030" y="46989"/>
                  </a:lnTo>
                  <a:lnTo>
                    <a:pt x="101600" y="43180"/>
                  </a:lnTo>
                  <a:lnTo>
                    <a:pt x="60960" y="317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Freeform 634"/>
            <p:cNvSpPr/>
            <p:nvPr/>
          </p:nvSpPr>
          <p:spPr>
            <a:xfrm>
              <a:off x="6666230" y="20482561"/>
              <a:ext cx="387351" cy="226060"/>
            </a:xfrm>
            <a:custGeom>
              <a:avLst/>
              <a:gdLst/>
              <a:ahLst/>
              <a:cxnLst/>
              <a:rect l="0" t="0" r="0" b="0"/>
              <a:pathLst>
                <a:path w="387351" h="226060">
                  <a:moveTo>
                    <a:pt x="19050" y="25400"/>
                  </a:moveTo>
                  <a:lnTo>
                    <a:pt x="25400" y="41909"/>
                  </a:lnTo>
                  <a:lnTo>
                    <a:pt x="25400" y="50800"/>
                  </a:lnTo>
                  <a:lnTo>
                    <a:pt x="24130" y="59689"/>
                  </a:lnTo>
                  <a:lnTo>
                    <a:pt x="5080" y="168909"/>
                  </a:lnTo>
                  <a:lnTo>
                    <a:pt x="2540" y="175259"/>
                  </a:lnTo>
                  <a:lnTo>
                    <a:pt x="1270" y="172719"/>
                  </a:lnTo>
                  <a:lnTo>
                    <a:pt x="0" y="166369"/>
                  </a:lnTo>
                  <a:lnTo>
                    <a:pt x="1270" y="157478"/>
                  </a:lnTo>
                  <a:lnTo>
                    <a:pt x="2540" y="148589"/>
                  </a:lnTo>
                  <a:lnTo>
                    <a:pt x="10160" y="115569"/>
                  </a:lnTo>
                  <a:lnTo>
                    <a:pt x="12700" y="102869"/>
                  </a:lnTo>
                  <a:lnTo>
                    <a:pt x="17780" y="87628"/>
                  </a:lnTo>
                  <a:lnTo>
                    <a:pt x="29210" y="52069"/>
                  </a:lnTo>
                  <a:lnTo>
                    <a:pt x="35560" y="36828"/>
                  </a:lnTo>
                  <a:lnTo>
                    <a:pt x="41910" y="25400"/>
                  </a:lnTo>
                  <a:lnTo>
                    <a:pt x="48260" y="15239"/>
                  </a:lnTo>
                  <a:lnTo>
                    <a:pt x="57150" y="7619"/>
                  </a:lnTo>
                  <a:lnTo>
                    <a:pt x="68580" y="2539"/>
                  </a:lnTo>
                  <a:lnTo>
                    <a:pt x="80010" y="0"/>
                  </a:lnTo>
                  <a:lnTo>
                    <a:pt x="91440" y="0"/>
                  </a:lnTo>
                  <a:lnTo>
                    <a:pt x="102870" y="2539"/>
                  </a:lnTo>
                  <a:lnTo>
                    <a:pt x="113030" y="6350"/>
                  </a:lnTo>
                  <a:lnTo>
                    <a:pt x="123190" y="12700"/>
                  </a:lnTo>
                  <a:lnTo>
                    <a:pt x="132080" y="20319"/>
                  </a:lnTo>
                  <a:lnTo>
                    <a:pt x="139700" y="29209"/>
                  </a:lnTo>
                  <a:lnTo>
                    <a:pt x="146050" y="38100"/>
                  </a:lnTo>
                  <a:lnTo>
                    <a:pt x="152400" y="48259"/>
                  </a:lnTo>
                  <a:lnTo>
                    <a:pt x="175260" y="93978"/>
                  </a:lnTo>
                  <a:lnTo>
                    <a:pt x="179070" y="107950"/>
                  </a:lnTo>
                  <a:lnTo>
                    <a:pt x="181610" y="120650"/>
                  </a:lnTo>
                  <a:lnTo>
                    <a:pt x="184150" y="134619"/>
                  </a:lnTo>
                  <a:lnTo>
                    <a:pt x="186690" y="148589"/>
                  </a:lnTo>
                  <a:lnTo>
                    <a:pt x="189230" y="162559"/>
                  </a:lnTo>
                  <a:lnTo>
                    <a:pt x="191770" y="176528"/>
                  </a:lnTo>
                  <a:lnTo>
                    <a:pt x="193040" y="190500"/>
                  </a:lnTo>
                  <a:lnTo>
                    <a:pt x="193040" y="204469"/>
                  </a:lnTo>
                  <a:lnTo>
                    <a:pt x="190500" y="218439"/>
                  </a:lnTo>
                  <a:lnTo>
                    <a:pt x="190500" y="220978"/>
                  </a:lnTo>
                  <a:lnTo>
                    <a:pt x="191770" y="215900"/>
                  </a:lnTo>
                  <a:lnTo>
                    <a:pt x="194310" y="204469"/>
                  </a:lnTo>
                  <a:lnTo>
                    <a:pt x="195580" y="193039"/>
                  </a:lnTo>
                  <a:lnTo>
                    <a:pt x="196850" y="180339"/>
                  </a:lnTo>
                  <a:lnTo>
                    <a:pt x="196850" y="167639"/>
                  </a:lnTo>
                  <a:lnTo>
                    <a:pt x="198120" y="153669"/>
                  </a:lnTo>
                  <a:lnTo>
                    <a:pt x="200660" y="140969"/>
                  </a:lnTo>
                  <a:lnTo>
                    <a:pt x="203200" y="127000"/>
                  </a:lnTo>
                  <a:lnTo>
                    <a:pt x="207010" y="114300"/>
                  </a:lnTo>
                  <a:lnTo>
                    <a:pt x="209550" y="101600"/>
                  </a:lnTo>
                  <a:lnTo>
                    <a:pt x="213360" y="90169"/>
                  </a:lnTo>
                  <a:lnTo>
                    <a:pt x="219710" y="68578"/>
                  </a:lnTo>
                  <a:lnTo>
                    <a:pt x="223520" y="57150"/>
                  </a:lnTo>
                  <a:lnTo>
                    <a:pt x="227330" y="48259"/>
                  </a:lnTo>
                  <a:lnTo>
                    <a:pt x="233680" y="39369"/>
                  </a:lnTo>
                  <a:lnTo>
                    <a:pt x="238760" y="31750"/>
                  </a:lnTo>
                  <a:lnTo>
                    <a:pt x="246380" y="24128"/>
                  </a:lnTo>
                  <a:lnTo>
                    <a:pt x="255270" y="19050"/>
                  </a:lnTo>
                  <a:lnTo>
                    <a:pt x="264160" y="13969"/>
                  </a:lnTo>
                  <a:lnTo>
                    <a:pt x="275590" y="12700"/>
                  </a:lnTo>
                  <a:lnTo>
                    <a:pt x="289560" y="15239"/>
                  </a:lnTo>
                  <a:lnTo>
                    <a:pt x="304800" y="19050"/>
                  </a:lnTo>
                  <a:lnTo>
                    <a:pt x="317500" y="24128"/>
                  </a:lnTo>
                  <a:lnTo>
                    <a:pt x="327660" y="31750"/>
                  </a:lnTo>
                  <a:lnTo>
                    <a:pt x="337820" y="40639"/>
                  </a:lnTo>
                  <a:lnTo>
                    <a:pt x="345440" y="50800"/>
                  </a:lnTo>
                  <a:lnTo>
                    <a:pt x="350520" y="62228"/>
                  </a:lnTo>
                  <a:lnTo>
                    <a:pt x="356870" y="74928"/>
                  </a:lnTo>
                  <a:lnTo>
                    <a:pt x="360680" y="86359"/>
                  </a:lnTo>
                  <a:lnTo>
                    <a:pt x="369570" y="107950"/>
                  </a:lnTo>
                  <a:lnTo>
                    <a:pt x="381000" y="140969"/>
                  </a:lnTo>
                  <a:lnTo>
                    <a:pt x="383540" y="153669"/>
                  </a:lnTo>
                  <a:lnTo>
                    <a:pt x="384810" y="168909"/>
                  </a:lnTo>
                  <a:lnTo>
                    <a:pt x="387350" y="2260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Freeform 635"/>
            <p:cNvSpPr/>
            <p:nvPr/>
          </p:nvSpPr>
          <p:spPr>
            <a:xfrm>
              <a:off x="7141210" y="20501611"/>
              <a:ext cx="400051" cy="207010"/>
            </a:xfrm>
            <a:custGeom>
              <a:avLst/>
              <a:gdLst/>
              <a:ahLst/>
              <a:cxnLst/>
              <a:rect l="0" t="0" r="0" b="0"/>
              <a:pathLst>
                <a:path w="400051" h="207010">
                  <a:moveTo>
                    <a:pt x="7620" y="6350"/>
                  </a:moveTo>
                  <a:lnTo>
                    <a:pt x="19050" y="22859"/>
                  </a:lnTo>
                  <a:lnTo>
                    <a:pt x="21590" y="34289"/>
                  </a:lnTo>
                  <a:lnTo>
                    <a:pt x="24130" y="46989"/>
                  </a:lnTo>
                  <a:lnTo>
                    <a:pt x="25400" y="60959"/>
                  </a:lnTo>
                  <a:lnTo>
                    <a:pt x="26670" y="78739"/>
                  </a:lnTo>
                  <a:lnTo>
                    <a:pt x="27940" y="115569"/>
                  </a:lnTo>
                  <a:lnTo>
                    <a:pt x="26670" y="133350"/>
                  </a:lnTo>
                  <a:lnTo>
                    <a:pt x="25400" y="149859"/>
                  </a:lnTo>
                  <a:lnTo>
                    <a:pt x="22860" y="165100"/>
                  </a:lnTo>
                  <a:lnTo>
                    <a:pt x="19050" y="177800"/>
                  </a:lnTo>
                  <a:lnTo>
                    <a:pt x="13970" y="187959"/>
                  </a:lnTo>
                  <a:lnTo>
                    <a:pt x="8890" y="198119"/>
                  </a:lnTo>
                  <a:lnTo>
                    <a:pt x="5080" y="198119"/>
                  </a:lnTo>
                  <a:lnTo>
                    <a:pt x="2540" y="193039"/>
                  </a:lnTo>
                  <a:lnTo>
                    <a:pt x="0" y="182878"/>
                  </a:lnTo>
                  <a:lnTo>
                    <a:pt x="0" y="170178"/>
                  </a:lnTo>
                  <a:lnTo>
                    <a:pt x="1270" y="153669"/>
                  </a:lnTo>
                  <a:lnTo>
                    <a:pt x="3810" y="135889"/>
                  </a:lnTo>
                  <a:lnTo>
                    <a:pt x="6350" y="120650"/>
                  </a:lnTo>
                  <a:lnTo>
                    <a:pt x="8890" y="107950"/>
                  </a:lnTo>
                  <a:lnTo>
                    <a:pt x="11430" y="95250"/>
                  </a:lnTo>
                  <a:lnTo>
                    <a:pt x="16510" y="82550"/>
                  </a:lnTo>
                  <a:lnTo>
                    <a:pt x="21590" y="71119"/>
                  </a:lnTo>
                  <a:lnTo>
                    <a:pt x="27940" y="59689"/>
                  </a:lnTo>
                  <a:lnTo>
                    <a:pt x="34290" y="49528"/>
                  </a:lnTo>
                  <a:lnTo>
                    <a:pt x="40640" y="38100"/>
                  </a:lnTo>
                  <a:lnTo>
                    <a:pt x="46990" y="27939"/>
                  </a:lnTo>
                  <a:lnTo>
                    <a:pt x="55880" y="17778"/>
                  </a:lnTo>
                  <a:lnTo>
                    <a:pt x="67310" y="10159"/>
                  </a:lnTo>
                  <a:lnTo>
                    <a:pt x="78740" y="1269"/>
                  </a:lnTo>
                  <a:lnTo>
                    <a:pt x="92710" y="0"/>
                  </a:lnTo>
                  <a:lnTo>
                    <a:pt x="107950" y="1269"/>
                  </a:lnTo>
                  <a:lnTo>
                    <a:pt x="123190" y="6350"/>
                  </a:lnTo>
                  <a:lnTo>
                    <a:pt x="137160" y="16509"/>
                  </a:lnTo>
                  <a:lnTo>
                    <a:pt x="149860" y="27939"/>
                  </a:lnTo>
                  <a:lnTo>
                    <a:pt x="162560" y="41909"/>
                  </a:lnTo>
                  <a:lnTo>
                    <a:pt x="171450" y="54609"/>
                  </a:lnTo>
                  <a:lnTo>
                    <a:pt x="179070" y="66039"/>
                  </a:lnTo>
                  <a:lnTo>
                    <a:pt x="185420" y="78739"/>
                  </a:lnTo>
                  <a:lnTo>
                    <a:pt x="190500" y="92709"/>
                  </a:lnTo>
                  <a:lnTo>
                    <a:pt x="194310" y="109219"/>
                  </a:lnTo>
                  <a:lnTo>
                    <a:pt x="199390" y="128269"/>
                  </a:lnTo>
                  <a:lnTo>
                    <a:pt x="200660" y="143509"/>
                  </a:lnTo>
                  <a:lnTo>
                    <a:pt x="200660" y="157478"/>
                  </a:lnTo>
                  <a:lnTo>
                    <a:pt x="199390" y="170178"/>
                  </a:lnTo>
                  <a:lnTo>
                    <a:pt x="199390" y="172719"/>
                  </a:lnTo>
                  <a:lnTo>
                    <a:pt x="198120" y="168909"/>
                  </a:lnTo>
                  <a:lnTo>
                    <a:pt x="198120" y="160019"/>
                  </a:lnTo>
                  <a:lnTo>
                    <a:pt x="199390" y="151128"/>
                  </a:lnTo>
                  <a:lnTo>
                    <a:pt x="203200" y="140969"/>
                  </a:lnTo>
                  <a:lnTo>
                    <a:pt x="208280" y="132078"/>
                  </a:lnTo>
                  <a:lnTo>
                    <a:pt x="214630" y="123189"/>
                  </a:lnTo>
                  <a:lnTo>
                    <a:pt x="219710" y="114300"/>
                  </a:lnTo>
                  <a:lnTo>
                    <a:pt x="226060" y="106678"/>
                  </a:lnTo>
                  <a:lnTo>
                    <a:pt x="233680" y="97789"/>
                  </a:lnTo>
                  <a:lnTo>
                    <a:pt x="252730" y="78739"/>
                  </a:lnTo>
                  <a:lnTo>
                    <a:pt x="261620" y="69850"/>
                  </a:lnTo>
                  <a:lnTo>
                    <a:pt x="271780" y="60959"/>
                  </a:lnTo>
                  <a:lnTo>
                    <a:pt x="281940" y="53339"/>
                  </a:lnTo>
                  <a:lnTo>
                    <a:pt x="294640" y="48259"/>
                  </a:lnTo>
                  <a:lnTo>
                    <a:pt x="308610" y="44450"/>
                  </a:lnTo>
                  <a:lnTo>
                    <a:pt x="323850" y="43178"/>
                  </a:lnTo>
                  <a:lnTo>
                    <a:pt x="336550" y="43178"/>
                  </a:lnTo>
                  <a:lnTo>
                    <a:pt x="347980" y="45719"/>
                  </a:lnTo>
                  <a:lnTo>
                    <a:pt x="356870" y="50800"/>
                  </a:lnTo>
                  <a:lnTo>
                    <a:pt x="365760" y="55878"/>
                  </a:lnTo>
                  <a:lnTo>
                    <a:pt x="373380" y="60959"/>
                  </a:lnTo>
                  <a:lnTo>
                    <a:pt x="382270" y="67309"/>
                  </a:lnTo>
                  <a:lnTo>
                    <a:pt x="388620" y="78739"/>
                  </a:lnTo>
                  <a:lnTo>
                    <a:pt x="393700" y="92709"/>
                  </a:lnTo>
                  <a:lnTo>
                    <a:pt x="398780" y="110489"/>
                  </a:lnTo>
                  <a:lnTo>
                    <a:pt x="400050" y="124459"/>
                  </a:lnTo>
                  <a:lnTo>
                    <a:pt x="400050" y="138428"/>
                  </a:lnTo>
                  <a:lnTo>
                    <a:pt x="398780" y="149859"/>
                  </a:lnTo>
                  <a:lnTo>
                    <a:pt x="397510" y="161289"/>
                  </a:lnTo>
                  <a:lnTo>
                    <a:pt x="394970" y="172719"/>
                  </a:lnTo>
                  <a:lnTo>
                    <a:pt x="397510" y="2070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Freeform 636"/>
            <p:cNvSpPr/>
            <p:nvPr/>
          </p:nvSpPr>
          <p:spPr>
            <a:xfrm>
              <a:off x="7635240" y="20486370"/>
              <a:ext cx="182881" cy="242570"/>
            </a:xfrm>
            <a:custGeom>
              <a:avLst/>
              <a:gdLst/>
              <a:ahLst/>
              <a:cxnLst/>
              <a:rect l="0" t="0" r="0" b="0"/>
              <a:pathLst>
                <a:path w="182881" h="242570">
                  <a:moveTo>
                    <a:pt x="29210" y="0"/>
                  </a:moveTo>
                  <a:lnTo>
                    <a:pt x="24130" y="17780"/>
                  </a:lnTo>
                  <a:lnTo>
                    <a:pt x="21590" y="29210"/>
                  </a:lnTo>
                  <a:lnTo>
                    <a:pt x="17780" y="44450"/>
                  </a:lnTo>
                  <a:lnTo>
                    <a:pt x="15240" y="60960"/>
                  </a:lnTo>
                  <a:lnTo>
                    <a:pt x="11430" y="76200"/>
                  </a:lnTo>
                  <a:lnTo>
                    <a:pt x="7620" y="90169"/>
                  </a:lnTo>
                  <a:lnTo>
                    <a:pt x="5080" y="101600"/>
                  </a:lnTo>
                  <a:lnTo>
                    <a:pt x="2540" y="116841"/>
                  </a:lnTo>
                  <a:lnTo>
                    <a:pt x="1270" y="134619"/>
                  </a:lnTo>
                  <a:lnTo>
                    <a:pt x="0" y="153669"/>
                  </a:lnTo>
                  <a:lnTo>
                    <a:pt x="1270" y="170180"/>
                  </a:lnTo>
                  <a:lnTo>
                    <a:pt x="5080" y="186691"/>
                  </a:lnTo>
                  <a:lnTo>
                    <a:pt x="10160" y="201930"/>
                  </a:lnTo>
                  <a:lnTo>
                    <a:pt x="17780" y="214630"/>
                  </a:lnTo>
                  <a:lnTo>
                    <a:pt x="27940" y="224791"/>
                  </a:lnTo>
                  <a:lnTo>
                    <a:pt x="38100" y="233680"/>
                  </a:lnTo>
                  <a:lnTo>
                    <a:pt x="49530" y="240030"/>
                  </a:lnTo>
                  <a:lnTo>
                    <a:pt x="60960" y="241300"/>
                  </a:lnTo>
                  <a:lnTo>
                    <a:pt x="71120" y="242569"/>
                  </a:lnTo>
                  <a:lnTo>
                    <a:pt x="81280" y="241300"/>
                  </a:lnTo>
                  <a:lnTo>
                    <a:pt x="92710" y="238760"/>
                  </a:lnTo>
                  <a:lnTo>
                    <a:pt x="102870" y="237491"/>
                  </a:lnTo>
                  <a:lnTo>
                    <a:pt x="113030" y="232410"/>
                  </a:lnTo>
                  <a:lnTo>
                    <a:pt x="120650" y="224791"/>
                  </a:lnTo>
                  <a:lnTo>
                    <a:pt x="129540" y="217169"/>
                  </a:lnTo>
                  <a:lnTo>
                    <a:pt x="137160" y="208280"/>
                  </a:lnTo>
                  <a:lnTo>
                    <a:pt x="144780" y="198119"/>
                  </a:lnTo>
                  <a:lnTo>
                    <a:pt x="151130" y="189230"/>
                  </a:lnTo>
                  <a:lnTo>
                    <a:pt x="166370" y="168910"/>
                  </a:lnTo>
                  <a:lnTo>
                    <a:pt x="172720" y="157480"/>
                  </a:lnTo>
                  <a:lnTo>
                    <a:pt x="177800" y="143510"/>
                  </a:lnTo>
                  <a:lnTo>
                    <a:pt x="181610" y="124460"/>
                  </a:lnTo>
                  <a:lnTo>
                    <a:pt x="182880" y="104141"/>
                  </a:lnTo>
                  <a:lnTo>
                    <a:pt x="182880" y="87630"/>
                  </a:lnTo>
                  <a:lnTo>
                    <a:pt x="182880" y="72391"/>
                  </a:lnTo>
                  <a:lnTo>
                    <a:pt x="180340" y="58419"/>
                  </a:lnTo>
                  <a:lnTo>
                    <a:pt x="176530" y="46991"/>
                  </a:lnTo>
                  <a:lnTo>
                    <a:pt x="172720" y="34291"/>
                  </a:lnTo>
                  <a:lnTo>
                    <a:pt x="15621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Freeform 637"/>
            <p:cNvSpPr/>
            <p:nvPr/>
          </p:nvSpPr>
          <p:spPr>
            <a:xfrm>
              <a:off x="7896860" y="20491450"/>
              <a:ext cx="201931" cy="205740"/>
            </a:xfrm>
            <a:custGeom>
              <a:avLst/>
              <a:gdLst/>
              <a:ahLst/>
              <a:cxnLst/>
              <a:rect l="0" t="0" r="0" b="0"/>
              <a:pathLst>
                <a:path w="201931" h="205740">
                  <a:moveTo>
                    <a:pt x="0" y="205739"/>
                  </a:moveTo>
                  <a:lnTo>
                    <a:pt x="0" y="184150"/>
                  </a:lnTo>
                  <a:lnTo>
                    <a:pt x="1270" y="173989"/>
                  </a:lnTo>
                  <a:lnTo>
                    <a:pt x="2540" y="163830"/>
                  </a:lnTo>
                  <a:lnTo>
                    <a:pt x="5080" y="152400"/>
                  </a:lnTo>
                  <a:lnTo>
                    <a:pt x="8890" y="139700"/>
                  </a:lnTo>
                  <a:lnTo>
                    <a:pt x="20320" y="105411"/>
                  </a:lnTo>
                  <a:lnTo>
                    <a:pt x="25400" y="88900"/>
                  </a:lnTo>
                  <a:lnTo>
                    <a:pt x="31750" y="76200"/>
                  </a:lnTo>
                  <a:lnTo>
                    <a:pt x="39370" y="63500"/>
                  </a:lnTo>
                  <a:lnTo>
                    <a:pt x="46990" y="52070"/>
                  </a:lnTo>
                  <a:lnTo>
                    <a:pt x="55880" y="43180"/>
                  </a:lnTo>
                  <a:lnTo>
                    <a:pt x="64770" y="34289"/>
                  </a:lnTo>
                  <a:lnTo>
                    <a:pt x="74930" y="25400"/>
                  </a:lnTo>
                  <a:lnTo>
                    <a:pt x="85090" y="17780"/>
                  </a:lnTo>
                  <a:lnTo>
                    <a:pt x="95250" y="10161"/>
                  </a:lnTo>
                  <a:lnTo>
                    <a:pt x="109220" y="5080"/>
                  </a:lnTo>
                  <a:lnTo>
                    <a:pt x="124460" y="2539"/>
                  </a:lnTo>
                  <a:lnTo>
                    <a:pt x="142240" y="0"/>
                  </a:lnTo>
                  <a:lnTo>
                    <a:pt x="157480" y="3811"/>
                  </a:lnTo>
                  <a:lnTo>
                    <a:pt x="168910" y="12700"/>
                  </a:lnTo>
                  <a:lnTo>
                    <a:pt x="179070" y="24130"/>
                  </a:lnTo>
                  <a:lnTo>
                    <a:pt x="186690" y="35561"/>
                  </a:lnTo>
                  <a:lnTo>
                    <a:pt x="193040" y="46989"/>
                  </a:lnTo>
                  <a:lnTo>
                    <a:pt x="199390" y="58420"/>
                  </a:lnTo>
                  <a:lnTo>
                    <a:pt x="201930" y="68580"/>
                  </a:lnTo>
                  <a:lnTo>
                    <a:pt x="201930" y="80011"/>
                  </a:lnTo>
                  <a:lnTo>
                    <a:pt x="200660" y="90170"/>
                  </a:lnTo>
                  <a:lnTo>
                    <a:pt x="200660" y="101600"/>
                  </a:lnTo>
                  <a:lnTo>
                    <a:pt x="200660" y="127000"/>
                  </a:lnTo>
                  <a:lnTo>
                    <a:pt x="198120" y="139700"/>
                  </a:lnTo>
                  <a:lnTo>
                    <a:pt x="196850" y="151130"/>
                  </a:lnTo>
                  <a:lnTo>
                    <a:pt x="194310" y="162561"/>
                  </a:lnTo>
                  <a:lnTo>
                    <a:pt x="190500" y="173989"/>
                  </a:lnTo>
                  <a:lnTo>
                    <a:pt x="185420" y="184150"/>
                  </a:lnTo>
                  <a:lnTo>
                    <a:pt x="179070" y="195580"/>
                  </a:lnTo>
                  <a:lnTo>
                    <a:pt x="179070" y="200661"/>
                  </a:lnTo>
                  <a:lnTo>
                    <a:pt x="182880" y="204470"/>
                  </a:lnTo>
                  <a:lnTo>
                    <a:pt x="199390" y="2057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Freeform 638"/>
            <p:cNvSpPr/>
            <p:nvPr/>
          </p:nvSpPr>
          <p:spPr>
            <a:xfrm>
              <a:off x="8201660" y="20518120"/>
              <a:ext cx="63501" cy="179070"/>
            </a:xfrm>
            <a:custGeom>
              <a:avLst/>
              <a:gdLst/>
              <a:ahLst/>
              <a:cxnLst/>
              <a:rect l="0" t="0" r="0" b="0"/>
              <a:pathLst>
                <a:path w="63501" h="179070">
                  <a:moveTo>
                    <a:pt x="63500" y="0"/>
                  </a:moveTo>
                  <a:lnTo>
                    <a:pt x="48260" y="44450"/>
                  </a:lnTo>
                  <a:lnTo>
                    <a:pt x="39370" y="71119"/>
                  </a:lnTo>
                  <a:lnTo>
                    <a:pt x="33020" y="86360"/>
                  </a:lnTo>
                  <a:lnTo>
                    <a:pt x="26670" y="100330"/>
                  </a:lnTo>
                  <a:lnTo>
                    <a:pt x="20320" y="115569"/>
                  </a:lnTo>
                  <a:lnTo>
                    <a:pt x="0" y="17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Freeform 639"/>
            <p:cNvSpPr/>
            <p:nvPr/>
          </p:nvSpPr>
          <p:spPr>
            <a:xfrm>
              <a:off x="8307070" y="204660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3175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Freeform 640"/>
            <p:cNvSpPr/>
            <p:nvPr/>
          </p:nvSpPr>
          <p:spPr>
            <a:xfrm>
              <a:off x="8368030" y="20510500"/>
              <a:ext cx="212091" cy="204471"/>
            </a:xfrm>
            <a:custGeom>
              <a:avLst/>
              <a:gdLst/>
              <a:ahLst/>
              <a:cxnLst/>
              <a:rect l="0" t="0" r="0" b="0"/>
              <a:pathLst>
                <a:path w="212091" h="204471">
                  <a:moveTo>
                    <a:pt x="201930" y="19050"/>
                  </a:moveTo>
                  <a:lnTo>
                    <a:pt x="190500" y="7620"/>
                  </a:lnTo>
                  <a:lnTo>
                    <a:pt x="182880" y="3811"/>
                  </a:lnTo>
                  <a:lnTo>
                    <a:pt x="172720" y="1270"/>
                  </a:lnTo>
                  <a:lnTo>
                    <a:pt x="161290" y="0"/>
                  </a:lnTo>
                  <a:lnTo>
                    <a:pt x="151130" y="0"/>
                  </a:lnTo>
                  <a:lnTo>
                    <a:pt x="139700" y="2539"/>
                  </a:lnTo>
                  <a:lnTo>
                    <a:pt x="129540" y="3811"/>
                  </a:lnTo>
                  <a:lnTo>
                    <a:pt x="116840" y="7620"/>
                  </a:lnTo>
                  <a:lnTo>
                    <a:pt x="104140" y="12700"/>
                  </a:lnTo>
                  <a:lnTo>
                    <a:pt x="91440" y="17780"/>
                  </a:lnTo>
                  <a:lnTo>
                    <a:pt x="78740" y="24130"/>
                  </a:lnTo>
                  <a:lnTo>
                    <a:pt x="67310" y="30480"/>
                  </a:lnTo>
                  <a:lnTo>
                    <a:pt x="55880" y="36830"/>
                  </a:lnTo>
                  <a:lnTo>
                    <a:pt x="45720" y="44450"/>
                  </a:lnTo>
                  <a:lnTo>
                    <a:pt x="34290" y="53339"/>
                  </a:lnTo>
                  <a:lnTo>
                    <a:pt x="24130" y="63500"/>
                  </a:lnTo>
                  <a:lnTo>
                    <a:pt x="15240" y="73661"/>
                  </a:lnTo>
                  <a:lnTo>
                    <a:pt x="8890" y="86361"/>
                  </a:lnTo>
                  <a:lnTo>
                    <a:pt x="2540" y="99061"/>
                  </a:lnTo>
                  <a:lnTo>
                    <a:pt x="0" y="110489"/>
                  </a:lnTo>
                  <a:lnTo>
                    <a:pt x="0" y="121920"/>
                  </a:lnTo>
                  <a:lnTo>
                    <a:pt x="0" y="133350"/>
                  </a:lnTo>
                  <a:lnTo>
                    <a:pt x="6350" y="144780"/>
                  </a:lnTo>
                  <a:lnTo>
                    <a:pt x="13970" y="157480"/>
                  </a:lnTo>
                  <a:lnTo>
                    <a:pt x="24130" y="171450"/>
                  </a:lnTo>
                  <a:lnTo>
                    <a:pt x="34290" y="181611"/>
                  </a:lnTo>
                  <a:lnTo>
                    <a:pt x="44450" y="189230"/>
                  </a:lnTo>
                  <a:lnTo>
                    <a:pt x="54610" y="195580"/>
                  </a:lnTo>
                  <a:lnTo>
                    <a:pt x="66040" y="199389"/>
                  </a:lnTo>
                  <a:lnTo>
                    <a:pt x="78740" y="201930"/>
                  </a:lnTo>
                  <a:lnTo>
                    <a:pt x="91440" y="204470"/>
                  </a:lnTo>
                  <a:lnTo>
                    <a:pt x="106680" y="204470"/>
                  </a:lnTo>
                  <a:lnTo>
                    <a:pt x="121920" y="203200"/>
                  </a:lnTo>
                  <a:lnTo>
                    <a:pt x="138430" y="201930"/>
                  </a:lnTo>
                  <a:lnTo>
                    <a:pt x="153670" y="199389"/>
                  </a:lnTo>
                  <a:lnTo>
                    <a:pt x="168910" y="195580"/>
                  </a:lnTo>
                  <a:lnTo>
                    <a:pt x="212090" y="1866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Freeform 641"/>
            <p:cNvSpPr/>
            <p:nvPr/>
          </p:nvSpPr>
          <p:spPr>
            <a:xfrm>
              <a:off x="8595360" y="20542250"/>
              <a:ext cx="322581" cy="180340"/>
            </a:xfrm>
            <a:custGeom>
              <a:avLst/>
              <a:gdLst/>
              <a:ahLst/>
              <a:cxnLst/>
              <a:rect l="0" t="0" r="0" b="0"/>
              <a:pathLst>
                <a:path w="322581" h="180340">
                  <a:moveTo>
                    <a:pt x="175260" y="17780"/>
                  </a:moveTo>
                  <a:lnTo>
                    <a:pt x="157480" y="7620"/>
                  </a:lnTo>
                  <a:lnTo>
                    <a:pt x="148590" y="3811"/>
                  </a:lnTo>
                  <a:lnTo>
                    <a:pt x="137160" y="1270"/>
                  </a:lnTo>
                  <a:lnTo>
                    <a:pt x="125730" y="0"/>
                  </a:lnTo>
                  <a:lnTo>
                    <a:pt x="114300" y="0"/>
                  </a:lnTo>
                  <a:lnTo>
                    <a:pt x="102870" y="1270"/>
                  </a:lnTo>
                  <a:lnTo>
                    <a:pt x="91440" y="3811"/>
                  </a:lnTo>
                  <a:lnTo>
                    <a:pt x="81280" y="8889"/>
                  </a:lnTo>
                  <a:lnTo>
                    <a:pt x="69850" y="15239"/>
                  </a:lnTo>
                  <a:lnTo>
                    <a:pt x="59690" y="22861"/>
                  </a:lnTo>
                  <a:lnTo>
                    <a:pt x="49530" y="30480"/>
                  </a:lnTo>
                  <a:lnTo>
                    <a:pt x="40640" y="38100"/>
                  </a:lnTo>
                  <a:lnTo>
                    <a:pt x="33020" y="45720"/>
                  </a:lnTo>
                  <a:lnTo>
                    <a:pt x="25400" y="54611"/>
                  </a:lnTo>
                  <a:lnTo>
                    <a:pt x="17780" y="63500"/>
                  </a:lnTo>
                  <a:lnTo>
                    <a:pt x="10160" y="72389"/>
                  </a:lnTo>
                  <a:lnTo>
                    <a:pt x="5080" y="86361"/>
                  </a:lnTo>
                  <a:lnTo>
                    <a:pt x="2540" y="102870"/>
                  </a:lnTo>
                  <a:lnTo>
                    <a:pt x="0" y="119380"/>
                  </a:lnTo>
                  <a:lnTo>
                    <a:pt x="2540" y="134620"/>
                  </a:lnTo>
                  <a:lnTo>
                    <a:pt x="7620" y="148589"/>
                  </a:lnTo>
                  <a:lnTo>
                    <a:pt x="13970" y="161289"/>
                  </a:lnTo>
                  <a:lnTo>
                    <a:pt x="24130" y="170180"/>
                  </a:lnTo>
                  <a:lnTo>
                    <a:pt x="36830" y="175261"/>
                  </a:lnTo>
                  <a:lnTo>
                    <a:pt x="50800" y="179070"/>
                  </a:lnTo>
                  <a:lnTo>
                    <a:pt x="64770" y="180339"/>
                  </a:lnTo>
                  <a:lnTo>
                    <a:pt x="76200" y="180339"/>
                  </a:lnTo>
                  <a:lnTo>
                    <a:pt x="88900" y="179070"/>
                  </a:lnTo>
                  <a:lnTo>
                    <a:pt x="99060" y="175261"/>
                  </a:lnTo>
                  <a:lnTo>
                    <a:pt x="110490" y="171450"/>
                  </a:lnTo>
                  <a:lnTo>
                    <a:pt x="121920" y="166370"/>
                  </a:lnTo>
                  <a:lnTo>
                    <a:pt x="130810" y="160020"/>
                  </a:lnTo>
                  <a:lnTo>
                    <a:pt x="139700" y="153670"/>
                  </a:lnTo>
                  <a:lnTo>
                    <a:pt x="148590" y="147320"/>
                  </a:lnTo>
                  <a:lnTo>
                    <a:pt x="156210" y="139700"/>
                  </a:lnTo>
                  <a:lnTo>
                    <a:pt x="163830" y="130811"/>
                  </a:lnTo>
                  <a:lnTo>
                    <a:pt x="170180" y="121920"/>
                  </a:lnTo>
                  <a:lnTo>
                    <a:pt x="176530" y="111761"/>
                  </a:lnTo>
                  <a:lnTo>
                    <a:pt x="181610" y="101600"/>
                  </a:lnTo>
                  <a:lnTo>
                    <a:pt x="186690" y="91439"/>
                  </a:lnTo>
                  <a:lnTo>
                    <a:pt x="190500" y="81280"/>
                  </a:lnTo>
                  <a:lnTo>
                    <a:pt x="194310" y="71120"/>
                  </a:lnTo>
                  <a:lnTo>
                    <a:pt x="199390" y="59689"/>
                  </a:lnTo>
                  <a:lnTo>
                    <a:pt x="201930" y="48261"/>
                  </a:lnTo>
                  <a:lnTo>
                    <a:pt x="205740" y="36830"/>
                  </a:lnTo>
                  <a:lnTo>
                    <a:pt x="209550" y="22861"/>
                  </a:lnTo>
                  <a:lnTo>
                    <a:pt x="209550" y="17780"/>
                  </a:lnTo>
                  <a:lnTo>
                    <a:pt x="207010" y="17780"/>
                  </a:lnTo>
                  <a:lnTo>
                    <a:pt x="203200" y="21589"/>
                  </a:lnTo>
                  <a:lnTo>
                    <a:pt x="199390" y="30480"/>
                  </a:lnTo>
                  <a:lnTo>
                    <a:pt x="196850" y="41911"/>
                  </a:lnTo>
                  <a:lnTo>
                    <a:pt x="193040" y="54611"/>
                  </a:lnTo>
                  <a:lnTo>
                    <a:pt x="191770" y="69850"/>
                  </a:lnTo>
                  <a:lnTo>
                    <a:pt x="191770" y="85089"/>
                  </a:lnTo>
                  <a:lnTo>
                    <a:pt x="193040" y="101600"/>
                  </a:lnTo>
                  <a:lnTo>
                    <a:pt x="196850" y="115570"/>
                  </a:lnTo>
                  <a:lnTo>
                    <a:pt x="200660" y="129539"/>
                  </a:lnTo>
                  <a:lnTo>
                    <a:pt x="205740" y="140970"/>
                  </a:lnTo>
                  <a:lnTo>
                    <a:pt x="214630" y="151130"/>
                  </a:lnTo>
                  <a:lnTo>
                    <a:pt x="224790" y="157480"/>
                  </a:lnTo>
                  <a:lnTo>
                    <a:pt x="236220" y="163830"/>
                  </a:lnTo>
                  <a:lnTo>
                    <a:pt x="248920" y="167639"/>
                  </a:lnTo>
                  <a:lnTo>
                    <a:pt x="261620" y="167639"/>
                  </a:lnTo>
                  <a:lnTo>
                    <a:pt x="322580" y="1549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Freeform 642"/>
            <p:cNvSpPr/>
            <p:nvPr/>
          </p:nvSpPr>
          <p:spPr>
            <a:xfrm>
              <a:off x="8970010" y="20402550"/>
              <a:ext cx="105411" cy="316231"/>
            </a:xfrm>
            <a:custGeom>
              <a:avLst/>
              <a:gdLst/>
              <a:ahLst/>
              <a:cxnLst/>
              <a:rect l="0" t="0" r="0" b="0"/>
              <a:pathLst>
                <a:path w="105411" h="316231">
                  <a:moveTo>
                    <a:pt x="105410" y="0"/>
                  </a:moveTo>
                  <a:lnTo>
                    <a:pt x="93980" y="11430"/>
                  </a:lnTo>
                  <a:lnTo>
                    <a:pt x="88900" y="20320"/>
                  </a:lnTo>
                  <a:lnTo>
                    <a:pt x="82550" y="33020"/>
                  </a:lnTo>
                  <a:lnTo>
                    <a:pt x="69850" y="59689"/>
                  </a:lnTo>
                  <a:lnTo>
                    <a:pt x="55880" y="87630"/>
                  </a:lnTo>
                  <a:lnTo>
                    <a:pt x="50800" y="100330"/>
                  </a:lnTo>
                  <a:lnTo>
                    <a:pt x="45720" y="113030"/>
                  </a:lnTo>
                  <a:lnTo>
                    <a:pt x="40640" y="124461"/>
                  </a:lnTo>
                  <a:lnTo>
                    <a:pt x="36830" y="137161"/>
                  </a:lnTo>
                  <a:lnTo>
                    <a:pt x="33020" y="149861"/>
                  </a:lnTo>
                  <a:lnTo>
                    <a:pt x="25400" y="176530"/>
                  </a:lnTo>
                  <a:lnTo>
                    <a:pt x="13970" y="217170"/>
                  </a:lnTo>
                  <a:lnTo>
                    <a:pt x="7620" y="240030"/>
                  </a:lnTo>
                  <a:lnTo>
                    <a:pt x="5080" y="252730"/>
                  </a:lnTo>
                  <a:lnTo>
                    <a:pt x="3810" y="265430"/>
                  </a:lnTo>
                  <a:lnTo>
                    <a:pt x="0" y="3162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Freeform 643"/>
            <p:cNvSpPr/>
            <p:nvPr/>
          </p:nvSpPr>
          <p:spPr>
            <a:xfrm>
              <a:off x="8949690" y="20529550"/>
              <a:ext cx="233681" cy="209551"/>
            </a:xfrm>
            <a:custGeom>
              <a:avLst/>
              <a:gdLst/>
              <a:ahLst/>
              <a:cxnLst/>
              <a:rect l="0" t="0" r="0" b="0"/>
              <a:pathLst>
                <a:path w="233681" h="209551">
                  <a:moveTo>
                    <a:pt x="0" y="0"/>
                  </a:moveTo>
                  <a:lnTo>
                    <a:pt x="21590" y="0"/>
                  </a:lnTo>
                  <a:lnTo>
                    <a:pt x="34290" y="1270"/>
                  </a:lnTo>
                  <a:lnTo>
                    <a:pt x="48260" y="2539"/>
                  </a:lnTo>
                  <a:lnTo>
                    <a:pt x="63500" y="5080"/>
                  </a:lnTo>
                  <a:lnTo>
                    <a:pt x="81280" y="5080"/>
                  </a:lnTo>
                  <a:lnTo>
                    <a:pt x="99060" y="5080"/>
                  </a:lnTo>
                  <a:lnTo>
                    <a:pt x="119380" y="2539"/>
                  </a:lnTo>
                  <a:lnTo>
                    <a:pt x="135890" y="1270"/>
                  </a:lnTo>
                  <a:lnTo>
                    <a:pt x="168910" y="0"/>
                  </a:lnTo>
                  <a:lnTo>
                    <a:pt x="182880" y="1270"/>
                  </a:lnTo>
                  <a:lnTo>
                    <a:pt x="195580" y="2539"/>
                  </a:lnTo>
                  <a:lnTo>
                    <a:pt x="207010" y="5080"/>
                  </a:lnTo>
                  <a:lnTo>
                    <a:pt x="215900" y="10161"/>
                  </a:lnTo>
                  <a:lnTo>
                    <a:pt x="223520" y="17780"/>
                  </a:lnTo>
                  <a:lnTo>
                    <a:pt x="229870" y="25400"/>
                  </a:lnTo>
                  <a:lnTo>
                    <a:pt x="232410" y="34289"/>
                  </a:lnTo>
                  <a:lnTo>
                    <a:pt x="233680" y="43180"/>
                  </a:lnTo>
                  <a:lnTo>
                    <a:pt x="232410" y="53339"/>
                  </a:lnTo>
                  <a:lnTo>
                    <a:pt x="229870" y="66039"/>
                  </a:lnTo>
                  <a:lnTo>
                    <a:pt x="226060" y="80011"/>
                  </a:lnTo>
                  <a:lnTo>
                    <a:pt x="220980" y="95250"/>
                  </a:lnTo>
                  <a:lnTo>
                    <a:pt x="213360" y="110489"/>
                  </a:lnTo>
                  <a:lnTo>
                    <a:pt x="205740" y="124461"/>
                  </a:lnTo>
                  <a:lnTo>
                    <a:pt x="196850" y="139700"/>
                  </a:lnTo>
                  <a:lnTo>
                    <a:pt x="189230" y="152400"/>
                  </a:lnTo>
                  <a:lnTo>
                    <a:pt x="182880" y="165100"/>
                  </a:lnTo>
                  <a:lnTo>
                    <a:pt x="179070" y="209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Freeform 644"/>
            <p:cNvSpPr/>
            <p:nvPr/>
          </p:nvSpPr>
          <p:spPr>
            <a:xfrm>
              <a:off x="9258300" y="20529550"/>
              <a:ext cx="147321" cy="251462"/>
            </a:xfrm>
            <a:custGeom>
              <a:avLst/>
              <a:gdLst/>
              <a:ahLst/>
              <a:cxnLst/>
              <a:rect l="0" t="0" r="0" b="0"/>
              <a:pathLst>
                <a:path w="147321" h="251462">
                  <a:moveTo>
                    <a:pt x="101600" y="0"/>
                  </a:moveTo>
                  <a:lnTo>
                    <a:pt x="52070" y="49530"/>
                  </a:lnTo>
                  <a:lnTo>
                    <a:pt x="45720" y="57150"/>
                  </a:lnTo>
                  <a:lnTo>
                    <a:pt x="38100" y="66039"/>
                  </a:lnTo>
                  <a:lnTo>
                    <a:pt x="31750" y="74930"/>
                  </a:lnTo>
                  <a:lnTo>
                    <a:pt x="24130" y="86361"/>
                  </a:lnTo>
                  <a:lnTo>
                    <a:pt x="17780" y="97789"/>
                  </a:lnTo>
                  <a:lnTo>
                    <a:pt x="10160" y="110489"/>
                  </a:lnTo>
                  <a:lnTo>
                    <a:pt x="5080" y="127000"/>
                  </a:lnTo>
                  <a:lnTo>
                    <a:pt x="2540" y="143511"/>
                  </a:lnTo>
                  <a:lnTo>
                    <a:pt x="0" y="162561"/>
                  </a:lnTo>
                  <a:lnTo>
                    <a:pt x="2540" y="179070"/>
                  </a:lnTo>
                  <a:lnTo>
                    <a:pt x="7620" y="195580"/>
                  </a:lnTo>
                  <a:lnTo>
                    <a:pt x="13970" y="210820"/>
                  </a:lnTo>
                  <a:lnTo>
                    <a:pt x="22860" y="223520"/>
                  </a:lnTo>
                  <a:lnTo>
                    <a:pt x="34290" y="233680"/>
                  </a:lnTo>
                  <a:lnTo>
                    <a:pt x="45720" y="243839"/>
                  </a:lnTo>
                  <a:lnTo>
                    <a:pt x="57150" y="248920"/>
                  </a:lnTo>
                  <a:lnTo>
                    <a:pt x="68580" y="251461"/>
                  </a:lnTo>
                  <a:lnTo>
                    <a:pt x="80010" y="251461"/>
                  </a:lnTo>
                  <a:lnTo>
                    <a:pt x="90170" y="247650"/>
                  </a:lnTo>
                  <a:lnTo>
                    <a:pt x="101600" y="240030"/>
                  </a:lnTo>
                  <a:lnTo>
                    <a:pt x="111760" y="229870"/>
                  </a:lnTo>
                  <a:lnTo>
                    <a:pt x="120650" y="219711"/>
                  </a:lnTo>
                  <a:lnTo>
                    <a:pt x="127000" y="209550"/>
                  </a:lnTo>
                  <a:lnTo>
                    <a:pt x="132080" y="199389"/>
                  </a:lnTo>
                  <a:lnTo>
                    <a:pt x="137160" y="189230"/>
                  </a:lnTo>
                  <a:lnTo>
                    <a:pt x="142240" y="177800"/>
                  </a:lnTo>
                  <a:lnTo>
                    <a:pt x="146050" y="167639"/>
                  </a:lnTo>
                  <a:lnTo>
                    <a:pt x="147320" y="153670"/>
                  </a:lnTo>
                  <a:lnTo>
                    <a:pt x="147320" y="137161"/>
                  </a:lnTo>
                  <a:lnTo>
                    <a:pt x="143510" y="838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Freeform 645"/>
            <p:cNvSpPr/>
            <p:nvPr/>
          </p:nvSpPr>
          <p:spPr>
            <a:xfrm>
              <a:off x="9517380" y="20518120"/>
              <a:ext cx="215901" cy="306070"/>
            </a:xfrm>
            <a:custGeom>
              <a:avLst/>
              <a:gdLst/>
              <a:ahLst/>
              <a:cxnLst/>
              <a:rect l="0" t="0" r="0" b="0"/>
              <a:pathLst>
                <a:path w="215901" h="306070">
                  <a:moveTo>
                    <a:pt x="0" y="306069"/>
                  </a:moveTo>
                  <a:lnTo>
                    <a:pt x="0" y="283210"/>
                  </a:lnTo>
                  <a:lnTo>
                    <a:pt x="1270" y="270510"/>
                  </a:lnTo>
                  <a:lnTo>
                    <a:pt x="3810" y="256541"/>
                  </a:lnTo>
                  <a:lnTo>
                    <a:pt x="6350" y="241300"/>
                  </a:lnTo>
                  <a:lnTo>
                    <a:pt x="8890" y="227330"/>
                  </a:lnTo>
                  <a:lnTo>
                    <a:pt x="11430" y="214630"/>
                  </a:lnTo>
                  <a:lnTo>
                    <a:pt x="15240" y="203200"/>
                  </a:lnTo>
                  <a:lnTo>
                    <a:pt x="19050" y="189230"/>
                  </a:lnTo>
                  <a:lnTo>
                    <a:pt x="25400" y="173991"/>
                  </a:lnTo>
                  <a:lnTo>
                    <a:pt x="35560" y="144780"/>
                  </a:lnTo>
                  <a:lnTo>
                    <a:pt x="55880" y="85091"/>
                  </a:lnTo>
                  <a:lnTo>
                    <a:pt x="60960" y="76200"/>
                  </a:lnTo>
                  <a:lnTo>
                    <a:pt x="66040" y="67310"/>
                  </a:lnTo>
                  <a:lnTo>
                    <a:pt x="72390" y="58419"/>
                  </a:lnTo>
                  <a:lnTo>
                    <a:pt x="77470" y="58419"/>
                  </a:lnTo>
                  <a:lnTo>
                    <a:pt x="82550" y="62230"/>
                  </a:lnTo>
                  <a:lnTo>
                    <a:pt x="86360" y="69850"/>
                  </a:lnTo>
                  <a:lnTo>
                    <a:pt x="88900" y="82550"/>
                  </a:lnTo>
                  <a:lnTo>
                    <a:pt x="91440" y="100330"/>
                  </a:lnTo>
                  <a:lnTo>
                    <a:pt x="92710" y="119380"/>
                  </a:lnTo>
                  <a:lnTo>
                    <a:pt x="95250" y="135891"/>
                  </a:lnTo>
                  <a:lnTo>
                    <a:pt x="96520" y="149860"/>
                  </a:lnTo>
                  <a:lnTo>
                    <a:pt x="100330" y="163830"/>
                  </a:lnTo>
                  <a:lnTo>
                    <a:pt x="102870" y="175260"/>
                  </a:lnTo>
                  <a:lnTo>
                    <a:pt x="106680" y="187960"/>
                  </a:lnTo>
                  <a:lnTo>
                    <a:pt x="109220" y="199391"/>
                  </a:lnTo>
                  <a:lnTo>
                    <a:pt x="113030" y="212091"/>
                  </a:lnTo>
                  <a:lnTo>
                    <a:pt x="119380" y="242569"/>
                  </a:lnTo>
                  <a:lnTo>
                    <a:pt x="125730" y="251460"/>
                  </a:lnTo>
                  <a:lnTo>
                    <a:pt x="133350" y="254000"/>
                  </a:lnTo>
                  <a:lnTo>
                    <a:pt x="140970" y="254000"/>
                  </a:lnTo>
                  <a:lnTo>
                    <a:pt x="148590" y="250191"/>
                  </a:lnTo>
                  <a:lnTo>
                    <a:pt x="153670" y="243841"/>
                  </a:lnTo>
                  <a:lnTo>
                    <a:pt x="158750" y="236219"/>
                  </a:lnTo>
                  <a:lnTo>
                    <a:pt x="163830" y="228600"/>
                  </a:lnTo>
                  <a:lnTo>
                    <a:pt x="167640" y="218441"/>
                  </a:lnTo>
                  <a:lnTo>
                    <a:pt x="171450" y="209550"/>
                  </a:lnTo>
                  <a:lnTo>
                    <a:pt x="175260" y="198119"/>
                  </a:lnTo>
                  <a:lnTo>
                    <a:pt x="179070" y="185419"/>
                  </a:lnTo>
                  <a:lnTo>
                    <a:pt x="186690" y="160019"/>
                  </a:lnTo>
                  <a:lnTo>
                    <a:pt x="193040" y="133350"/>
                  </a:lnTo>
                  <a:lnTo>
                    <a:pt x="196850" y="120650"/>
                  </a:lnTo>
                  <a:lnTo>
                    <a:pt x="204470" y="96519"/>
                  </a:lnTo>
                  <a:lnTo>
                    <a:pt x="214630" y="63500"/>
                  </a:lnTo>
                  <a:lnTo>
                    <a:pt x="215900" y="52069"/>
                  </a:lnTo>
                  <a:lnTo>
                    <a:pt x="214630" y="39369"/>
                  </a:lnTo>
                  <a:lnTo>
                    <a:pt x="21082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Freeform 646"/>
            <p:cNvSpPr/>
            <p:nvPr/>
          </p:nvSpPr>
          <p:spPr>
            <a:xfrm>
              <a:off x="220980" y="21046439"/>
              <a:ext cx="262891" cy="353062"/>
            </a:xfrm>
            <a:custGeom>
              <a:avLst/>
              <a:gdLst/>
              <a:ahLst/>
              <a:cxnLst/>
              <a:rect l="0" t="0" r="0" b="0"/>
              <a:pathLst>
                <a:path w="262891" h="353062">
                  <a:moveTo>
                    <a:pt x="262890" y="8891"/>
                  </a:moveTo>
                  <a:lnTo>
                    <a:pt x="246380" y="3811"/>
                  </a:lnTo>
                  <a:lnTo>
                    <a:pt x="236220" y="1272"/>
                  </a:lnTo>
                  <a:lnTo>
                    <a:pt x="222250" y="1272"/>
                  </a:lnTo>
                  <a:lnTo>
                    <a:pt x="208280" y="0"/>
                  </a:lnTo>
                  <a:lnTo>
                    <a:pt x="193040" y="1272"/>
                  </a:lnTo>
                  <a:lnTo>
                    <a:pt x="176530" y="2541"/>
                  </a:lnTo>
                  <a:lnTo>
                    <a:pt x="160020" y="5081"/>
                  </a:lnTo>
                  <a:lnTo>
                    <a:pt x="146050" y="8891"/>
                  </a:lnTo>
                  <a:lnTo>
                    <a:pt x="134620" y="12700"/>
                  </a:lnTo>
                  <a:lnTo>
                    <a:pt x="125730" y="19050"/>
                  </a:lnTo>
                  <a:lnTo>
                    <a:pt x="116840" y="25400"/>
                  </a:lnTo>
                  <a:lnTo>
                    <a:pt x="107950" y="31750"/>
                  </a:lnTo>
                  <a:lnTo>
                    <a:pt x="100330" y="38100"/>
                  </a:lnTo>
                  <a:lnTo>
                    <a:pt x="92710" y="45722"/>
                  </a:lnTo>
                  <a:lnTo>
                    <a:pt x="85090" y="54611"/>
                  </a:lnTo>
                  <a:lnTo>
                    <a:pt x="77470" y="63500"/>
                  </a:lnTo>
                  <a:lnTo>
                    <a:pt x="71120" y="76200"/>
                  </a:lnTo>
                  <a:lnTo>
                    <a:pt x="63500" y="90172"/>
                  </a:lnTo>
                  <a:lnTo>
                    <a:pt x="55880" y="105411"/>
                  </a:lnTo>
                  <a:lnTo>
                    <a:pt x="53340" y="118111"/>
                  </a:lnTo>
                  <a:lnTo>
                    <a:pt x="52070" y="130811"/>
                  </a:lnTo>
                  <a:lnTo>
                    <a:pt x="52070" y="143511"/>
                  </a:lnTo>
                  <a:lnTo>
                    <a:pt x="57150" y="154941"/>
                  </a:lnTo>
                  <a:lnTo>
                    <a:pt x="64770" y="166372"/>
                  </a:lnTo>
                  <a:lnTo>
                    <a:pt x="74930" y="176531"/>
                  </a:lnTo>
                  <a:lnTo>
                    <a:pt x="87630" y="185422"/>
                  </a:lnTo>
                  <a:lnTo>
                    <a:pt x="101600" y="191772"/>
                  </a:lnTo>
                  <a:lnTo>
                    <a:pt x="116840" y="198122"/>
                  </a:lnTo>
                  <a:lnTo>
                    <a:pt x="133350" y="203200"/>
                  </a:lnTo>
                  <a:lnTo>
                    <a:pt x="149860" y="207011"/>
                  </a:lnTo>
                  <a:lnTo>
                    <a:pt x="166370" y="210822"/>
                  </a:lnTo>
                  <a:lnTo>
                    <a:pt x="181610" y="215900"/>
                  </a:lnTo>
                  <a:lnTo>
                    <a:pt x="194310" y="222250"/>
                  </a:lnTo>
                  <a:lnTo>
                    <a:pt x="207010" y="228600"/>
                  </a:lnTo>
                  <a:lnTo>
                    <a:pt x="214630" y="236222"/>
                  </a:lnTo>
                  <a:lnTo>
                    <a:pt x="217170" y="245111"/>
                  </a:lnTo>
                  <a:lnTo>
                    <a:pt x="218440" y="254000"/>
                  </a:lnTo>
                  <a:lnTo>
                    <a:pt x="217170" y="262891"/>
                  </a:lnTo>
                  <a:lnTo>
                    <a:pt x="213360" y="270511"/>
                  </a:lnTo>
                  <a:lnTo>
                    <a:pt x="209550" y="278131"/>
                  </a:lnTo>
                  <a:lnTo>
                    <a:pt x="204470" y="285750"/>
                  </a:lnTo>
                  <a:lnTo>
                    <a:pt x="198120" y="292100"/>
                  </a:lnTo>
                  <a:lnTo>
                    <a:pt x="191770" y="299722"/>
                  </a:lnTo>
                  <a:lnTo>
                    <a:pt x="184150" y="307341"/>
                  </a:lnTo>
                  <a:lnTo>
                    <a:pt x="175260" y="313691"/>
                  </a:lnTo>
                  <a:lnTo>
                    <a:pt x="166370" y="321311"/>
                  </a:lnTo>
                  <a:lnTo>
                    <a:pt x="156210" y="328931"/>
                  </a:lnTo>
                  <a:lnTo>
                    <a:pt x="135890" y="342900"/>
                  </a:lnTo>
                  <a:lnTo>
                    <a:pt x="123190" y="346711"/>
                  </a:lnTo>
                  <a:lnTo>
                    <a:pt x="109220" y="350522"/>
                  </a:lnTo>
                  <a:lnTo>
                    <a:pt x="93980" y="351791"/>
                  </a:lnTo>
                  <a:lnTo>
                    <a:pt x="77470" y="353061"/>
                  </a:lnTo>
                  <a:lnTo>
                    <a:pt x="60960" y="351791"/>
                  </a:lnTo>
                  <a:lnTo>
                    <a:pt x="44450" y="349250"/>
                  </a:lnTo>
                  <a:lnTo>
                    <a:pt x="31750" y="345441"/>
                  </a:lnTo>
                  <a:lnTo>
                    <a:pt x="22860" y="337822"/>
                  </a:lnTo>
                  <a:lnTo>
                    <a:pt x="0" y="3149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Freeform 647"/>
            <p:cNvSpPr/>
            <p:nvPr/>
          </p:nvSpPr>
          <p:spPr>
            <a:xfrm>
              <a:off x="610870" y="20939761"/>
              <a:ext cx="63501" cy="389890"/>
            </a:xfrm>
            <a:custGeom>
              <a:avLst/>
              <a:gdLst/>
              <a:ahLst/>
              <a:cxnLst/>
              <a:rect l="0" t="0" r="0" b="0"/>
              <a:pathLst>
                <a:path w="63501" h="389890">
                  <a:moveTo>
                    <a:pt x="63500" y="0"/>
                  </a:moveTo>
                  <a:lnTo>
                    <a:pt x="52070" y="22859"/>
                  </a:lnTo>
                  <a:lnTo>
                    <a:pt x="46990" y="31750"/>
                  </a:lnTo>
                  <a:lnTo>
                    <a:pt x="43180" y="43178"/>
                  </a:lnTo>
                  <a:lnTo>
                    <a:pt x="39370" y="53339"/>
                  </a:lnTo>
                  <a:lnTo>
                    <a:pt x="35560" y="64769"/>
                  </a:lnTo>
                  <a:lnTo>
                    <a:pt x="31750" y="77469"/>
                  </a:lnTo>
                  <a:lnTo>
                    <a:pt x="27940" y="90169"/>
                  </a:lnTo>
                  <a:lnTo>
                    <a:pt x="25400" y="104139"/>
                  </a:lnTo>
                  <a:lnTo>
                    <a:pt x="24130" y="119378"/>
                  </a:lnTo>
                  <a:lnTo>
                    <a:pt x="22860" y="135889"/>
                  </a:lnTo>
                  <a:lnTo>
                    <a:pt x="21590" y="153669"/>
                  </a:lnTo>
                  <a:lnTo>
                    <a:pt x="16510" y="191769"/>
                  </a:lnTo>
                  <a:lnTo>
                    <a:pt x="13970" y="210819"/>
                  </a:lnTo>
                  <a:lnTo>
                    <a:pt x="12700" y="229869"/>
                  </a:lnTo>
                  <a:lnTo>
                    <a:pt x="11430" y="247650"/>
                  </a:lnTo>
                  <a:lnTo>
                    <a:pt x="10160" y="264159"/>
                  </a:lnTo>
                  <a:lnTo>
                    <a:pt x="7620" y="280669"/>
                  </a:lnTo>
                  <a:lnTo>
                    <a:pt x="5080" y="295909"/>
                  </a:lnTo>
                  <a:lnTo>
                    <a:pt x="3810" y="312419"/>
                  </a:lnTo>
                  <a:lnTo>
                    <a:pt x="2540" y="328928"/>
                  </a:lnTo>
                  <a:lnTo>
                    <a:pt x="0" y="3898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Freeform 648"/>
            <p:cNvSpPr/>
            <p:nvPr/>
          </p:nvSpPr>
          <p:spPr>
            <a:xfrm>
              <a:off x="515620" y="21046439"/>
              <a:ext cx="684531" cy="275592"/>
            </a:xfrm>
            <a:custGeom>
              <a:avLst/>
              <a:gdLst/>
              <a:ahLst/>
              <a:cxnLst/>
              <a:rect l="0" t="0" r="0" b="0"/>
              <a:pathLst>
                <a:path w="684531" h="275592">
                  <a:moveTo>
                    <a:pt x="0" y="92711"/>
                  </a:moveTo>
                  <a:lnTo>
                    <a:pt x="22860" y="104141"/>
                  </a:lnTo>
                  <a:lnTo>
                    <a:pt x="43180" y="113031"/>
                  </a:lnTo>
                  <a:lnTo>
                    <a:pt x="53340" y="116841"/>
                  </a:lnTo>
                  <a:lnTo>
                    <a:pt x="64770" y="120650"/>
                  </a:lnTo>
                  <a:lnTo>
                    <a:pt x="77470" y="124461"/>
                  </a:lnTo>
                  <a:lnTo>
                    <a:pt x="104140" y="132081"/>
                  </a:lnTo>
                  <a:lnTo>
                    <a:pt x="130810" y="138431"/>
                  </a:lnTo>
                  <a:lnTo>
                    <a:pt x="146050" y="140972"/>
                  </a:lnTo>
                  <a:lnTo>
                    <a:pt x="161290" y="142241"/>
                  </a:lnTo>
                  <a:lnTo>
                    <a:pt x="177800" y="143511"/>
                  </a:lnTo>
                  <a:lnTo>
                    <a:pt x="208280" y="144781"/>
                  </a:lnTo>
                  <a:lnTo>
                    <a:pt x="223520" y="144781"/>
                  </a:lnTo>
                  <a:lnTo>
                    <a:pt x="237490" y="144781"/>
                  </a:lnTo>
                  <a:lnTo>
                    <a:pt x="252730" y="142241"/>
                  </a:lnTo>
                  <a:lnTo>
                    <a:pt x="266700" y="139700"/>
                  </a:lnTo>
                  <a:lnTo>
                    <a:pt x="280670" y="137161"/>
                  </a:lnTo>
                  <a:lnTo>
                    <a:pt x="308610" y="130811"/>
                  </a:lnTo>
                  <a:lnTo>
                    <a:pt x="321310" y="128272"/>
                  </a:lnTo>
                  <a:lnTo>
                    <a:pt x="334010" y="124461"/>
                  </a:lnTo>
                  <a:lnTo>
                    <a:pt x="345440" y="120650"/>
                  </a:lnTo>
                  <a:lnTo>
                    <a:pt x="356870" y="116841"/>
                  </a:lnTo>
                  <a:lnTo>
                    <a:pt x="368300" y="110491"/>
                  </a:lnTo>
                  <a:lnTo>
                    <a:pt x="378460" y="105411"/>
                  </a:lnTo>
                  <a:lnTo>
                    <a:pt x="388620" y="99061"/>
                  </a:lnTo>
                  <a:lnTo>
                    <a:pt x="397510" y="92711"/>
                  </a:lnTo>
                  <a:lnTo>
                    <a:pt x="405130" y="85091"/>
                  </a:lnTo>
                  <a:lnTo>
                    <a:pt x="411480" y="76200"/>
                  </a:lnTo>
                  <a:lnTo>
                    <a:pt x="417830" y="66041"/>
                  </a:lnTo>
                  <a:lnTo>
                    <a:pt x="421640" y="53341"/>
                  </a:lnTo>
                  <a:lnTo>
                    <a:pt x="421640" y="43181"/>
                  </a:lnTo>
                  <a:lnTo>
                    <a:pt x="417830" y="34291"/>
                  </a:lnTo>
                  <a:lnTo>
                    <a:pt x="412750" y="25400"/>
                  </a:lnTo>
                  <a:lnTo>
                    <a:pt x="402590" y="20322"/>
                  </a:lnTo>
                  <a:lnTo>
                    <a:pt x="389890" y="16511"/>
                  </a:lnTo>
                  <a:lnTo>
                    <a:pt x="375920" y="13972"/>
                  </a:lnTo>
                  <a:lnTo>
                    <a:pt x="363220" y="13972"/>
                  </a:lnTo>
                  <a:lnTo>
                    <a:pt x="350520" y="13972"/>
                  </a:lnTo>
                  <a:lnTo>
                    <a:pt x="339090" y="16511"/>
                  </a:lnTo>
                  <a:lnTo>
                    <a:pt x="320040" y="24131"/>
                  </a:lnTo>
                  <a:lnTo>
                    <a:pt x="312420" y="29211"/>
                  </a:lnTo>
                  <a:lnTo>
                    <a:pt x="302260" y="36831"/>
                  </a:lnTo>
                  <a:lnTo>
                    <a:pt x="293370" y="45722"/>
                  </a:lnTo>
                  <a:lnTo>
                    <a:pt x="283210" y="54611"/>
                  </a:lnTo>
                  <a:lnTo>
                    <a:pt x="274320" y="64772"/>
                  </a:lnTo>
                  <a:lnTo>
                    <a:pt x="265430" y="76200"/>
                  </a:lnTo>
                  <a:lnTo>
                    <a:pt x="257810" y="88900"/>
                  </a:lnTo>
                  <a:lnTo>
                    <a:pt x="251460" y="102872"/>
                  </a:lnTo>
                  <a:lnTo>
                    <a:pt x="246380" y="115572"/>
                  </a:lnTo>
                  <a:lnTo>
                    <a:pt x="241300" y="129541"/>
                  </a:lnTo>
                  <a:lnTo>
                    <a:pt x="238760" y="143511"/>
                  </a:lnTo>
                  <a:lnTo>
                    <a:pt x="236220" y="156211"/>
                  </a:lnTo>
                  <a:lnTo>
                    <a:pt x="234950" y="170181"/>
                  </a:lnTo>
                  <a:lnTo>
                    <a:pt x="234950" y="184150"/>
                  </a:lnTo>
                  <a:lnTo>
                    <a:pt x="236220" y="195581"/>
                  </a:lnTo>
                  <a:lnTo>
                    <a:pt x="238760" y="207011"/>
                  </a:lnTo>
                  <a:lnTo>
                    <a:pt x="243840" y="218441"/>
                  </a:lnTo>
                  <a:lnTo>
                    <a:pt x="250190" y="229872"/>
                  </a:lnTo>
                  <a:lnTo>
                    <a:pt x="257810" y="240031"/>
                  </a:lnTo>
                  <a:lnTo>
                    <a:pt x="266700" y="248922"/>
                  </a:lnTo>
                  <a:lnTo>
                    <a:pt x="276860" y="255272"/>
                  </a:lnTo>
                  <a:lnTo>
                    <a:pt x="285750" y="260350"/>
                  </a:lnTo>
                  <a:lnTo>
                    <a:pt x="297180" y="265431"/>
                  </a:lnTo>
                  <a:lnTo>
                    <a:pt x="309880" y="270511"/>
                  </a:lnTo>
                  <a:lnTo>
                    <a:pt x="322580" y="274322"/>
                  </a:lnTo>
                  <a:lnTo>
                    <a:pt x="335280" y="275591"/>
                  </a:lnTo>
                  <a:lnTo>
                    <a:pt x="349250" y="275591"/>
                  </a:lnTo>
                  <a:lnTo>
                    <a:pt x="361950" y="274322"/>
                  </a:lnTo>
                  <a:lnTo>
                    <a:pt x="377190" y="271781"/>
                  </a:lnTo>
                  <a:lnTo>
                    <a:pt x="393700" y="266700"/>
                  </a:lnTo>
                  <a:lnTo>
                    <a:pt x="410210" y="261622"/>
                  </a:lnTo>
                  <a:lnTo>
                    <a:pt x="425450" y="255272"/>
                  </a:lnTo>
                  <a:lnTo>
                    <a:pt x="440690" y="246381"/>
                  </a:lnTo>
                  <a:lnTo>
                    <a:pt x="454660" y="237491"/>
                  </a:lnTo>
                  <a:lnTo>
                    <a:pt x="471170" y="227331"/>
                  </a:lnTo>
                  <a:lnTo>
                    <a:pt x="487680" y="214631"/>
                  </a:lnTo>
                  <a:lnTo>
                    <a:pt x="504190" y="203200"/>
                  </a:lnTo>
                  <a:lnTo>
                    <a:pt x="519430" y="189231"/>
                  </a:lnTo>
                  <a:lnTo>
                    <a:pt x="534670" y="176531"/>
                  </a:lnTo>
                  <a:lnTo>
                    <a:pt x="549910" y="162561"/>
                  </a:lnTo>
                  <a:lnTo>
                    <a:pt x="561340" y="148591"/>
                  </a:lnTo>
                  <a:lnTo>
                    <a:pt x="572770" y="134622"/>
                  </a:lnTo>
                  <a:lnTo>
                    <a:pt x="581660" y="120650"/>
                  </a:lnTo>
                  <a:lnTo>
                    <a:pt x="589280" y="106681"/>
                  </a:lnTo>
                  <a:lnTo>
                    <a:pt x="595630" y="92711"/>
                  </a:lnTo>
                  <a:lnTo>
                    <a:pt x="600710" y="78741"/>
                  </a:lnTo>
                  <a:lnTo>
                    <a:pt x="604520" y="63500"/>
                  </a:lnTo>
                  <a:lnTo>
                    <a:pt x="605790" y="48261"/>
                  </a:lnTo>
                  <a:lnTo>
                    <a:pt x="608330" y="31750"/>
                  </a:lnTo>
                  <a:lnTo>
                    <a:pt x="605790" y="19050"/>
                  </a:lnTo>
                  <a:lnTo>
                    <a:pt x="600710" y="10161"/>
                  </a:lnTo>
                  <a:lnTo>
                    <a:pt x="593090" y="2541"/>
                  </a:lnTo>
                  <a:lnTo>
                    <a:pt x="586740" y="0"/>
                  </a:lnTo>
                  <a:lnTo>
                    <a:pt x="579120" y="1272"/>
                  </a:lnTo>
                  <a:lnTo>
                    <a:pt x="572770" y="3811"/>
                  </a:lnTo>
                  <a:lnTo>
                    <a:pt x="565150" y="7622"/>
                  </a:lnTo>
                  <a:lnTo>
                    <a:pt x="558800" y="12700"/>
                  </a:lnTo>
                  <a:lnTo>
                    <a:pt x="551180" y="19050"/>
                  </a:lnTo>
                  <a:lnTo>
                    <a:pt x="544830" y="25400"/>
                  </a:lnTo>
                  <a:lnTo>
                    <a:pt x="537210" y="34291"/>
                  </a:lnTo>
                  <a:lnTo>
                    <a:pt x="529590" y="43181"/>
                  </a:lnTo>
                  <a:lnTo>
                    <a:pt x="524510" y="54611"/>
                  </a:lnTo>
                  <a:lnTo>
                    <a:pt x="519430" y="66041"/>
                  </a:lnTo>
                  <a:lnTo>
                    <a:pt x="514350" y="78741"/>
                  </a:lnTo>
                  <a:lnTo>
                    <a:pt x="511810" y="91441"/>
                  </a:lnTo>
                  <a:lnTo>
                    <a:pt x="509270" y="105411"/>
                  </a:lnTo>
                  <a:lnTo>
                    <a:pt x="508000" y="118111"/>
                  </a:lnTo>
                  <a:lnTo>
                    <a:pt x="508000" y="132081"/>
                  </a:lnTo>
                  <a:lnTo>
                    <a:pt x="506730" y="146050"/>
                  </a:lnTo>
                  <a:lnTo>
                    <a:pt x="506730" y="160022"/>
                  </a:lnTo>
                  <a:lnTo>
                    <a:pt x="506730" y="172722"/>
                  </a:lnTo>
                  <a:lnTo>
                    <a:pt x="509270" y="185422"/>
                  </a:lnTo>
                  <a:lnTo>
                    <a:pt x="511810" y="196850"/>
                  </a:lnTo>
                  <a:lnTo>
                    <a:pt x="515620" y="207011"/>
                  </a:lnTo>
                  <a:lnTo>
                    <a:pt x="520700" y="215900"/>
                  </a:lnTo>
                  <a:lnTo>
                    <a:pt x="525780" y="223522"/>
                  </a:lnTo>
                  <a:lnTo>
                    <a:pt x="532130" y="232411"/>
                  </a:lnTo>
                  <a:lnTo>
                    <a:pt x="538480" y="240031"/>
                  </a:lnTo>
                  <a:lnTo>
                    <a:pt x="544830" y="246381"/>
                  </a:lnTo>
                  <a:lnTo>
                    <a:pt x="552450" y="252731"/>
                  </a:lnTo>
                  <a:lnTo>
                    <a:pt x="561340" y="257811"/>
                  </a:lnTo>
                  <a:lnTo>
                    <a:pt x="571500" y="262891"/>
                  </a:lnTo>
                  <a:lnTo>
                    <a:pt x="580390" y="265431"/>
                  </a:lnTo>
                  <a:lnTo>
                    <a:pt x="600710" y="264161"/>
                  </a:lnTo>
                  <a:lnTo>
                    <a:pt x="622300" y="259081"/>
                  </a:lnTo>
                  <a:lnTo>
                    <a:pt x="642620" y="252731"/>
                  </a:lnTo>
                  <a:lnTo>
                    <a:pt x="652780" y="247650"/>
                  </a:lnTo>
                  <a:lnTo>
                    <a:pt x="684530" y="2298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Freeform 649"/>
            <p:cNvSpPr/>
            <p:nvPr/>
          </p:nvSpPr>
          <p:spPr>
            <a:xfrm>
              <a:off x="1280160" y="20897850"/>
              <a:ext cx="120651" cy="430531"/>
            </a:xfrm>
            <a:custGeom>
              <a:avLst/>
              <a:gdLst/>
              <a:ahLst/>
              <a:cxnLst/>
              <a:rect l="0" t="0" r="0" b="0"/>
              <a:pathLst>
                <a:path w="120651" h="430531">
                  <a:moveTo>
                    <a:pt x="120650" y="0"/>
                  </a:moveTo>
                  <a:lnTo>
                    <a:pt x="91440" y="58420"/>
                  </a:lnTo>
                  <a:lnTo>
                    <a:pt x="85090" y="72389"/>
                  </a:lnTo>
                  <a:lnTo>
                    <a:pt x="80010" y="87630"/>
                  </a:lnTo>
                  <a:lnTo>
                    <a:pt x="76200" y="104139"/>
                  </a:lnTo>
                  <a:lnTo>
                    <a:pt x="64770" y="140970"/>
                  </a:lnTo>
                  <a:lnTo>
                    <a:pt x="58420" y="160020"/>
                  </a:lnTo>
                  <a:lnTo>
                    <a:pt x="53340" y="180339"/>
                  </a:lnTo>
                  <a:lnTo>
                    <a:pt x="48260" y="200661"/>
                  </a:lnTo>
                  <a:lnTo>
                    <a:pt x="44450" y="222250"/>
                  </a:lnTo>
                  <a:lnTo>
                    <a:pt x="39370" y="242570"/>
                  </a:lnTo>
                  <a:lnTo>
                    <a:pt x="33020" y="262889"/>
                  </a:lnTo>
                  <a:lnTo>
                    <a:pt x="26670" y="284480"/>
                  </a:lnTo>
                  <a:lnTo>
                    <a:pt x="21590" y="303530"/>
                  </a:lnTo>
                  <a:lnTo>
                    <a:pt x="8890" y="358139"/>
                  </a:lnTo>
                  <a:lnTo>
                    <a:pt x="5080" y="372111"/>
                  </a:lnTo>
                  <a:lnTo>
                    <a:pt x="1270" y="384811"/>
                  </a:lnTo>
                  <a:lnTo>
                    <a:pt x="0" y="397511"/>
                  </a:lnTo>
                  <a:lnTo>
                    <a:pt x="0" y="411480"/>
                  </a:lnTo>
                  <a:lnTo>
                    <a:pt x="1270" y="425450"/>
                  </a:lnTo>
                  <a:lnTo>
                    <a:pt x="6350" y="430530"/>
                  </a:lnTo>
                  <a:lnTo>
                    <a:pt x="12700" y="430530"/>
                  </a:lnTo>
                  <a:lnTo>
                    <a:pt x="35560" y="4203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Freeform 650"/>
            <p:cNvSpPr/>
            <p:nvPr/>
          </p:nvSpPr>
          <p:spPr>
            <a:xfrm>
              <a:off x="1601470" y="21048980"/>
              <a:ext cx="290831" cy="394971"/>
            </a:xfrm>
            <a:custGeom>
              <a:avLst/>
              <a:gdLst/>
              <a:ahLst/>
              <a:cxnLst/>
              <a:rect l="0" t="0" r="0" b="0"/>
              <a:pathLst>
                <a:path w="290831" h="394971">
                  <a:moveTo>
                    <a:pt x="52070" y="59690"/>
                  </a:moveTo>
                  <a:lnTo>
                    <a:pt x="52070" y="127000"/>
                  </a:lnTo>
                  <a:lnTo>
                    <a:pt x="50800" y="140970"/>
                  </a:lnTo>
                  <a:lnTo>
                    <a:pt x="48260" y="154940"/>
                  </a:lnTo>
                  <a:lnTo>
                    <a:pt x="45720" y="167640"/>
                  </a:lnTo>
                  <a:lnTo>
                    <a:pt x="44450" y="182881"/>
                  </a:lnTo>
                  <a:lnTo>
                    <a:pt x="43180" y="199390"/>
                  </a:lnTo>
                  <a:lnTo>
                    <a:pt x="41910" y="215900"/>
                  </a:lnTo>
                  <a:lnTo>
                    <a:pt x="40640" y="231140"/>
                  </a:lnTo>
                  <a:lnTo>
                    <a:pt x="38100" y="246381"/>
                  </a:lnTo>
                  <a:lnTo>
                    <a:pt x="26670" y="309881"/>
                  </a:lnTo>
                  <a:lnTo>
                    <a:pt x="22860" y="325120"/>
                  </a:lnTo>
                  <a:lnTo>
                    <a:pt x="20320" y="337820"/>
                  </a:lnTo>
                  <a:lnTo>
                    <a:pt x="16510" y="350520"/>
                  </a:lnTo>
                  <a:lnTo>
                    <a:pt x="13970" y="363220"/>
                  </a:lnTo>
                  <a:lnTo>
                    <a:pt x="12700" y="375920"/>
                  </a:lnTo>
                  <a:lnTo>
                    <a:pt x="11430" y="389890"/>
                  </a:lnTo>
                  <a:lnTo>
                    <a:pt x="10160" y="394970"/>
                  </a:lnTo>
                  <a:lnTo>
                    <a:pt x="7620" y="392431"/>
                  </a:lnTo>
                  <a:lnTo>
                    <a:pt x="3810" y="387350"/>
                  </a:lnTo>
                  <a:lnTo>
                    <a:pt x="2540" y="373381"/>
                  </a:lnTo>
                  <a:lnTo>
                    <a:pt x="1270" y="355600"/>
                  </a:lnTo>
                  <a:lnTo>
                    <a:pt x="0" y="334009"/>
                  </a:lnTo>
                  <a:lnTo>
                    <a:pt x="1270" y="313690"/>
                  </a:lnTo>
                  <a:lnTo>
                    <a:pt x="2540" y="294640"/>
                  </a:lnTo>
                  <a:lnTo>
                    <a:pt x="5080" y="275590"/>
                  </a:lnTo>
                  <a:lnTo>
                    <a:pt x="7620" y="257809"/>
                  </a:lnTo>
                  <a:lnTo>
                    <a:pt x="13970" y="220981"/>
                  </a:lnTo>
                  <a:lnTo>
                    <a:pt x="17780" y="201931"/>
                  </a:lnTo>
                  <a:lnTo>
                    <a:pt x="22860" y="182881"/>
                  </a:lnTo>
                  <a:lnTo>
                    <a:pt x="29210" y="162559"/>
                  </a:lnTo>
                  <a:lnTo>
                    <a:pt x="36830" y="143509"/>
                  </a:lnTo>
                  <a:lnTo>
                    <a:pt x="45720" y="124459"/>
                  </a:lnTo>
                  <a:lnTo>
                    <a:pt x="54610" y="106681"/>
                  </a:lnTo>
                  <a:lnTo>
                    <a:pt x="63500" y="90170"/>
                  </a:lnTo>
                  <a:lnTo>
                    <a:pt x="73660" y="76200"/>
                  </a:lnTo>
                  <a:lnTo>
                    <a:pt x="83820" y="63500"/>
                  </a:lnTo>
                  <a:lnTo>
                    <a:pt x="95250" y="52070"/>
                  </a:lnTo>
                  <a:lnTo>
                    <a:pt x="107950" y="40640"/>
                  </a:lnTo>
                  <a:lnTo>
                    <a:pt x="120650" y="29209"/>
                  </a:lnTo>
                  <a:lnTo>
                    <a:pt x="132080" y="20320"/>
                  </a:lnTo>
                  <a:lnTo>
                    <a:pt x="144780" y="13970"/>
                  </a:lnTo>
                  <a:lnTo>
                    <a:pt x="154940" y="7620"/>
                  </a:lnTo>
                  <a:lnTo>
                    <a:pt x="167640" y="3809"/>
                  </a:lnTo>
                  <a:lnTo>
                    <a:pt x="180340" y="1270"/>
                  </a:lnTo>
                  <a:lnTo>
                    <a:pt x="193040" y="0"/>
                  </a:lnTo>
                  <a:lnTo>
                    <a:pt x="205740" y="0"/>
                  </a:lnTo>
                  <a:lnTo>
                    <a:pt x="217170" y="3809"/>
                  </a:lnTo>
                  <a:lnTo>
                    <a:pt x="228600" y="7620"/>
                  </a:lnTo>
                  <a:lnTo>
                    <a:pt x="240030" y="13970"/>
                  </a:lnTo>
                  <a:lnTo>
                    <a:pt x="251460" y="19050"/>
                  </a:lnTo>
                  <a:lnTo>
                    <a:pt x="261620" y="25400"/>
                  </a:lnTo>
                  <a:lnTo>
                    <a:pt x="270510" y="33020"/>
                  </a:lnTo>
                  <a:lnTo>
                    <a:pt x="276860" y="41909"/>
                  </a:lnTo>
                  <a:lnTo>
                    <a:pt x="281940" y="50800"/>
                  </a:lnTo>
                  <a:lnTo>
                    <a:pt x="285750" y="62231"/>
                  </a:lnTo>
                  <a:lnTo>
                    <a:pt x="288290" y="73659"/>
                  </a:lnTo>
                  <a:lnTo>
                    <a:pt x="290830" y="86359"/>
                  </a:lnTo>
                  <a:lnTo>
                    <a:pt x="290830" y="99059"/>
                  </a:lnTo>
                  <a:lnTo>
                    <a:pt x="289560" y="110490"/>
                  </a:lnTo>
                  <a:lnTo>
                    <a:pt x="287020" y="120650"/>
                  </a:lnTo>
                  <a:lnTo>
                    <a:pt x="283210" y="130809"/>
                  </a:lnTo>
                  <a:lnTo>
                    <a:pt x="278130" y="139700"/>
                  </a:lnTo>
                  <a:lnTo>
                    <a:pt x="273050" y="147320"/>
                  </a:lnTo>
                  <a:lnTo>
                    <a:pt x="266700" y="156209"/>
                  </a:lnTo>
                  <a:lnTo>
                    <a:pt x="260350" y="163831"/>
                  </a:lnTo>
                  <a:lnTo>
                    <a:pt x="254000" y="170181"/>
                  </a:lnTo>
                  <a:lnTo>
                    <a:pt x="246380" y="176531"/>
                  </a:lnTo>
                  <a:lnTo>
                    <a:pt x="237490" y="181609"/>
                  </a:lnTo>
                  <a:lnTo>
                    <a:pt x="228600" y="186690"/>
                  </a:lnTo>
                  <a:lnTo>
                    <a:pt x="215900" y="189231"/>
                  </a:lnTo>
                  <a:lnTo>
                    <a:pt x="201930" y="189231"/>
                  </a:lnTo>
                  <a:lnTo>
                    <a:pt x="186690" y="187959"/>
                  </a:lnTo>
                  <a:lnTo>
                    <a:pt x="173990" y="184150"/>
                  </a:lnTo>
                  <a:lnTo>
                    <a:pt x="163830" y="180340"/>
                  </a:lnTo>
                  <a:lnTo>
                    <a:pt x="154940" y="175259"/>
                  </a:lnTo>
                  <a:lnTo>
                    <a:pt x="146050" y="165100"/>
                  </a:lnTo>
                  <a:lnTo>
                    <a:pt x="138430" y="153670"/>
                  </a:lnTo>
                  <a:lnTo>
                    <a:pt x="129540" y="139700"/>
                  </a:lnTo>
                  <a:lnTo>
                    <a:pt x="125730" y="127000"/>
                  </a:lnTo>
                  <a:lnTo>
                    <a:pt x="124460" y="114300"/>
                  </a:lnTo>
                  <a:lnTo>
                    <a:pt x="125730" y="800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Freeform 651"/>
            <p:cNvSpPr/>
            <p:nvPr/>
          </p:nvSpPr>
          <p:spPr>
            <a:xfrm>
              <a:off x="1962150" y="20934680"/>
              <a:ext cx="55881" cy="309882"/>
            </a:xfrm>
            <a:custGeom>
              <a:avLst/>
              <a:gdLst/>
              <a:ahLst/>
              <a:cxnLst/>
              <a:rect l="0" t="0" r="0" b="0"/>
              <a:pathLst>
                <a:path w="55881" h="309882">
                  <a:moveTo>
                    <a:pt x="6350" y="5081"/>
                  </a:moveTo>
                  <a:lnTo>
                    <a:pt x="22860" y="0"/>
                  </a:lnTo>
                  <a:lnTo>
                    <a:pt x="30480" y="0"/>
                  </a:lnTo>
                  <a:lnTo>
                    <a:pt x="38100" y="2540"/>
                  </a:lnTo>
                  <a:lnTo>
                    <a:pt x="44450" y="7620"/>
                  </a:lnTo>
                  <a:lnTo>
                    <a:pt x="49530" y="17781"/>
                  </a:lnTo>
                  <a:lnTo>
                    <a:pt x="53340" y="33020"/>
                  </a:lnTo>
                  <a:lnTo>
                    <a:pt x="54610" y="52070"/>
                  </a:lnTo>
                  <a:lnTo>
                    <a:pt x="55880" y="69850"/>
                  </a:lnTo>
                  <a:lnTo>
                    <a:pt x="54610" y="88900"/>
                  </a:lnTo>
                  <a:lnTo>
                    <a:pt x="52070" y="106681"/>
                  </a:lnTo>
                  <a:lnTo>
                    <a:pt x="49530" y="124459"/>
                  </a:lnTo>
                  <a:lnTo>
                    <a:pt x="44450" y="140970"/>
                  </a:lnTo>
                  <a:lnTo>
                    <a:pt x="38100" y="158750"/>
                  </a:lnTo>
                  <a:lnTo>
                    <a:pt x="34290" y="176531"/>
                  </a:lnTo>
                  <a:lnTo>
                    <a:pt x="29210" y="194309"/>
                  </a:lnTo>
                  <a:lnTo>
                    <a:pt x="25400" y="212090"/>
                  </a:lnTo>
                  <a:lnTo>
                    <a:pt x="20320" y="227331"/>
                  </a:lnTo>
                  <a:lnTo>
                    <a:pt x="15240" y="241300"/>
                  </a:lnTo>
                  <a:lnTo>
                    <a:pt x="8890" y="254000"/>
                  </a:lnTo>
                  <a:lnTo>
                    <a:pt x="3810" y="266700"/>
                  </a:lnTo>
                  <a:lnTo>
                    <a:pt x="1270" y="279400"/>
                  </a:lnTo>
                  <a:lnTo>
                    <a:pt x="0" y="293370"/>
                  </a:lnTo>
                  <a:lnTo>
                    <a:pt x="3810" y="300990"/>
                  </a:lnTo>
                  <a:lnTo>
                    <a:pt x="10160" y="306070"/>
                  </a:lnTo>
                  <a:lnTo>
                    <a:pt x="38100" y="3098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Freeform 652"/>
            <p:cNvSpPr/>
            <p:nvPr/>
          </p:nvSpPr>
          <p:spPr>
            <a:xfrm>
              <a:off x="2118360" y="20971511"/>
              <a:ext cx="121921" cy="227329"/>
            </a:xfrm>
            <a:custGeom>
              <a:avLst/>
              <a:gdLst/>
              <a:ahLst/>
              <a:cxnLst/>
              <a:rect l="0" t="0" r="0" b="0"/>
              <a:pathLst>
                <a:path w="121921" h="227329">
                  <a:moveTo>
                    <a:pt x="50800" y="52069"/>
                  </a:moveTo>
                  <a:lnTo>
                    <a:pt x="44450" y="68578"/>
                  </a:lnTo>
                  <a:lnTo>
                    <a:pt x="40640" y="76200"/>
                  </a:lnTo>
                  <a:lnTo>
                    <a:pt x="35560" y="83819"/>
                  </a:lnTo>
                  <a:lnTo>
                    <a:pt x="30480" y="90169"/>
                  </a:lnTo>
                  <a:lnTo>
                    <a:pt x="25400" y="100328"/>
                  </a:lnTo>
                  <a:lnTo>
                    <a:pt x="20320" y="111759"/>
                  </a:lnTo>
                  <a:lnTo>
                    <a:pt x="5080" y="156209"/>
                  </a:lnTo>
                  <a:lnTo>
                    <a:pt x="2540" y="168909"/>
                  </a:lnTo>
                  <a:lnTo>
                    <a:pt x="1270" y="181609"/>
                  </a:lnTo>
                  <a:lnTo>
                    <a:pt x="0" y="194309"/>
                  </a:lnTo>
                  <a:lnTo>
                    <a:pt x="1270" y="205739"/>
                  </a:lnTo>
                  <a:lnTo>
                    <a:pt x="5080" y="215900"/>
                  </a:lnTo>
                  <a:lnTo>
                    <a:pt x="10160" y="224789"/>
                  </a:lnTo>
                  <a:lnTo>
                    <a:pt x="19050" y="227328"/>
                  </a:lnTo>
                  <a:lnTo>
                    <a:pt x="30480" y="227328"/>
                  </a:lnTo>
                  <a:lnTo>
                    <a:pt x="44450" y="226059"/>
                  </a:lnTo>
                  <a:lnTo>
                    <a:pt x="55880" y="220978"/>
                  </a:lnTo>
                  <a:lnTo>
                    <a:pt x="66040" y="217169"/>
                  </a:lnTo>
                  <a:lnTo>
                    <a:pt x="74930" y="210819"/>
                  </a:lnTo>
                  <a:lnTo>
                    <a:pt x="82550" y="204469"/>
                  </a:lnTo>
                  <a:lnTo>
                    <a:pt x="91440" y="198119"/>
                  </a:lnTo>
                  <a:lnTo>
                    <a:pt x="99060" y="191769"/>
                  </a:lnTo>
                  <a:lnTo>
                    <a:pt x="104140" y="184150"/>
                  </a:lnTo>
                  <a:lnTo>
                    <a:pt x="110490" y="175259"/>
                  </a:lnTo>
                  <a:lnTo>
                    <a:pt x="114300" y="166369"/>
                  </a:lnTo>
                  <a:lnTo>
                    <a:pt x="118110" y="152400"/>
                  </a:lnTo>
                  <a:lnTo>
                    <a:pt x="119380" y="137159"/>
                  </a:lnTo>
                  <a:lnTo>
                    <a:pt x="121920" y="119378"/>
                  </a:lnTo>
                  <a:lnTo>
                    <a:pt x="119380" y="101600"/>
                  </a:lnTo>
                  <a:lnTo>
                    <a:pt x="113030" y="83819"/>
                  </a:lnTo>
                  <a:lnTo>
                    <a:pt x="106680" y="66039"/>
                  </a:lnTo>
                  <a:lnTo>
                    <a:pt x="99060" y="52069"/>
                  </a:lnTo>
                  <a:lnTo>
                    <a:pt x="88900" y="40639"/>
                  </a:lnTo>
                  <a:lnTo>
                    <a:pt x="609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Freeform 653"/>
            <p:cNvSpPr/>
            <p:nvPr/>
          </p:nvSpPr>
          <p:spPr>
            <a:xfrm>
              <a:off x="2326640" y="20989289"/>
              <a:ext cx="345441" cy="241301"/>
            </a:xfrm>
            <a:custGeom>
              <a:avLst/>
              <a:gdLst/>
              <a:ahLst/>
              <a:cxnLst/>
              <a:rect l="0" t="0" r="0" b="0"/>
              <a:pathLst>
                <a:path w="345441" h="241301">
                  <a:moveTo>
                    <a:pt x="0" y="2541"/>
                  </a:moveTo>
                  <a:lnTo>
                    <a:pt x="6350" y="25400"/>
                  </a:lnTo>
                  <a:lnTo>
                    <a:pt x="7620" y="39372"/>
                  </a:lnTo>
                  <a:lnTo>
                    <a:pt x="8890" y="54611"/>
                  </a:lnTo>
                  <a:lnTo>
                    <a:pt x="8890" y="72391"/>
                  </a:lnTo>
                  <a:lnTo>
                    <a:pt x="8890" y="87631"/>
                  </a:lnTo>
                  <a:lnTo>
                    <a:pt x="6350" y="101600"/>
                  </a:lnTo>
                  <a:lnTo>
                    <a:pt x="5080" y="114300"/>
                  </a:lnTo>
                  <a:lnTo>
                    <a:pt x="2540" y="128272"/>
                  </a:lnTo>
                  <a:lnTo>
                    <a:pt x="2540" y="140972"/>
                  </a:lnTo>
                  <a:lnTo>
                    <a:pt x="1270" y="154941"/>
                  </a:lnTo>
                  <a:lnTo>
                    <a:pt x="2540" y="167641"/>
                  </a:lnTo>
                  <a:lnTo>
                    <a:pt x="3810" y="179072"/>
                  </a:lnTo>
                  <a:lnTo>
                    <a:pt x="6350" y="190500"/>
                  </a:lnTo>
                  <a:lnTo>
                    <a:pt x="11430" y="195581"/>
                  </a:lnTo>
                  <a:lnTo>
                    <a:pt x="17780" y="196850"/>
                  </a:lnTo>
                  <a:lnTo>
                    <a:pt x="26670" y="195581"/>
                  </a:lnTo>
                  <a:lnTo>
                    <a:pt x="34290" y="191772"/>
                  </a:lnTo>
                  <a:lnTo>
                    <a:pt x="41910" y="187961"/>
                  </a:lnTo>
                  <a:lnTo>
                    <a:pt x="48260" y="182881"/>
                  </a:lnTo>
                  <a:lnTo>
                    <a:pt x="55880" y="175261"/>
                  </a:lnTo>
                  <a:lnTo>
                    <a:pt x="63500" y="166372"/>
                  </a:lnTo>
                  <a:lnTo>
                    <a:pt x="69850" y="157481"/>
                  </a:lnTo>
                  <a:lnTo>
                    <a:pt x="77470" y="148591"/>
                  </a:lnTo>
                  <a:lnTo>
                    <a:pt x="91440" y="128272"/>
                  </a:lnTo>
                  <a:lnTo>
                    <a:pt x="97790" y="118111"/>
                  </a:lnTo>
                  <a:lnTo>
                    <a:pt x="102870" y="107950"/>
                  </a:lnTo>
                  <a:lnTo>
                    <a:pt x="106680" y="97791"/>
                  </a:lnTo>
                  <a:lnTo>
                    <a:pt x="110490" y="86361"/>
                  </a:lnTo>
                  <a:lnTo>
                    <a:pt x="115570" y="73661"/>
                  </a:lnTo>
                  <a:lnTo>
                    <a:pt x="119380" y="60961"/>
                  </a:lnTo>
                  <a:lnTo>
                    <a:pt x="121920" y="57150"/>
                  </a:lnTo>
                  <a:lnTo>
                    <a:pt x="123190" y="62231"/>
                  </a:lnTo>
                  <a:lnTo>
                    <a:pt x="124460" y="69850"/>
                  </a:lnTo>
                  <a:lnTo>
                    <a:pt x="124460" y="83822"/>
                  </a:lnTo>
                  <a:lnTo>
                    <a:pt x="125730" y="121922"/>
                  </a:lnTo>
                  <a:lnTo>
                    <a:pt x="127000" y="138431"/>
                  </a:lnTo>
                  <a:lnTo>
                    <a:pt x="129540" y="152400"/>
                  </a:lnTo>
                  <a:lnTo>
                    <a:pt x="132080" y="166372"/>
                  </a:lnTo>
                  <a:lnTo>
                    <a:pt x="137160" y="179072"/>
                  </a:lnTo>
                  <a:lnTo>
                    <a:pt x="143510" y="193041"/>
                  </a:lnTo>
                  <a:lnTo>
                    <a:pt x="152400" y="207011"/>
                  </a:lnTo>
                  <a:lnTo>
                    <a:pt x="163830" y="218441"/>
                  </a:lnTo>
                  <a:lnTo>
                    <a:pt x="176530" y="228600"/>
                  </a:lnTo>
                  <a:lnTo>
                    <a:pt x="191770" y="237491"/>
                  </a:lnTo>
                  <a:lnTo>
                    <a:pt x="207010" y="241300"/>
                  </a:lnTo>
                  <a:lnTo>
                    <a:pt x="223520" y="241300"/>
                  </a:lnTo>
                  <a:lnTo>
                    <a:pt x="240030" y="238761"/>
                  </a:lnTo>
                  <a:lnTo>
                    <a:pt x="254000" y="234950"/>
                  </a:lnTo>
                  <a:lnTo>
                    <a:pt x="265430" y="229872"/>
                  </a:lnTo>
                  <a:lnTo>
                    <a:pt x="275590" y="224791"/>
                  </a:lnTo>
                  <a:lnTo>
                    <a:pt x="284480" y="218441"/>
                  </a:lnTo>
                  <a:lnTo>
                    <a:pt x="292100" y="212091"/>
                  </a:lnTo>
                  <a:lnTo>
                    <a:pt x="299720" y="205741"/>
                  </a:lnTo>
                  <a:lnTo>
                    <a:pt x="307340" y="198122"/>
                  </a:lnTo>
                  <a:lnTo>
                    <a:pt x="314960" y="189231"/>
                  </a:lnTo>
                  <a:lnTo>
                    <a:pt x="322580" y="179072"/>
                  </a:lnTo>
                  <a:lnTo>
                    <a:pt x="327660" y="168911"/>
                  </a:lnTo>
                  <a:lnTo>
                    <a:pt x="330200" y="156211"/>
                  </a:lnTo>
                  <a:lnTo>
                    <a:pt x="332740" y="143511"/>
                  </a:lnTo>
                  <a:lnTo>
                    <a:pt x="335280" y="132081"/>
                  </a:lnTo>
                  <a:lnTo>
                    <a:pt x="337820" y="120650"/>
                  </a:lnTo>
                  <a:lnTo>
                    <a:pt x="341630" y="109222"/>
                  </a:lnTo>
                  <a:lnTo>
                    <a:pt x="342900" y="95250"/>
                  </a:lnTo>
                  <a:lnTo>
                    <a:pt x="345440" y="78741"/>
                  </a:lnTo>
                  <a:lnTo>
                    <a:pt x="345440" y="60961"/>
                  </a:lnTo>
                  <a:lnTo>
                    <a:pt x="342900" y="44450"/>
                  </a:lnTo>
                  <a:lnTo>
                    <a:pt x="337820" y="30481"/>
                  </a:lnTo>
                  <a:lnTo>
                    <a:pt x="330200" y="17781"/>
                  </a:lnTo>
                  <a:lnTo>
                    <a:pt x="318770" y="10161"/>
                  </a:lnTo>
                  <a:lnTo>
                    <a:pt x="303530" y="3811"/>
                  </a:lnTo>
                  <a:lnTo>
                    <a:pt x="287020" y="0"/>
                  </a:lnTo>
                  <a:lnTo>
                    <a:pt x="269240" y="0"/>
                  </a:lnTo>
                  <a:lnTo>
                    <a:pt x="252730" y="2541"/>
                  </a:lnTo>
                  <a:lnTo>
                    <a:pt x="200660" y="139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Freeform 654"/>
            <p:cNvSpPr/>
            <p:nvPr/>
          </p:nvSpPr>
          <p:spPr>
            <a:xfrm>
              <a:off x="227330" y="21687789"/>
              <a:ext cx="383541" cy="354332"/>
            </a:xfrm>
            <a:custGeom>
              <a:avLst/>
              <a:gdLst/>
              <a:ahLst/>
              <a:cxnLst/>
              <a:rect l="0" t="0" r="0" b="0"/>
              <a:pathLst>
                <a:path w="383541" h="354332">
                  <a:moveTo>
                    <a:pt x="77470" y="0"/>
                  </a:moveTo>
                  <a:lnTo>
                    <a:pt x="67310" y="27941"/>
                  </a:lnTo>
                  <a:lnTo>
                    <a:pt x="58420" y="50800"/>
                  </a:lnTo>
                  <a:lnTo>
                    <a:pt x="54610" y="60961"/>
                  </a:lnTo>
                  <a:lnTo>
                    <a:pt x="50800" y="74931"/>
                  </a:lnTo>
                  <a:lnTo>
                    <a:pt x="46990" y="88900"/>
                  </a:lnTo>
                  <a:lnTo>
                    <a:pt x="39370" y="120650"/>
                  </a:lnTo>
                  <a:lnTo>
                    <a:pt x="33020" y="154941"/>
                  </a:lnTo>
                  <a:lnTo>
                    <a:pt x="30480" y="172722"/>
                  </a:lnTo>
                  <a:lnTo>
                    <a:pt x="27940" y="189231"/>
                  </a:lnTo>
                  <a:lnTo>
                    <a:pt x="27940" y="207011"/>
                  </a:lnTo>
                  <a:lnTo>
                    <a:pt x="25400" y="223522"/>
                  </a:lnTo>
                  <a:lnTo>
                    <a:pt x="22860" y="238761"/>
                  </a:lnTo>
                  <a:lnTo>
                    <a:pt x="20320" y="254000"/>
                  </a:lnTo>
                  <a:lnTo>
                    <a:pt x="13970" y="283211"/>
                  </a:lnTo>
                  <a:lnTo>
                    <a:pt x="7620" y="312422"/>
                  </a:lnTo>
                  <a:lnTo>
                    <a:pt x="1270" y="345441"/>
                  </a:lnTo>
                  <a:lnTo>
                    <a:pt x="0" y="353061"/>
                  </a:lnTo>
                  <a:lnTo>
                    <a:pt x="0" y="354331"/>
                  </a:lnTo>
                  <a:lnTo>
                    <a:pt x="1270" y="351791"/>
                  </a:lnTo>
                  <a:lnTo>
                    <a:pt x="2540" y="345441"/>
                  </a:lnTo>
                  <a:lnTo>
                    <a:pt x="2540" y="336550"/>
                  </a:lnTo>
                  <a:lnTo>
                    <a:pt x="3810" y="326391"/>
                  </a:lnTo>
                  <a:lnTo>
                    <a:pt x="5080" y="313691"/>
                  </a:lnTo>
                  <a:lnTo>
                    <a:pt x="7620" y="302261"/>
                  </a:lnTo>
                  <a:lnTo>
                    <a:pt x="10160" y="288291"/>
                  </a:lnTo>
                  <a:lnTo>
                    <a:pt x="13970" y="274322"/>
                  </a:lnTo>
                  <a:lnTo>
                    <a:pt x="19050" y="259081"/>
                  </a:lnTo>
                  <a:lnTo>
                    <a:pt x="24130" y="242572"/>
                  </a:lnTo>
                  <a:lnTo>
                    <a:pt x="29210" y="226061"/>
                  </a:lnTo>
                  <a:lnTo>
                    <a:pt x="34290" y="208281"/>
                  </a:lnTo>
                  <a:lnTo>
                    <a:pt x="38100" y="191772"/>
                  </a:lnTo>
                  <a:lnTo>
                    <a:pt x="43180" y="175261"/>
                  </a:lnTo>
                  <a:lnTo>
                    <a:pt x="49530" y="160022"/>
                  </a:lnTo>
                  <a:lnTo>
                    <a:pt x="54610" y="144781"/>
                  </a:lnTo>
                  <a:lnTo>
                    <a:pt x="60960" y="130811"/>
                  </a:lnTo>
                  <a:lnTo>
                    <a:pt x="74930" y="101600"/>
                  </a:lnTo>
                  <a:lnTo>
                    <a:pt x="81280" y="90172"/>
                  </a:lnTo>
                  <a:lnTo>
                    <a:pt x="88900" y="80011"/>
                  </a:lnTo>
                  <a:lnTo>
                    <a:pt x="95250" y="69850"/>
                  </a:lnTo>
                  <a:lnTo>
                    <a:pt x="105410" y="64772"/>
                  </a:lnTo>
                  <a:lnTo>
                    <a:pt x="115570" y="59691"/>
                  </a:lnTo>
                  <a:lnTo>
                    <a:pt x="128270" y="57150"/>
                  </a:lnTo>
                  <a:lnTo>
                    <a:pt x="138430" y="58422"/>
                  </a:lnTo>
                  <a:lnTo>
                    <a:pt x="147320" y="60961"/>
                  </a:lnTo>
                  <a:lnTo>
                    <a:pt x="156210" y="64772"/>
                  </a:lnTo>
                  <a:lnTo>
                    <a:pt x="162560" y="72391"/>
                  </a:lnTo>
                  <a:lnTo>
                    <a:pt x="168910" y="81281"/>
                  </a:lnTo>
                  <a:lnTo>
                    <a:pt x="172720" y="92711"/>
                  </a:lnTo>
                  <a:lnTo>
                    <a:pt x="177800" y="106681"/>
                  </a:lnTo>
                  <a:lnTo>
                    <a:pt x="181610" y="120650"/>
                  </a:lnTo>
                  <a:lnTo>
                    <a:pt x="185420" y="137161"/>
                  </a:lnTo>
                  <a:lnTo>
                    <a:pt x="187960" y="151131"/>
                  </a:lnTo>
                  <a:lnTo>
                    <a:pt x="190500" y="166372"/>
                  </a:lnTo>
                  <a:lnTo>
                    <a:pt x="191770" y="180341"/>
                  </a:lnTo>
                  <a:lnTo>
                    <a:pt x="191770" y="196850"/>
                  </a:lnTo>
                  <a:lnTo>
                    <a:pt x="193040" y="229872"/>
                  </a:lnTo>
                  <a:lnTo>
                    <a:pt x="194310" y="327661"/>
                  </a:lnTo>
                  <a:lnTo>
                    <a:pt x="194310" y="278131"/>
                  </a:lnTo>
                  <a:lnTo>
                    <a:pt x="195580" y="264161"/>
                  </a:lnTo>
                  <a:lnTo>
                    <a:pt x="196850" y="251461"/>
                  </a:lnTo>
                  <a:lnTo>
                    <a:pt x="208280" y="190500"/>
                  </a:lnTo>
                  <a:lnTo>
                    <a:pt x="213360" y="173991"/>
                  </a:lnTo>
                  <a:lnTo>
                    <a:pt x="218440" y="160022"/>
                  </a:lnTo>
                  <a:lnTo>
                    <a:pt x="223520" y="144781"/>
                  </a:lnTo>
                  <a:lnTo>
                    <a:pt x="229870" y="130811"/>
                  </a:lnTo>
                  <a:lnTo>
                    <a:pt x="237490" y="119381"/>
                  </a:lnTo>
                  <a:lnTo>
                    <a:pt x="243840" y="106681"/>
                  </a:lnTo>
                  <a:lnTo>
                    <a:pt x="250190" y="96522"/>
                  </a:lnTo>
                  <a:lnTo>
                    <a:pt x="257810" y="87631"/>
                  </a:lnTo>
                  <a:lnTo>
                    <a:pt x="264160" y="80011"/>
                  </a:lnTo>
                  <a:lnTo>
                    <a:pt x="273050" y="76200"/>
                  </a:lnTo>
                  <a:lnTo>
                    <a:pt x="284480" y="76200"/>
                  </a:lnTo>
                  <a:lnTo>
                    <a:pt x="295910" y="78741"/>
                  </a:lnTo>
                  <a:lnTo>
                    <a:pt x="304800" y="85091"/>
                  </a:lnTo>
                  <a:lnTo>
                    <a:pt x="312420" y="93981"/>
                  </a:lnTo>
                  <a:lnTo>
                    <a:pt x="318770" y="104141"/>
                  </a:lnTo>
                  <a:lnTo>
                    <a:pt x="331470" y="128272"/>
                  </a:lnTo>
                  <a:lnTo>
                    <a:pt x="337820" y="142241"/>
                  </a:lnTo>
                  <a:lnTo>
                    <a:pt x="342900" y="154941"/>
                  </a:lnTo>
                  <a:lnTo>
                    <a:pt x="345440" y="168911"/>
                  </a:lnTo>
                  <a:lnTo>
                    <a:pt x="347980" y="182881"/>
                  </a:lnTo>
                  <a:lnTo>
                    <a:pt x="353060" y="213361"/>
                  </a:lnTo>
                  <a:lnTo>
                    <a:pt x="355600" y="229872"/>
                  </a:lnTo>
                  <a:lnTo>
                    <a:pt x="358140" y="245111"/>
                  </a:lnTo>
                  <a:lnTo>
                    <a:pt x="359410" y="260350"/>
                  </a:lnTo>
                  <a:lnTo>
                    <a:pt x="360680" y="275591"/>
                  </a:lnTo>
                  <a:lnTo>
                    <a:pt x="361950" y="307341"/>
                  </a:lnTo>
                  <a:lnTo>
                    <a:pt x="361950" y="323850"/>
                  </a:lnTo>
                  <a:lnTo>
                    <a:pt x="364490" y="332741"/>
                  </a:lnTo>
                  <a:lnTo>
                    <a:pt x="368300" y="336550"/>
                  </a:lnTo>
                  <a:lnTo>
                    <a:pt x="383540" y="3365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Freeform 655"/>
            <p:cNvSpPr/>
            <p:nvPr/>
          </p:nvSpPr>
          <p:spPr>
            <a:xfrm>
              <a:off x="231140" y="21897339"/>
              <a:ext cx="379731" cy="63501"/>
            </a:xfrm>
            <a:custGeom>
              <a:avLst/>
              <a:gdLst/>
              <a:ahLst/>
              <a:cxnLst/>
              <a:rect l="0" t="0" r="0" b="0"/>
              <a:pathLst>
                <a:path w="379731" h="63501">
                  <a:moveTo>
                    <a:pt x="0" y="0"/>
                  </a:moveTo>
                  <a:lnTo>
                    <a:pt x="22860" y="11431"/>
                  </a:lnTo>
                  <a:lnTo>
                    <a:pt x="33020" y="16511"/>
                  </a:lnTo>
                  <a:lnTo>
                    <a:pt x="43180" y="20322"/>
                  </a:lnTo>
                  <a:lnTo>
                    <a:pt x="63500" y="27941"/>
                  </a:lnTo>
                  <a:lnTo>
                    <a:pt x="85090" y="35561"/>
                  </a:lnTo>
                  <a:lnTo>
                    <a:pt x="96520" y="38100"/>
                  </a:lnTo>
                  <a:lnTo>
                    <a:pt x="109220" y="39372"/>
                  </a:lnTo>
                  <a:lnTo>
                    <a:pt x="121920" y="40641"/>
                  </a:lnTo>
                  <a:lnTo>
                    <a:pt x="135890" y="41911"/>
                  </a:lnTo>
                  <a:lnTo>
                    <a:pt x="148590" y="44450"/>
                  </a:lnTo>
                  <a:lnTo>
                    <a:pt x="162560" y="46991"/>
                  </a:lnTo>
                  <a:lnTo>
                    <a:pt x="176530" y="49531"/>
                  </a:lnTo>
                  <a:lnTo>
                    <a:pt x="190500" y="50800"/>
                  </a:lnTo>
                  <a:lnTo>
                    <a:pt x="204470" y="50800"/>
                  </a:lnTo>
                  <a:lnTo>
                    <a:pt x="218440" y="53341"/>
                  </a:lnTo>
                  <a:lnTo>
                    <a:pt x="232410" y="55881"/>
                  </a:lnTo>
                  <a:lnTo>
                    <a:pt x="246380" y="58422"/>
                  </a:lnTo>
                  <a:lnTo>
                    <a:pt x="261620" y="59691"/>
                  </a:lnTo>
                  <a:lnTo>
                    <a:pt x="276860" y="60961"/>
                  </a:lnTo>
                  <a:lnTo>
                    <a:pt x="293370" y="62231"/>
                  </a:lnTo>
                  <a:lnTo>
                    <a:pt x="327660" y="63500"/>
                  </a:lnTo>
                  <a:lnTo>
                    <a:pt x="379730" y="533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Freeform 656"/>
            <p:cNvSpPr/>
            <p:nvPr/>
          </p:nvSpPr>
          <p:spPr>
            <a:xfrm>
              <a:off x="347980" y="21918930"/>
              <a:ext cx="368301" cy="41910"/>
            </a:xfrm>
            <a:custGeom>
              <a:avLst/>
              <a:gdLst/>
              <a:ahLst/>
              <a:cxnLst/>
              <a:rect l="0" t="0" r="0" b="0"/>
              <a:pathLst>
                <a:path w="368301" h="41910">
                  <a:moveTo>
                    <a:pt x="0" y="0"/>
                  </a:moveTo>
                  <a:lnTo>
                    <a:pt x="10160" y="16509"/>
                  </a:lnTo>
                  <a:lnTo>
                    <a:pt x="20320" y="22859"/>
                  </a:lnTo>
                  <a:lnTo>
                    <a:pt x="31750" y="27940"/>
                  </a:lnTo>
                  <a:lnTo>
                    <a:pt x="45720" y="33020"/>
                  </a:lnTo>
                  <a:lnTo>
                    <a:pt x="59690" y="35559"/>
                  </a:lnTo>
                  <a:lnTo>
                    <a:pt x="73660" y="38100"/>
                  </a:lnTo>
                  <a:lnTo>
                    <a:pt x="87630" y="39370"/>
                  </a:lnTo>
                  <a:lnTo>
                    <a:pt x="102870" y="40640"/>
                  </a:lnTo>
                  <a:lnTo>
                    <a:pt x="134620" y="40640"/>
                  </a:lnTo>
                  <a:lnTo>
                    <a:pt x="212090" y="41909"/>
                  </a:lnTo>
                  <a:lnTo>
                    <a:pt x="228600" y="41909"/>
                  </a:lnTo>
                  <a:lnTo>
                    <a:pt x="243840" y="40640"/>
                  </a:lnTo>
                  <a:lnTo>
                    <a:pt x="256540" y="39370"/>
                  </a:lnTo>
                  <a:lnTo>
                    <a:pt x="269240" y="36831"/>
                  </a:lnTo>
                  <a:lnTo>
                    <a:pt x="302260" y="30481"/>
                  </a:lnTo>
                  <a:lnTo>
                    <a:pt x="368300" y="203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Freeform 657"/>
            <p:cNvSpPr/>
            <p:nvPr/>
          </p:nvSpPr>
          <p:spPr>
            <a:xfrm>
              <a:off x="1071880" y="21611589"/>
              <a:ext cx="149861" cy="86362"/>
            </a:xfrm>
            <a:custGeom>
              <a:avLst/>
              <a:gdLst/>
              <a:ahLst/>
              <a:cxnLst/>
              <a:rect l="0" t="0" r="0" b="0"/>
              <a:pathLst>
                <a:path w="149861" h="86362">
                  <a:moveTo>
                    <a:pt x="149860" y="86361"/>
                  </a:moveTo>
                  <a:lnTo>
                    <a:pt x="143510" y="69850"/>
                  </a:lnTo>
                  <a:lnTo>
                    <a:pt x="139700" y="60961"/>
                  </a:lnTo>
                  <a:lnTo>
                    <a:pt x="134620" y="52072"/>
                  </a:lnTo>
                  <a:lnTo>
                    <a:pt x="129540" y="41911"/>
                  </a:lnTo>
                  <a:lnTo>
                    <a:pt x="121920" y="33022"/>
                  </a:lnTo>
                  <a:lnTo>
                    <a:pt x="113030" y="25400"/>
                  </a:lnTo>
                  <a:lnTo>
                    <a:pt x="104140" y="17781"/>
                  </a:lnTo>
                  <a:lnTo>
                    <a:pt x="93980" y="11431"/>
                  </a:lnTo>
                  <a:lnTo>
                    <a:pt x="81280" y="5081"/>
                  </a:lnTo>
                  <a:lnTo>
                    <a:pt x="69850" y="1272"/>
                  </a:lnTo>
                  <a:lnTo>
                    <a:pt x="57150" y="0"/>
                  </a:lnTo>
                  <a:lnTo>
                    <a:pt x="45720" y="1272"/>
                  </a:lnTo>
                  <a:lnTo>
                    <a:pt x="34290" y="5081"/>
                  </a:lnTo>
                  <a:lnTo>
                    <a:pt x="26670" y="11431"/>
                  </a:lnTo>
                  <a:lnTo>
                    <a:pt x="19050" y="19050"/>
                  </a:lnTo>
                  <a:lnTo>
                    <a:pt x="13970" y="26672"/>
                  </a:lnTo>
                  <a:lnTo>
                    <a:pt x="8890" y="36831"/>
                  </a:lnTo>
                  <a:lnTo>
                    <a:pt x="3810" y="45722"/>
                  </a:lnTo>
                  <a:lnTo>
                    <a:pt x="0" y="55881"/>
                  </a:lnTo>
                  <a:lnTo>
                    <a:pt x="0" y="60961"/>
                  </a:lnTo>
                  <a:lnTo>
                    <a:pt x="1270" y="63500"/>
                  </a:lnTo>
                  <a:lnTo>
                    <a:pt x="5080" y="64772"/>
                  </a:lnTo>
                  <a:lnTo>
                    <a:pt x="8890" y="66041"/>
                  </a:lnTo>
                  <a:lnTo>
                    <a:pt x="12700" y="67311"/>
                  </a:lnTo>
                  <a:lnTo>
                    <a:pt x="33020" y="647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Freeform 658"/>
            <p:cNvSpPr/>
            <p:nvPr/>
          </p:nvSpPr>
          <p:spPr>
            <a:xfrm>
              <a:off x="1179830" y="21708111"/>
              <a:ext cx="704851" cy="365760"/>
            </a:xfrm>
            <a:custGeom>
              <a:avLst/>
              <a:gdLst/>
              <a:ahLst/>
              <a:cxnLst/>
              <a:rect l="0" t="0" r="0" b="0"/>
              <a:pathLst>
                <a:path w="704851" h="365760">
                  <a:moveTo>
                    <a:pt x="30480" y="0"/>
                  </a:moveTo>
                  <a:lnTo>
                    <a:pt x="25400" y="16509"/>
                  </a:lnTo>
                  <a:lnTo>
                    <a:pt x="24130" y="30478"/>
                  </a:lnTo>
                  <a:lnTo>
                    <a:pt x="22860" y="46989"/>
                  </a:lnTo>
                  <a:lnTo>
                    <a:pt x="21590" y="85089"/>
                  </a:lnTo>
                  <a:lnTo>
                    <a:pt x="20320" y="175259"/>
                  </a:lnTo>
                  <a:lnTo>
                    <a:pt x="19050" y="193039"/>
                  </a:lnTo>
                  <a:lnTo>
                    <a:pt x="17780" y="210819"/>
                  </a:lnTo>
                  <a:lnTo>
                    <a:pt x="15240" y="228600"/>
                  </a:lnTo>
                  <a:lnTo>
                    <a:pt x="12700" y="245109"/>
                  </a:lnTo>
                  <a:lnTo>
                    <a:pt x="12700" y="260350"/>
                  </a:lnTo>
                  <a:lnTo>
                    <a:pt x="11430" y="275589"/>
                  </a:lnTo>
                  <a:lnTo>
                    <a:pt x="10160" y="289559"/>
                  </a:lnTo>
                  <a:lnTo>
                    <a:pt x="7620" y="304800"/>
                  </a:lnTo>
                  <a:lnTo>
                    <a:pt x="5080" y="318769"/>
                  </a:lnTo>
                  <a:lnTo>
                    <a:pt x="2540" y="332739"/>
                  </a:lnTo>
                  <a:lnTo>
                    <a:pt x="1270" y="346709"/>
                  </a:lnTo>
                  <a:lnTo>
                    <a:pt x="1270" y="361950"/>
                  </a:lnTo>
                  <a:lnTo>
                    <a:pt x="0" y="365759"/>
                  </a:lnTo>
                  <a:lnTo>
                    <a:pt x="0" y="364489"/>
                  </a:lnTo>
                  <a:lnTo>
                    <a:pt x="0" y="359409"/>
                  </a:lnTo>
                  <a:lnTo>
                    <a:pt x="1270" y="351789"/>
                  </a:lnTo>
                  <a:lnTo>
                    <a:pt x="2540" y="342900"/>
                  </a:lnTo>
                  <a:lnTo>
                    <a:pt x="5080" y="334009"/>
                  </a:lnTo>
                  <a:lnTo>
                    <a:pt x="6350" y="323850"/>
                  </a:lnTo>
                  <a:lnTo>
                    <a:pt x="7620" y="311150"/>
                  </a:lnTo>
                  <a:lnTo>
                    <a:pt x="8890" y="298450"/>
                  </a:lnTo>
                  <a:lnTo>
                    <a:pt x="8890" y="269239"/>
                  </a:lnTo>
                  <a:lnTo>
                    <a:pt x="8890" y="254000"/>
                  </a:lnTo>
                  <a:lnTo>
                    <a:pt x="10160" y="236219"/>
                  </a:lnTo>
                  <a:lnTo>
                    <a:pt x="12700" y="219709"/>
                  </a:lnTo>
                  <a:lnTo>
                    <a:pt x="15240" y="203200"/>
                  </a:lnTo>
                  <a:lnTo>
                    <a:pt x="19050" y="186689"/>
                  </a:lnTo>
                  <a:lnTo>
                    <a:pt x="24130" y="171450"/>
                  </a:lnTo>
                  <a:lnTo>
                    <a:pt x="30480" y="156209"/>
                  </a:lnTo>
                  <a:lnTo>
                    <a:pt x="35560" y="142239"/>
                  </a:lnTo>
                  <a:lnTo>
                    <a:pt x="39370" y="127000"/>
                  </a:lnTo>
                  <a:lnTo>
                    <a:pt x="43180" y="113028"/>
                  </a:lnTo>
                  <a:lnTo>
                    <a:pt x="49530" y="101600"/>
                  </a:lnTo>
                  <a:lnTo>
                    <a:pt x="57150" y="91439"/>
                  </a:lnTo>
                  <a:lnTo>
                    <a:pt x="66040" y="81278"/>
                  </a:lnTo>
                  <a:lnTo>
                    <a:pt x="77470" y="74928"/>
                  </a:lnTo>
                  <a:lnTo>
                    <a:pt x="91440" y="71119"/>
                  </a:lnTo>
                  <a:lnTo>
                    <a:pt x="106680" y="68578"/>
                  </a:lnTo>
                  <a:lnTo>
                    <a:pt x="119380" y="68578"/>
                  </a:lnTo>
                  <a:lnTo>
                    <a:pt x="132080" y="68578"/>
                  </a:lnTo>
                  <a:lnTo>
                    <a:pt x="144780" y="71119"/>
                  </a:lnTo>
                  <a:lnTo>
                    <a:pt x="154940" y="74928"/>
                  </a:lnTo>
                  <a:lnTo>
                    <a:pt x="166370" y="81278"/>
                  </a:lnTo>
                  <a:lnTo>
                    <a:pt x="177800" y="90169"/>
                  </a:lnTo>
                  <a:lnTo>
                    <a:pt x="185420" y="97789"/>
                  </a:lnTo>
                  <a:lnTo>
                    <a:pt x="193040" y="107950"/>
                  </a:lnTo>
                  <a:lnTo>
                    <a:pt x="198120" y="118109"/>
                  </a:lnTo>
                  <a:lnTo>
                    <a:pt x="210820" y="137159"/>
                  </a:lnTo>
                  <a:lnTo>
                    <a:pt x="217170" y="148589"/>
                  </a:lnTo>
                  <a:lnTo>
                    <a:pt x="223520" y="160019"/>
                  </a:lnTo>
                  <a:lnTo>
                    <a:pt x="228600" y="171450"/>
                  </a:lnTo>
                  <a:lnTo>
                    <a:pt x="232410" y="185419"/>
                  </a:lnTo>
                  <a:lnTo>
                    <a:pt x="236220" y="199389"/>
                  </a:lnTo>
                  <a:lnTo>
                    <a:pt x="237490" y="214628"/>
                  </a:lnTo>
                  <a:lnTo>
                    <a:pt x="238760" y="231139"/>
                  </a:lnTo>
                  <a:lnTo>
                    <a:pt x="238760" y="245109"/>
                  </a:lnTo>
                  <a:lnTo>
                    <a:pt x="237490" y="257809"/>
                  </a:lnTo>
                  <a:lnTo>
                    <a:pt x="234950" y="270509"/>
                  </a:lnTo>
                  <a:lnTo>
                    <a:pt x="233680" y="273050"/>
                  </a:lnTo>
                  <a:lnTo>
                    <a:pt x="232410" y="267969"/>
                  </a:lnTo>
                  <a:lnTo>
                    <a:pt x="232410" y="260350"/>
                  </a:lnTo>
                  <a:lnTo>
                    <a:pt x="232410" y="250189"/>
                  </a:lnTo>
                  <a:lnTo>
                    <a:pt x="234950" y="241300"/>
                  </a:lnTo>
                  <a:lnTo>
                    <a:pt x="242570" y="207009"/>
                  </a:lnTo>
                  <a:lnTo>
                    <a:pt x="246380" y="194309"/>
                  </a:lnTo>
                  <a:lnTo>
                    <a:pt x="250190" y="181609"/>
                  </a:lnTo>
                  <a:lnTo>
                    <a:pt x="255270" y="170178"/>
                  </a:lnTo>
                  <a:lnTo>
                    <a:pt x="261620" y="160019"/>
                  </a:lnTo>
                  <a:lnTo>
                    <a:pt x="266700" y="147319"/>
                  </a:lnTo>
                  <a:lnTo>
                    <a:pt x="270510" y="134619"/>
                  </a:lnTo>
                  <a:lnTo>
                    <a:pt x="275590" y="121919"/>
                  </a:lnTo>
                  <a:lnTo>
                    <a:pt x="281940" y="109219"/>
                  </a:lnTo>
                  <a:lnTo>
                    <a:pt x="289560" y="97789"/>
                  </a:lnTo>
                  <a:lnTo>
                    <a:pt x="298450" y="86359"/>
                  </a:lnTo>
                  <a:lnTo>
                    <a:pt x="307340" y="82550"/>
                  </a:lnTo>
                  <a:lnTo>
                    <a:pt x="317500" y="86359"/>
                  </a:lnTo>
                  <a:lnTo>
                    <a:pt x="326390" y="92709"/>
                  </a:lnTo>
                  <a:lnTo>
                    <a:pt x="335280" y="100328"/>
                  </a:lnTo>
                  <a:lnTo>
                    <a:pt x="341630" y="109219"/>
                  </a:lnTo>
                  <a:lnTo>
                    <a:pt x="346710" y="118109"/>
                  </a:lnTo>
                  <a:lnTo>
                    <a:pt x="351790" y="129539"/>
                  </a:lnTo>
                  <a:lnTo>
                    <a:pt x="355600" y="140969"/>
                  </a:lnTo>
                  <a:lnTo>
                    <a:pt x="359410" y="153669"/>
                  </a:lnTo>
                  <a:lnTo>
                    <a:pt x="363220" y="168909"/>
                  </a:lnTo>
                  <a:lnTo>
                    <a:pt x="367030" y="186689"/>
                  </a:lnTo>
                  <a:lnTo>
                    <a:pt x="370840" y="205739"/>
                  </a:lnTo>
                  <a:lnTo>
                    <a:pt x="377190" y="222250"/>
                  </a:lnTo>
                  <a:lnTo>
                    <a:pt x="384810" y="238759"/>
                  </a:lnTo>
                  <a:lnTo>
                    <a:pt x="392430" y="254000"/>
                  </a:lnTo>
                  <a:lnTo>
                    <a:pt x="405130" y="262889"/>
                  </a:lnTo>
                  <a:lnTo>
                    <a:pt x="421640" y="267969"/>
                  </a:lnTo>
                  <a:lnTo>
                    <a:pt x="438150" y="269239"/>
                  </a:lnTo>
                  <a:lnTo>
                    <a:pt x="455930" y="266700"/>
                  </a:lnTo>
                  <a:lnTo>
                    <a:pt x="473710" y="259078"/>
                  </a:lnTo>
                  <a:lnTo>
                    <a:pt x="490220" y="250189"/>
                  </a:lnTo>
                  <a:lnTo>
                    <a:pt x="505460" y="240028"/>
                  </a:lnTo>
                  <a:lnTo>
                    <a:pt x="519430" y="231139"/>
                  </a:lnTo>
                  <a:lnTo>
                    <a:pt x="532130" y="220978"/>
                  </a:lnTo>
                  <a:lnTo>
                    <a:pt x="542290" y="210819"/>
                  </a:lnTo>
                  <a:lnTo>
                    <a:pt x="549910" y="199389"/>
                  </a:lnTo>
                  <a:lnTo>
                    <a:pt x="554990" y="189228"/>
                  </a:lnTo>
                  <a:lnTo>
                    <a:pt x="561340" y="177800"/>
                  </a:lnTo>
                  <a:lnTo>
                    <a:pt x="575310" y="152400"/>
                  </a:lnTo>
                  <a:lnTo>
                    <a:pt x="580390" y="137159"/>
                  </a:lnTo>
                  <a:lnTo>
                    <a:pt x="582930" y="119378"/>
                  </a:lnTo>
                  <a:lnTo>
                    <a:pt x="585470" y="100328"/>
                  </a:lnTo>
                  <a:lnTo>
                    <a:pt x="585470" y="85089"/>
                  </a:lnTo>
                  <a:lnTo>
                    <a:pt x="584200" y="71119"/>
                  </a:lnTo>
                  <a:lnTo>
                    <a:pt x="581660" y="57150"/>
                  </a:lnTo>
                  <a:lnTo>
                    <a:pt x="577850" y="50800"/>
                  </a:lnTo>
                  <a:lnTo>
                    <a:pt x="570230" y="49528"/>
                  </a:lnTo>
                  <a:lnTo>
                    <a:pt x="562610" y="50800"/>
                  </a:lnTo>
                  <a:lnTo>
                    <a:pt x="554990" y="53339"/>
                  </a:lnTo>
                  <a:lnTo>
                    <a:pt x="539750" y="63500"/>
                  </a:lnTo>
                  <a:lnTo>
                    <a:pt x="533400" y="71119"/>
                  </a:lnTo>
                  <a:lnTo>
                    <a:pt x="525780" y="81278"/>
                  </a:lnTo>
                  <a:lnTo>
                    <a:pt x="519430" y="92709"/>
                  </a:lnTo>
                  <a:lnTo>
                    <a:pt x="513080" y="105409"/>
                  </a:lnTo>
                  <a:lnTo>
                    <a:pt x="508000" y="118109"/>
                  </a:lnTo>
                  <a:lnTo>
                    <a:pt x="502920" y="132078"/>
                  </a:lnTo>
                  <a:lnTo>
                    <a:pt x="500380" y="144778"/>
                  </a:lnTo>
                  <a:lnTo>
                    <a:pt x="497840" y="158750"/>
                  </a:lnTo>
                  <a:lnTo>
                    <a:pt x="496570" y="172719"/>
                  </a:lnTo>
                  <a:lnTo>
                    <a:pt x="496570" y="185419"/>
                  </a:lnTo>
                  <a:lnTo>
                    <a:pt x="499110" y="196850"/>
                  </a:lnTo>
                  <a:lnTo>
                    <a:pt x="500380" y="208278"/>
                  </a:lnTo>
                  <a:lnTo>
                    <a:pt x="504190" y="219709"/>
                  </a:lnTo>
                  <a:lnTo>
                    <a:pt x="509270" y="231139"/>
                  </a:lnTo>
                  <a:lnTo>
                    <a:pt x="514350" y="241300"/>
                  </a:lnTo>
                  <a:lnTo>
                    <a:pt x="521970" y="250189"/>
                  </a:lnTo>
                  <a:lnTo>
                    <a:pt x="529590" y="256539"/>
                  </a:lnTo>
                  <a:lnTo>
                    <a:pt x="548640" y="267969"/>
                  </a:lnTo>
                  <a:lnTo>
                    <a:pt x="568960" y="275589"/>
                  </a:lnTo>
                  <a:lnTo>
                    <a:pt x="579120" y="278128"/>
                  </a:lnTo>
                  <a:lnTo>
                    <a:pt x="599440" y="276859"/>
                  </a:lnTo>
                  <a:lnTo>
                    <a:pt x="610870" y="273050"/>
                  </a:lnTo>
                  <a:lnTo>
                    <a:pt x="623570" y="269239"/>
                  </a:lnTo>
                  <a:lnTo>
                    <a:pt x="636270" y="262889"/>
                  </a:lnTo>
                  <a:lnTo>
                    <a:pt x="650240" y="256539"/>
                  </a:lnTo>
                  <a:lnTo>
                    <a:pt x="664210" y="247650"/>
                  </a:lnTo>
                  <a:lnTo>
                    <a:pt x="704850" y="220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Freeform 659"/>
            <p:cNvSpPr/>
            <p:nvPr/>
          </p:nvSpPr>
          <p:spPr>
            <a:xfrm>
              <a:off x="1845310" y="21713189"/>
              <a:ext cx="439421" cy="283212"/>
            </a:xfrm>
            <a:custGeom>
              <a:avLst/>
              <a:gdLst/>
              <a:ahLst/>
              <a:cxnLst/>
              <a:rect l="0" t="0" r="0" b="0"/>
              <a:pathLst>
                <a:path w="439421" h="283212">
                  <a:moveTo>
                    <a:pt x="165100" y="48261"/>
                  </a:moveTo>
                  <a:lnTo>
                    <a:pt x="137160" y="48261"/>
                  </a:lnTo>
                  <a:lnTo>
                    <a:pt x="125730" y="48261"/>
                  </a:lnTo>
                  <a:lnTo>
                    <a:pt x="114300" y="50800"/>
                  </a:lnTo>
                  <a:lnTo>
                    <a:pt x="104140" y="53341"/>
                  </a:lnTo>
                  <a:lnTo>
                    <a:pt x="90170" y="58422"/>
                  </a:lnTo>
                  <a:lnTo>
                    <a:pt x="76200" y="64772"/>
                  </a:lnTo>
                  <a:lnTo>
                    <a:pt x="59690" y="73661"/>
                  </a:lnTo>
                  <a:lnTo>
                    <a:pt x="46990" y="82550"/>
                  </a:lnTo>
                  <a:lnTo>
                    <a:pt x="36830" y="91441"/>
                  </a:lnTo>
                  <a:lnTo>
                    <a:pt x="26670" y="101600"/>
                  </a:lnTo>
                  <a:lnTo>
                    <a:pt x="19050" y="113031"/>
                  </a:lnTo>
                  <a:lnTo>
                    <a:pt x="12700" y="125731"/>
                  </a:lnTo>
                  <a:lnTo>
                    <a:pt x="7620" y="138431"/>
                  </a:lnTo>
                  <a:lnTo>
                    <a:pt x="3810" y="151131"/>
                  </a:lnTo>
                  <a:lnTo>
                    <a:pt x="1270" y="165100"/>
                  </a:lnTo>
                  <a:lnTo>
                    <a:pt x="0" y="177800"/>
                  </a:lnTo>
                  <a:lnTo>
                    <a:pt x="0" y="190500"/>
                  </a:lnTo>
                  <a:lnTo>
                    <a:pt x="1270" y="203200"/>
                  </a:lnTo>
                  <a:lnTo>
                    <a:pt x="3810" y="214631"/>
                  </a:lnTo>
                  <a:lnTo>
                    <a:pt x="7620" y="226061"/>
                  </a:lnTo>
                  <a:lnTo>
                    <a:pt x="12700" y="236222"/>
                  </a:lnTo>
                  <a:lnTo>
                    <a:pt x="17780" y="247650"/>
                  </a:lnTo>
                  <a:lnTo>
                    <a:pt x="25400" y="255272"/>
                  </a:lnTo>
                  <a:lnTo>
                    <a:pt x="33020" y="262891"/>
                  </a:lnTo>
                  <a:lnTo>
                    <a:pt x="41910" y="267972"/>
                  </a:lnTo>
                  <a:lnTo>
                    <a:pt x="54610" y="273050"/>
                  </a:lnTo>
                  <a:lnTo>
                    <a:pt x="67310" y="276861"/>
                  </a:lnTo>
                  <a:lnTo>
                    <a:pt x="82550" y="281941"/>
                  </a:lnTo>
                  <a:lnTo>
                    <a:pt x="97790" y="283211"/>
                  </a:lnTo>
                  <a:lnTo>
                    <a:pt x="111760" y="283211"/>
                  </a:lnTo>
                  <a:lnTo>
                    <a:pt x="127000" y="281941"/>
                  </a:lnTo>
                  <a:lnTo>
                    <a:pt x="140970" y="278131"/>
                  </a:lnTo>
                  <a:lnTo>
                    <a:pt x="154940" y="274322"/>
                  </a:lnTo>
                  <a:lnTo>
                    <a:pt x="168910" y="269241"/>
                  </a:lnTo>
                  <a:lnTo>
                    <a:pt x="181610" y="261622"/>
                  </a:lnTo>
                  <a:lnTo>
                    <a:pt x="194310" y="254000"/>
                  </a:lnTo>
                  <a:lnTo>
                    <a:pt x="205740" y="245111"/>
                  </a:lnTo>
                  <a:lnTo>
                    <a:pt x="217170" y="234950"/>
                  </a:lnTo>
                  <a:lnTo>
                    <a:pt x="227330" y="224791"/>
                  </a:lnTo>
                  <a:lnTo>
                    <a:pt x="238760" y="214631"/>
                  </a:lnTo>
                  <a:lnTo>
                    <a:pt x="247650" y="204472"/>
                  </a:lnTo>
                  <a:lnTo>
                    <a:pt x="256540" y="194311"/>
                  </a:lnTo>
                  <a:lnTo>
                    <a:pt x="265430" y="184150"/>
                  </a:lnTo>
                  <a:lnTo>
                    <a:pt x="273050" y="172722"/>
                  </a:lnTo>
                  <a:lnTo>
                    <a:pt x="280670" y="160022"/>
                  </a:lnTo>
                  <a:lnTo>
                    <a:pt x="288290" y="147322"/>
                  </a:lnTo>
                  <a:lnTo>
                    <a:pt x="292100" y="133350"/>
                  </a:lnTo>
                  <a:lnTo>
                    <a:pt x="295910" y="116841"/>
                  </a:lnTo>
                  <a:lnTo>
                    <a:pt x="298450" y="101600"/>
                  </a:lnTo>
                  <a:lnTo>
                    <a:pt x="300990" y="85091"/>
                  </a:lnTo>
                  <a:lnTo>
                    <a:pt x="307340" y="50800"/>
                  </a:lnTo>
                  <a:lnTo>
                    <a:pt x="308610" y="34291"/>
                  </a:lnTo>
                  <a:lnTo>
                    <a:pt x="309880" y="19050"/>
                  </a:lnTo>
                  <a:lnTo>
                    <a:pt x="311150" y="3811"/>
                  </a:lnTo>
                  <a:lnTo>
                    <a:pt x="309880" y="0"/>
                  </a:lnTo>
                  <a:lnTo>
                    <a:pt x="306070" y="2541"/>
                  </a:lnTo>
                  <a:lnTo>
                    <a:pt x="300990" y="11431"/>
                  </a:lnTo>
                  <a:lnTo>
                    <a:pt x="295910" y="20322"/>
                  </a:lnTo>
                  <a:lnTo>
                    <a:pt x="283210" y="44450"/>
                  </a:lnTo>
                  <a:lnTo>
                    <a:pt x="278130" y="58422"/>
                  </a:lnTo>
                  <a:lnTo>
                    <a:pt x="273050" y="73661"/>
                  </a:lnTo>
                  <a:lnTo>
                    <a:pt x="269240" y="88900"/>
                  </a:lnTo>
                  <a:lnTo>
                    <a:pt x="265430" y="105411"/>
                  </a:lnTo>
                  <a:lnTo>
                    <a:pt x="257810" y="139700"/>
                  </a:lnTo>
                  <a:lnTo>
                    <a:pt x="252730" y="156211"/>
                  </a:lnTo>
                  <a:lnTo>
                    <a:pt x="246380" y="171450"/>
                  </a:lnTo>
                  <a:lnTo>
                    <a:pt x="241300" y="186691"/>
                  </a:lnTo>
                  <a:lnTo>
                    <a:pt x="236220" y="200661"/>
                  </a:lnTo>
                  <a:lnTo>
                    <a:pt x="231140" y="215900"/>
                  </a:lnTo>
                  <a:lnTo>
                    <a:pt x="227330" y="229872"/>
                  </a:lnTo>
                  <a:lnTo>
                    <a:pt x="226060" y="237491"/>
                  </a:lnTo>
                  <a:lnTo>
                    <a:pt x="228600" y="238761"/>
                  </a:lnTo>
                  <a:lnTo>
                    <a:pt x="232410" y="238761"/>
                  </a:lnTo>
                  <a:lnTo>
                    <a:pt x="236220" y="234950"/>
                  </a:lnTo>
                  <a:lnTo>
                    <a:pt x="242570" y="228600"/>
                  </a:lnTo>
                  <a:lnTo>
                    <a:pt x="248920" y="220981"/>
                  </a:lnTo>
                  <a:lnTo>
                    <a:pt x="254000" y="212091"/>
                  </a:lnTo>
                  <a:lnTo>
                    <a:pt x="257810" y="203200"/>
                  </a:lnTo>
                  <a:lnTo>
                    <a:pt x="262890" y="193041"/>
                  </a:lnTo>
                  <a:lnTo>
                    <a:pt x="267970" y="182881"/>
                  </a:lnTo>
                  <a:lnTo>
                    <a:pt x="273050" y="172722"/>
                  </a:lnTo>
                  <a:lnTo>
                    <a:pt x="279400" y="162561"/>
                  </a:lnTo>
                  <a:lnTo>
                    <a:pt x="292100" y="142241"/>
                  </a:lnTo>
                  <a:lnTo>
                    <a:pt x="299720" y="132081"/>
                  </a:lnTo>
                  <a:lnTo>
                    <a:pt x="306070" y="121922"/>
                  </a:lnTo>
                  <a:lnTo>
                    <a:pt x="313690" y="114300"/>
                  </a:lnTo>
                  <a:lnTo>
                    <a:pt x="320040" y="105411"/>
                  </a:lnTo>
                  <a:lnTo>
                    <a:pt x="328930" y="100331"/>
                  </a:lnTo>
                  <a:lnTo>
                    <a:pt x="340360" y="96522"/>
                  </a:lnTo>
                  <a:lnTo>
                    <a:pt x="351790" y="93981"/>
                  </a:lnTo>
                  <a:lnTo>
                    <a:pt x="363220" y="97791"/>
                  </a:lnTo>
                  <a:lnTo>
                    <a:pt x="372110" y="104141"/>
                  </a:lnTo>
                  <a:lnTo>
                    <a:pt x="379730" y="113031"/>
                  </a:lnTo>
                  <a:lnTo>
                    <a:pt x="387350" y="123191"/>
                  </a:lnTo>
                  <a:lnTo>
                    <a:pt x="392430" y="133350"/>
                  </a:lnTo>
                  <a:lnTo>
                    <a:pt x="397510" y="143511"/>
                  </a:lnTo>
                  <a:lnTo>
                    <a:pt x="402590" y="154941"/>
                  </a:lnTo>
                  <a:lnTo>
                    <a:pt x="406400" y="166372"/>
                  </a:lnTo>
                  <a:lnTo>
                    <a:pt x="417830" y="203200"/>
                  </a:lnTo>
                  <a:lnTo>
                    <a:pt x="439420" y="237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Freeform 660"/>
            <p:cNvSpPr/>
            <p:nvPr/>
          </p:nvSpPr>
          <p:spPr>
            <a:xfrm>
              <a:off x="2410460" y="21960839"/>
              <a:ext cx="21591" cy="10162"/>
            </a:xfrm>
            <a:custGeom>
              <a:avLst/>
              <a:gdLst/>
              <a:ahLst/>
              <a:cxnLst/>
              <a:rect l="0" t="0" r="0" b="0"/>
              <a:pathLst>
                <a:path w="21591" h="10162">
                  <a:moveTo>
                    <a:pt x="0" y="0"/>
                  </a:moveTo>
                  <a:lnTo>
                    <a:pt x="21590" y="101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Freeform 661"/>
            <p:cNvSpPr/>
            <p:nvPr/>
          </p:nvSpPr>
          <p:spPr>
            <a:xfrm>
              <a:off x="2748280" y="21711920"/>
              <a:ext cx="462281" cy="251461"/>
            </a:xfrm>
            <a:custGeom>
              <a:avLst/>
              <a:gdLst/>
              <a:ahLst/>
              <a:cxnLst/>
              <a:rect l="0" t="0" r="0" b="0"/>
              <a:pathLst>
                <a:path w="462281" h="251461">
                  <a:moveTo>
                    <a:pt x="10160" y="6350"/>
                  </a:moveTo>
                  <a:lnTo>
                    <a:pt x="10160" y="40641"/>
                  </a:lnTo>
                  <a:lnTo>
                    <a:pt x="8890" y="54610"/>
                  </a:lnTo>
                  <a:lnTo>
                    <a:pt x="7620" y="69850"/>
                  </a:lnTo>
                  <a:lnTo>
                    <a:pt x="5080" y="83819"/>
                  </a:lnTo>
                  <a:lnTo>
                    <a:pt x="2540" y="99060"/>
                  </a:lnTo>
                  <a:lnTo>
                    <a:pt x="1270" y="115569"/>
                  </a:lnTo>
                  <a:lnTo>
                    <a:pt x="1270" y="132080"/>
                  </a:lnTo>
                  <a:lnTo>
                    <a:pt x="0" y="165100"/>
                  </a:lnTo>
                  <a:lnTo>
                    <a:pt x="0" y="234950"/>
                  </a:lnTo>
                  <a:lnTo>
                    <a:pt x="3810" y="243841"/>
                  </a:lnTo>
                  <a:lnTo>
                    <a:pt x="8890" y="248919"/>
                  </a:lnTo>
                  <a:lnTo>
                    <a:pt x="16510" y="248919"/>
                  </a:lnTo>
                  <a:lnTo>
                    <a:pt x="22860" y="243841"/>
                  </a:lnTo>
                  <a:lnTo>
                    <a:pt x="27940" y="236219"/>
                  </a:lnTo>
                  <a:lnTo>
                    <a:pt x="44450" y="203200"/>
                  </a:lnTo>
                  <a:lnTo>
                    <a:pt x="50800" y="190500"/>
                  </a:lnTo>
                  <a:lnTo>
                    <a:pt x="55880" y="176530"/>
                  </a:lnTo>
                  <a:lnTo>
                    <a:pt x="60960" y="163830"/>
                  </a:lnTo>
                  <a:lnTo>
                    <a:pt x="64770" y="149860"/>
                  </a:lnTo>
                  <a:lnTo>
                    <a:pt x="69850" y="135891"/>
                  </a:lnTo>
                  <a:lnTo>
                    <a:pt x="76200" y="121919"/>
                  </a:lnTo>
                  <a:lnTo>
                    <a:pt x="82550" y="107950"/>
                  </a:lnTo>
                  <a:lnTo>
                    <a:pt x="95250" y="80010"/>
                  </a:lnTo>
                  <a:lnTo>
                    <a:pt x="101600" y="66041"/>
                  </a:lnTo>
                  <a:lnTo>
                    <a:pt x="109220" y="53341"/>
                  </a:lnTo>
                  <a:lnTo>
                    <a:pt x="115570" y="41910"/>
                  </a:lnTo>
                  <a:lnTo>
                    <a:pt x="123190" y="30480"/>
                  </a:lnTo>
                  <a:lnTo>
                    <a:pt x="133350" y="22860"/>
                  </a:lnTo>
                  <a:lnTo>
                    <a:pt x="146050" y="16510"/>
                  </a:lnTo>
                  <a:lnTo>
                    <a:pt x="160020" y="13969"/>
                  </a:lnTo>
                  <a:lnTo>
                    <a:pt x="173990" y="12700"/>
                  </a:lnTo>
                  <a:lnTo>
                    <a:pt x="185420" y="12700"/>
                  </a:lnTo>
                  <a:lnTo>
                    <a:pt x="196850" y="13969"/>
                  </a:lnTo>
                  <a:lnTo>
                    <a:pt x="208280" y="19050"/>
                  </a:lnTo>
                  <a:lnTo>
                    <a:pt x="219710" y="25400"/>
                  </a:lnTo>
                  <a:lnTo>
                    <a:pt x="231140" y="33019"/>
                  </a:lnTo>
                  <a:lnTo>
                    <a:pt x="240030" y="41910"/>
                  </a:lnTo>
                  <a:lnTo>
                    <a:pt x="248920" y="50800"/>
                  </a:lnTo>
                  <a:lnTo>
                    <a:pt x="256540" y="60960"/>
                  </a:lnTo>
                  <a:lnTo>
                    <a:pt x="265430" y="71119"/>
                  </a:lnTo>
                  <a:lnTo>
                    <a:pt x="271780" y="81280"/>
                  </a:lnTo>
                  <a:lnTo>
                    <a:pt x="279400" y="91441"/>
                  </a:lnTo>
                  <a:lnTo>
                    <a:pt x="287020" y="100330"/>
                  </a:lnTo>
                  <a:lnTo>
                    <a:pt x="294640" y="109219"/>
                  </a:lnTo>
                  <a:lnTo>
                    <a:pt x="300990" y="116841"/>
                  </a:lnTo>
                  <a:lnTo>
                    <a:pt x="314960" y="132080"/>
                  </a:lnTo>
                  <a:lnTo>
                    <a:pt x="322580" y="139700"/>
                  </a:lnTo>
                  <a:lnTo>
                    <a:pt x="330200" y="146050"/>
                  </a:lnTo>
                  <a:lnTo>
                    <a:pt x="339090" y="151130"/>
                  </a:lnTo>
                  <a:lnTo>
                    <a:pt x="349250" y="154941"/>
                  </a:lnTo>
                  <a:lnTo>
                    <a:pt x="361950" y="156210"/>
                  </a:lnTo>
                  <a:lnTo>
                    <a:pt x="375920" y="154941"/>
                  </a:lnTo>
                  <a:lnTo>
                    <a:pt x="389890" y="151130"/>
                  </a:lnTo>
                  <a:lnTo>
                    <a:pt x="402590" y="146050"/>
                  </a:lnTo>
                  <a:lnTo>
                    <a:pt x="414020" y="140969"/>
                  </a:lnTo>
                  <a:lnTo>
                    <a:pt x="422910" y="134619"/>
                  </a:lnTo>
                  <a:lnTo>
                    <a:pt x="430530" y="127000"/>
                  </a:lnTo>
                  <a:lnTo>
                    <a:pt x="436880" y="118110"/>
                  </a:lnTo>
                  <a:lnTo>
                    <a:pt x="441960" y="109219"/>
                  </a:lnTo>
                  <a:lnTo>
                    <a:pt x="444500" y="97791"/>
                  </a:lnTo>
                  <a:lnTo>
                    <a:pt x="444500" y="83819"/>
                  </a:lnTo>
                  <a:lnTo>
                    <a:pt x="443230" y="68580"/>
                  </a:lnTo>
                  <a:lnTo>
                    <a:pt x="441960" y="54610"/>
                  </a:lnTo>
                  <a:lnTo>
                    <a:pt x="439420" y="41910"/>
                  </a:lnTo>
                  <a:lnTo>
                    <a:pt x="436880" y="30480"/>
                  </a:lnTo>
                  <a:lnTo>
                    <a:pt x="430530" y="20319"/>
                  </a:lnTo>
                  <a:lnTo>
                    <a:pt x="421640" y="11430"/>
                  </a:lnTo>
                  <a:lnTo>
                    <a:pt x="410210" y="2541"/>
                  </a:lnTo>
                  <a:lnTo>
                    <a:pt x="397510" y="0"/>
                  </a:lnTo>
                  <a:lnTo>
                    <a:pt x="383540" y="2541"/>
                  </a:lnTo>
                  <a:lnTo>
                    <a:pt x="367030" y="7619"/>
                  </a:lnTo>
                  <a:lnTo>
                    <a:pt x="354330" y="13969"/>
                  </a:lnTo>
                  <a:lnTo>
                    <a:pt x="341630" y="22860"/>
                  </a:lnTo>
                  <a:lnTo>
                    <a:pt x="328930" y="31750"/>
                  </a:lnTo>
                  <a:lnTo>
                    <a:pt x="318770" y="41910"/>
                  </a:lnTo>
                  <a:lnTo>
                    <a:pt x="309880" y="53341"/>
                  </a:lnTo>
                  <a:lnTo>
                    <a:pt x="300990" y="66041"/>
                  </a:lnTo>
                  <a:lnTo>
                    <a:pt x="294640" y="80010"/>
                  </a:lnTo>
                  <a:lnTo>
                    <a:pt x="288290" y="95250"/>
                  </a:lnTo>
                  <a:lnTo>
                    <a:pt x="283210" y="111760"/>
                  </a:lnTo>
                  <a:lnTo>
                    <a:pt x="280670" y="127000"/>
                  </a:lnTo>
                  <a:lnTo>
                    <a:pt x="278130" y="142241"/>
                  </a:lnTo>
                  <a:lnTo>
                    <a:pt x="276860" y="156210"/>
                  </a:lnTo>
                  <a:lnTo>
                    <a:pt x="276860" y="170180"/>
                  </a:lnTo>
                  <a:lnTo>
                    <a:pt x="278130" y="181610"/>
                  </a:lnTo>
                  <a:lnTo>
                    <a:pt x="279400" y="194310"/>
                  </a:lnTo>
                  <a:lnTo>
                    <a:pt x="284480" y="205741"/>
                  </a:lnTo>
                  <a:lnTo>
                    <a:pt x="292100" y="215900"/>
                  </a:lnTo>
                  <a:lnTo>
                    <a:pt x="299720" y="227330"/>
                  </a:lnTo>
                  <a:lnTo>
                    <a:pt x="308610" y="236219"/>
                  </a:lnTo>
                  <a:lnTo>
                    <a:pt x="317500" y="242569"/>
                  </a:lnTo>
                  <a:lnTo>
                    <a:pt x="327660" y="247650"/>
                  </a:lnTo>
                  <a:lnTo>
                    <a:pt x="341630" y="250191"/>
                  </a:lnTo>
                  <a:lnTo>
                    <a:pt x="360680" y="251460"/>
                  </a:lnTo>
                  <a:lnTo>
                    <a:pt x="381000" y="250191"/>
                  </a:lnTo>
                  <a:lnTo>
                    <a:pt x="398780" y="247650"/>
                  </a:lnTo>
                  <a:lnTo>
                    <a:pt x="415290" y="243841"/>
                  </a:lnTo>
                  <a:lnTo>
                    <a:pt x="462280" y="2273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Freeform 662"/>
            <p:cNvSpPr/>
            <p:nvPr/>
          </p:nvSpPr>
          <p:spPr>
            <a:xfrm>
              <a:off x="3256280" y="21727161"/>
              <a:ext cx="243841" cy="328929"/>
            </a:xfrm>
            <a:custGeom>
              <a:avLst/>
              <a:gdLst/>
              <a:ahLst/>
              <a:cxnLst/>
              <a:rect l="0" t="0" r="0" b="0"/>
              <a:pathLst>
                <a:path w="243841" h="328929">
                  <a:moveTo>
                    <a:pt x="81280" y="12700"/>
                  </a:moveTo>
                  <a:lnTo>
                    <a:pt x="81280" y="45719"/>
                  </a:lnTo>
                  <a:lnTo>
                    <a:pt x="80010" y="60959"/>
                  </a:lnTo>
                  <a:lnTo>
                    <a:pt x="78740" y="74928"/>
                  </a:lnTo>
                  <a:lnTo>
                    <a:pt x="76200" y="88900"/>
                  </a:lnTo>
                  <a:lnTo>
                    <a:pt x="72390" y="104139"/>
                  </a:lnTo>
                  <a:lnTo>
                    <a:pt x="49530" y="210819"/>
                  </a:lnTo>
                  <a:lnTo>
                    <a:pt x="45720" y="224789"/>
                  </a:lnTo>
                  <a:lnTo>
                    <a:pt x="43180" y="238759"/>
                  </a:lnTo>
                  <a:lnTo>
                    <a:pt x="39370" y="251459"/>
                  </a:lnTo>
                  <a:lnTo>
                    <a:pt x="35560" y="262889"/>
                  </a:lnTo>
                  <a:lnTo>
                    <a:pt x="30480" y="274319"/>
                  </a:lnTo>
                  <a:lnTo>
                    <a:pt x="25400" y="285750"/>
                  </a:lnTo>
                  <a:lnTo>
                    <a:pt x="19050" y="295909"/>
                  </a:lnTo>
                  <a:lnTo>
                    <a:pt x="13970" y="307339"/>
                  </a:lnTo>
                  <a:lnTo>
                    <a:pt x="10160" y="317500"/>
                  </a:lnTo>
                  <a:lnTo>
                    <a:pt x="5080" y="328928"/>
                  </a:lnTo>
                  <a:lnTo>
                    <a:pt x="2540" y="328928"/>
                  </a:lnTo>
                  <a:lnTo>
                    <a:pt x="1270" y="325119"/>
                  </a:lnTo>
                  <a:lnTo>
                    <a:pt x="0" y="314959"/>
                  </a:lnTo>
                  <a:lnTo>
                    <a:pt x="0" y="300989"/>
                  </a:lnTo>
                  <a:lnTo>
                    <a:pt x="1270" y="283209"/>
                  </a:lnTo>
                  <a:lnTo>
                    <a:pt x="3810" y="262889"/>
                  </a:lnTo>
                  <a:lnTo>
                    <a:pt x="7620" y="243839"/>
                  </a:lnTo>
                  <a:lnTo>
                    <a:pt x="11430" y="226059"/>
                  </a:lnTo>
                  <a:lnTo>
                    <a:pt x="17780" y="207009"/>
                  </a:lnTo>
                  <a:lnTo>
                    <a:pt x="24130" y="189228"/>
                  </a:lnTo>
                  <a:lnTo>
                    <a:pt x="36830" y="153669"/>
                  </a:lnTo>
                  <a:lnTo>
                    <a:pt x="57150" y="100328"/>
                  </a:lnTo>
                  <a:lnTo>
                    <a:pt x="64770" y="83819"/>
                  </a:lnTo>
                  <a:lnTo>
                    <a:pt x="73660" y="68578"/>
                  </a:lnTo>
                  <a:lnTo>
                    <a:pt x="83820" y="53339"/>
                  </a:lnTo>
                  <a:lnTo>
                    <a:pt x="92710" y="40639"/>
                  </a:lnTo>
                  <a:lnTo>
                    <a:pt x="102870" y="30478"/>
                  </a:lnTo>
                  <a:lnTo>
                    <a:pt x="113030" y="21589"/>
                  </a:lnTo>
                  <a:lnTo>
                    <a:pt x="125730" y="13969"/>
                  </a:lnTo>
                  <a:lnTo>
                    <a:pt x="140970" y="7619"/>
                  </a:lnTo>
                  <a:lnTo>
                    <a:pt x="156210" y="2539"/>
                  </a:lnTo>
                  <a:lnTo>
                    <a:pt x="170180" y="0"/>
                  </a:lnTo>
                  <a:lnTo>
                    <a:pt x="181610" y="0"/>
                  </a:lnTo>
                  <a:lnTo>
                    <a:pt x="194310" y="0"/>
                  </a:lnTo>
                  <a:lnTo>
                    <a:pt x="205740" y="5078"/>
                  </a:lnTo>
                  <a:lnTo>
                    <a:pt x="217170" y="13969"/>
                  </a:lnTo>
                  <a:lnTo>
                    <a:pt x="227330" y="24128"/>
                  </a:lnTo>
                  <a:lnTo>
                    <a:pt x="234950" y="36828"/>
                  </a:lnTo>
                  <a:lnTo>
                    <a:pt x="240030" y="50800"/>
                  </a:lnTo>
                  <a:lnTo>
                    <a:pt x="243840" y="66039"/>
                  </a:lnTo>
                  <a:lnTo>
                    <a:pt x="242570" y="80009"/>
                  </a:lnTo>
                  <a:lnTo>
                    <a:pt x="240030" y="92709"/>
                  </a:lnTo>
                  <a:lnTo>
                    <a:pt x="236220" y="104139"/>
                  </a:lnTo>
                  <a:lnTo>
                    <a:pt x="229870" y="114300"/>
                  </a:lnTo>
                  <a:lnTo>
                    <a:pt x="222250" y="124459"/>
                  </a:lnTo>
                  <a:lnTo>
                    <a:pt x="214630" y="132078"/>
                  </a:lnTo>
                  <a:lnTo>
                    <a:pt x="204470" y="139700"/>
                  </a:lnTo>
                  <a:lnTo>
                    <a:pt x="195580" y="144778"/>
                  </a:lnTo>
                  <a:lnTo>
                    <a:pt x="185420" y="149859"/>
                  </a:lnTo>
                  <a:lnTo>
                    <a:pt x="171450" y="153669"/>
                  </a:lnTo>
                  <a:lnTo>
                    <a:pt x="156210" y="156209"/>
                  </a:lnTo>
                  <a:lnTo>
                    <a:pt x="138430" y="157478"/>
                  </a:lnTo>
                  <a:lnTo>
                    <a:pt x="121920" y="154939"/>
                  </a:lnTo>
                  <a:lnTo>
                    <a:pt x="105410" y="149859"/>
                  </a:lnTo>
                  <a:lnTo>
                    <a:pt x="90170" y="142239"/>
                  </a:lnTo>
                  <a:lnTo>
                    <a:pt x="80010" y="133350"/>
                  </a:lnTo>
                  <a:lnTo>
                    <a:pt x="73660" y="121919"/>
                  </a:lnTo>
                  <a:lnTo>
                    <a:pt x="59690" y="8635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Freeform 663"/>
            <p:cNvSpPr/>
            <p:nvPr/>
          </p:nvSpPr>
          <p:spPr>
            <a:xfrm>
              <a:off x="3197860" y="21465539"/>
              <a:ext cx="171451" cy="242573"/>
            </a:xfrm>
            <a:custGeom>
              <a:avLst/>
              <a:gdLst/>
              <a:ahLst/>
              <a:cxnLst/>
              <a:rect l="0" t="0" r="0" b="0"/>
              <a:pathLst>
                <a:path w="171451" h="242573">
                  <a:moveTo>
                    <a:pt x="171450" y="0"/>
                  </a:moveTo>
                  <a:lnTo>
                    <a:pt x="143510" y="6350"/>
                  </a:lnTo>
                  <a:lnTo>
                    <a:pt x="132080" y="11431"/>
                  </a:lnTo>
                  <a:lnTo>
                    <a:pt x="120650" y="17781"/>
                  </a:lnTo>
                  <a:lnTo>
                    <a:pt x="109220" y="26672"/>
                  </a:lnTo>
                  <a:lnTo>
                    <a:pt x="87630" y="41911"/>
                  </a:lnTo>
                  <a:lnTo>
                    <a:pt x="76200" y="49531"/>
                  </a:lnTo>
                  <a:lnTo>
                    <a:pt x="67310" y="57150"/>
                  </a:lnTo>
                  <a:lnTo>
                    <a:pt x="58420" y="66041"/>
                  </a:lnTo>
                  <a:lnTo>
                    <a:pt x="50800" y="76200"/>
                  </a:lnTo>
                  <a:lnTo>
                    <a:pt x="43180" y="86361"/>
                  </a:lnTo>
                  <a:lnTo>
                    <a:pt x="35560" y="96522"/>
                  </a:lnTo>
                  <a:lnTo>
                    <a:pt x="27940" y="106681"/>
                  </a:lnTo>
                  <a:lnTo>
                    <a:pt x="21590" y="116841"/>
                  </a:lnTo>
                  <a:lnTo>
                    <a:pt x="16510" y="127000"/>
                  </a:lnTo>
                  <a:lnTo>
                    <a:pt x="12700" y="137161"/>
                  </a:lnTo>
                  <a:lnTo>
                    <a:pt x="7620" y="148591"/>
                  </a:lnTo>
                  <a:lnTo>
                    <a:pt x="3810" y="158750"/>
                  </a:lnTo>
                  <a:lnTo>
                    <a:pt x="0" y="168911"/>
                  </a:lnTo>
                  <a:lnTo>
                    <a:pt x="0" y="177800"/>
                  </a:lnTo>
                  <a:lnTo>
                    <a:pt x="2540" y="186691"/>
                  </a:lnTo>
                  <a:lnTo>
                    <a:pt x="6350" y="195581"/>
                  </a:lnTo>
                  <a:lnTo>
                    <a:pt x="13970" y="198122"/>
                  </a:lnTo>
                  <a:lnTo>
                    <a:pt x="25400" y="198122"/>
                  </a:lnTo>
                  <a:lnTo>
                    <a:pt x="39370" y="195581"/>
                  </a:lnTo>
                  <a:lnTo>
                    <a:pt x="52070" y="189231"/>
                  </a:lnTo>
                  <a:lnTo>
                    <a:pt x="66040" y="180341"/>
                  </a:lnTo>
                  <a:lnTo>
                    <a:pt x="80010" y="168911"/>
                  </a:lnTo>
                  <a:lnTo>
                    <a:pt x="91440" y="156211"/>
                  </a:lnTo>
                  <a:lnTo>
                    <a:pt x="101600" y="142241"/>
                  </a:lnTo>
                  <a:lnTo>
                    <a:pt x="110490" y="125731"/>
                  </a:lnTo>
                  <a:lnTo>
                    <a:pt x="118110" y="113031"/>
                  </a:lnTo>
                  <a:lnTo>
                    <a:pt x="124460" y="100331"/>
                  </a:lnTo>
                  <a:lnTo>
                    <a:pt x="129540" y="87631"/>
                  </a:lnTo>
                  <a:lnTo>
                    <a:pt x="130810" y="82550"/>
                  </a:lnTo>
                  <a:lnTo>
                    <a:pt x="128270" y="80011"/>
                  </a:lnTo>
                  <a:lnTo>
                    <a:pt x="125730" y="82550"/>
                  </a:lnTo>
                  <a:lnTo>
                    <a:pt x="123190" y="91441"/>
                  </a:lnTo>
                  <a:lnTo>
                    <a:pt x="121920" y="105411"/>
                  </a:lnTo>
                  <a:lnTo>
                    <a:pt x="120650" y="123191"/>
                  </a:lnTo>
                  <a:lnTo>
                    <a:pt x="119380" y="158750"/>
                  </a:lnTo>
                  <a:lnTo>
                    <a:pt x="119380" y="176531"/>
                  </a:lnTo>
                  <a:lnTo>
                    <a:pt x="121920" y="190500"/>
                  </a:lnTo>
                  <a:lnTo>
                    <a:pt x="128270" y="201931"/>
                  </a:lnTo>
                  <a:lnTo>
                    <a:pt x="171450" y="24257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Freeform 664"/>
            <p:cNvSpPr/>
            <p:nvPr/>
          </p:nvSpPr>
          <p:spPr>
            <a:xfrm>
              <a:off x="3568700" y="21645880"/>
              <a:ext cx="684531" cy="271782"/>
            </a:xfrm>
            <a:custGeom>
              <a:avLst/>
              <a:gdLst/>
              <a:ahLst/>
              <a:cxnLst/>
              <a:rect l="0" t="0" r="0" b="0"/>
              <a:pathLst>
                <a:path w="684531" h="271782">
                  <a:moveTo>
                    <a:pt x="0" y="83820"/>
                  </a:moveTo>
                  <a:lnTo>
                    <a:pt x="6350" y="100331"/>
                  </a:lnTo>
                  <a:lnTo>
                    <a:pt x="10160" y="107950"/>
                  </a:lnTo>
                  <a:lnTo>
                    <a:pt x="15240" y="114300"/>
                  </a:lnTo>
                  <a:lnTo>
                    <a:pt x="20320" y="121920"/>
                  </a:lnTo>
                  <a:lnTo>
                    <a:pt x="29210" y="125731"/>
                  </a:lnTo>
                  <a:lnTo>
                    <a:pt x="39370" y="127000"/>
                  </a:lnTo>
                  <a:lnTo>
                    <a:pt x="50800" y="125731"/>
                  </a:lnTo>
                  <a:lnTo>
                    <a:pt x="60960" y="123190"/>
                  </a:lnTo>
                  <a:lnTo>
                    <a:pt x="69850" y="119381"/>
                  </a:lnTo>
                  <a:lnTo>
                    <a:pt x="78740" y="114300"/>
                  </a:lnTo>
                  <a:lnTo>
                    <a:pt x="87630" y="107950"/>
                  </a:lnTo>
                  <a:lnTo>
                    <a:pt x="96520" y="99059"/>
                  </a:lnTo>
                  <a:lnTo>
                    <a:pt x="106680" y="90170"/>
                  </a:lnTo>
                  <a:lnTo>
                    <a:pt x="115570" y="80009"/>
                  </a:lnTo>
                  <a:lnTo>
                    <a:pt x="124460" y="68581"/>
                  </a:lnTo>
                  <a:lnTo>
                    <a:pt x="132080" y="55881"/>
                  </a:lnTo>
                  <a:lnTo>
                    <a:pt x="135890" y="43181"/>
                  </a:lnTo>
                  <a:lnTo>
                    <a:pt x="137160" y="29209"/>
                  </a:lnTo>
                  <a:lnTo>
                    <a:pt x="137160" y="15240"/>
                  </a:lnTo>
                  <a:lnTo>
                    <a:pt x="133350" y="8890"/>
                  </a:lnTo>
                  <a:lnTo>
                    <a:pt x="124460" y="7620"/>
                  </a:lnTo>
                  <a:lnTo>
                    <a:pt x="115570" y="7620"/>
                  </a:lnTo>
                  <a:lnTo>
                    <a:pt x="95250" y="15240"/>
                  </a:lnTo>
                  <a:lnTo>
                    <a:pt x="83820" y="20320"/>
                  </a:lnTo>
                  <a:lnTo>
                    <a:pt x="74930" y="27940"/>
                  </a:lnTo>
                  <a:lnTo>
                    <a:pt x="66040" y="35559"/>
                  </a:lnTo>
                  <a:lnTo>
                    <a:pt x="58420" y="44450"/>
                  </a:lnTo>
                  <a:lnTo>
                    <a:pt x="50800" y="54609"/>
                  </a:lnTo>
                  <a:lnTo>
                    <a:pt x="43180" y="67309"/>
                  </a:lnTo>
                  <a:lnTo>
                    <a:pt x="35560" y="80009"/>
                  </a:lnTo>
                  <a:lnTo>
                    <a:pt x="30480" y="91440"/>
                  </a:lnTo>
                  <a:lnTo>
                    <a:pt x="25400" y="102870"/>
                  </a:lnTo>
                  <a:lnTo>
                    <a:pt x="20320" y="114300"/>
                  </a:lnTo>
                  <a:lnTo>
                    <a:pt x="17780" y="125731"/>
                  </a:lnTo>
                  <a:lnTo>
                    <a:pt x="15240" y="138431"/>
                  </a:lnTo>
                  <a:lnTo>
                    <a:pt x="13970" y="152400"/>
                  </a:lnTo>
                  <a:lnTo>
                    <a:pt x="13970" y="163831"/>
                  </a:lnTo>
                  <a:lnTo>
                    <a:pt x="15240" y="175259"/>
                  </a:lnTo>
                  <a:lnTo>
                    <a:pt x="17780" y="186690"/>
                  </a:lnTo>
                  <a:lnTo>
                    <a:pt x="22860" y="199390"/>
                  </a:lnTo>
                  <a:lnTo>
                    <a:pt x="29210" y="212090"/>
                  </a:lnTo>
                  <a:lnTo>
                    <a:pt x="36830" y="224790"/>
                  </a:lnTo>
                  <a:lnTo>
                    <a:pt x="48260" y="233681"/>
                  </a:lnTo>
                  <a:lnTo>
                    <a:pt x="60960" y="240031"/>
                  </a:lnTo>
                  <a:lnTo>
                    <a:pt x="76200" y="243840"/>
                  </a:lnTo>
                  <a:lnTo>
                    <a:pt x="90170" y="245109"/>
                  </a:lnTo>
                  <a:lnTo>
                    <a:pt x="101600" y="245109"/>
                  </a:lnTo>
                  <a:lnTo>
                    <a:pt x="114300" y="243840"/>
                  </a:lnTo>
                  <a:lnTo>
                    <a:pt x="125730" y="241300"/>
                  </a:lnTo>
                  <a:lnTo>
                    <a:pt x="135890" y="236220"/>
                  </a:lnTo>
                  <a:lnTo>
                    <a:pt x="147320" y="231140"/>
                  </a:lnTo>
                  <a:lnTo>
                    <a:pt x="156210" y="223520"/>
                  </a:lnTo>
                  <a:lnTo>
                    <a:pt x="165100" y="215900"/>
                  </a:lnTo>
                  <a:lnTo>
                    <a:pt x="173990" y="207009"/>
                  </a:lnTo>
                  <a:lnTo>
                    <a:pt x="191770" y="187959"/>
                  </a:lnTo>
                  <a:lnTo>
                    <a:pt x="201930" y="177800"/>
                  </a:lnTo>
                  <a:lnTo>
                    <a:pt x="210820" y="167640"/>
                  </a:lnTo>
                  <a:lnTo>
                    <a:pt x="218440" y="156209"/>
                  </a:lnTo>
                  <a:lnTo>
                    <a:pt x="227330" y="146050"/>
                  </a:lnTo>
                  <a:lnTo>
                    <a:pt x="233680" y="134620"/>
                  </a:lnTo>
                  <a:lnTo>
                    <a:pt x="238760" y="121920"/>
                  </a:lnTo>
                  <a:lnTo>
                    <a:pt x="243840" y="109220"/>
                  </a:lnTo>
                  <a:lnTo>
                    <a:pt x="247650" y="96520"/>
                  </a:lnTo>
                  <a:lnTo>
                    <a:pt x="251460" y="82550"/>
                  </a:lnTo>
                  <a:lnTo>
                    <a:pt x="255270" y="68581"/>
                  </a:lnTo>
                  <a:lnTo>
                    <a:pt x="260350" y="57150"/>
                  </a:lnTo>
                  <a:lnTo>
                    <a:pt x="266700" y="46990"/>
                  </a:lnTo>
                  <a:lnTo>
                    <a:pt x="273050" y="38100"/>
                  </a:lnTo>
                  <a:lnTo>
                    <a:pt x="280670" y="29209"/>
                  </a:lnTo>
                  <a:lnTo>
                    <a:pt x="288290" y="19050"/>
                  </a:lnTo>
                  <a:lnTo>
                    <a:pt x="298450" y="8890"/>
                  </a:lnTo>
                  <a:lnTo>
                    <a:pt x="307340" y="3809"/>
                  </a:lnTo>
                  <a:lnTo>
                    <a:pt x="317500" y="1270"/>
                  </a:lnTo>
                  <a:lnTo>
                    <a:pt x="327660" y="0"/>
                  </a:lnTo>
                  <a:lnTo>
                    <a:pt x="337820" y="2540"/>
                  </a:lnTo>
                  <a:lnTo>
                    <a:pt x="358140" y="10159"/>
                  </a:lnTo>
                  <a:lnTo>
                    <a:pt x="364490" y="21590"/>
                  </a:lnTo>
                  <a:lnTo>
                    <a:pt x="367030" y="38100"/>
                  </a:lnTo>
                  <a:lnTo>
                    <a:pt x="368300" y="57150"/>
                  </a:lnTo>
                  <a:lnTo>
                    <a:pt x="367030" y="73659"/>
                  </a:lnTo>
                  <a:lnTo>
                    <a:pt x="365760" y="90170"/>
                  </a:lnTo>
                  <a:lnTo>
                    <a:pt x="363220" y="105409"/>
                  </a:lnTo>
                  <a:lnTo>
                    <a:pt x="361950" y="120650"/>
                  </a:lnTo>
                  <a:lnTo>
                    <a:pt x="360680" y="134620"/>
                  </a:lnTo>
                  <a:lnTo>
                    <a:pt x="359410" y="149859"/>
                  </a:lnTo>
                  <a:lnTo>
                    <a:pt x="358140" y="162559"/>
                  </a:lnTo>
                  <a:lnTo>
                    <a:pt x="355600" y="175259"/>
                  </a:lnTo>
                  <a:lnTo>
                    <a:pt x="353060" y="186690"/>
                  </a:lnTo>
                  <a:lnTo>
                    <a:pt x="353060" y="200659"/>
                  </a:lnTo>
                  <a:lnTo>
                    <a:pt x="353060" y="214631"/>
                  </a:lnTo>
                  <a:lnTo>
                    <a:pt x="355600" y="231140"/>
                  </a:lnTo>
                  <a:lnTo>
                    <a:pt x="361950" y="242570"/>
                  </a:lnTo>
                  <a:lnTo>
                    <a:pt x="372110" y="251459"/>
                  </a:lnTo>
                  <a:lnTo>
                    <a:pt x="384810" y="259081"/>
                  </a:lnTo>
                  <a:lnTo>
                    <a:pt x="398780" y="262890"/>
                  </a:lnTo>
                  <a:lnTo>
                    <a:pt x="412750" y="266700"/>
                  </a:lnTo>
                  <a:lnTo>
                    <a:pt x="425450" y="269240"/>
                  </a:lnTo>
                  <a:lnTo>
                    <a:pt x="439420" y="270509"/>
                  </a:lnTo>
                  <a:lnTo>
                    <a:pt x="453390" y="270509"/>
                  </a:lnTo>
                  <a:lnTo>
                    <a:pt x="467360" y="271781"/>
                  </a:lnTo>
                  <a:lnTo>
                    <a:pt x="483870" y="270509"/>
                  </a:lnTo>
                  <a:lnTo>
                    <a:pt x="501650" y="269240"/>
                  </a:lnTo>
                  <a:lnTo>
                    <a:pt x="520700" y="266700"/>
                  </a:lnTo>
                  <a:lnTo>
                    <a:pt x="538480" y="262890"/>
                  </a:lnTo>
                  <a:lnTo>
                    <a:pt x="557530" y="257809"/>
                  </a:lnTo>
                  <a:lnTo>
                    <a:pt x="575310" y="252731"/>
                  </a:lnTo>
                  <a:lnTo>
                    <a:pt x="591820" y="246381"/>
                  </a:lnTo>
                  <a:lnTo>
                    <a:pt x="607060" y="240031"/>
                  </a:lnTo>
                  <a:lnTo>
                    <a:pt x="622300" y="233681"/>
                  </a:lnTo>
                  <a:lnTo>
                    <a:pt x="636270" y="226059"/>
                  </a:lnTo>
                  <a:lnTo>
                    <a:pt x="648970" y="217170"/>
                  </a:lnTo>
                  <a:lnTo>
                    <a:pt x="684530" y="1892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Freeform 665"/>
            <p:cNvSpPr/>
            <p:nvPr/>
          </p:nvSpPr>
          <p:spPr>
            <a:xfrm>
              <a:off x="4505960" y="21224239"/>
              <a:ext cx="1125221" cy="685801"/>
            </a:xfrm>
            <a:custGeom>
              <a:avLst/>
              <a:gdLst/>
              <a:ahLst/>
              <a:cxnLst/>
              <a:rect l="0" t="0" r="0" b="0"/>
              <a:pathLst>
                <a:path w="1125221" h="685801">
                  <a:moveTo>
                    <a:pt x="0" y="0"/>
                  </a:moveTo>
                  <a:lnTo>
                    <a:pt x="16510" y="16511"/>
                  </a:lnTo>
                  <a:lnTo>
                    <a:pt x="34290" y="30481"/>
                  </a:lnTo>
                  <a:lnTo>
                    <a:pt x="67310" y="52072"/>
                  </a:lnTo>
                  <a:lnTo>
                    <a:pt x="95250" y="64772"/>
                  </a:lnTo>
                  <a:lnTo>
                    <a:pt x="113030" y="69850"/>
                  </a:lnTo>
                  <a:lnTo>
                    <a:pt x="132080" y="74931"/>
                  </a:lnTo>
                  <a:lnTo>
                    <a:pt x="151130" y="81281"/>
                  </a:lnTo>
                  <a:lnTo>
                    <a:pt x="171450" y="88900"/>
                  </a:lnTo>
                  <a:lnTo>
                    <a:pt x="191770" y="97791"/>
                  </a:lnTo>
                  <a:lnTo>
                    <a:pt x="214630" y="106681"/>
                  </a:lnTo>
                  <a:lnTo>
                    <a:pt x="238760" y="114300"/>
                  </a:lnTo>
                  <a:lnTo>
                    <a:pt x="290830" y="128272"/>
                  </a:lnTo>
                  <a:lnTo>
                    <a:pt x="422910" y="165100"/>
                  </a:lnTo>
                  <a:lnTo>
                    <a:pt x="449580" y="172722"/>
                  </a:lnTo>
                  <a:lnTo>
                    <a:pt x="504190" y="191772"/>
                  </a:lnTo>
                  <a:lnTo>
                    <a:pt x="530860" y="199391"/>
                  </a:lnTo>
                  <a:lnTo>
                    <a:pt x="586740" y="215900"/>
                  </a:lnTo>
                  <a:lnTo>
                    <a:pt x="614680" y="224791"/>
                  </a:lnTo>
                  <a:lnTo>
                    <a:pt x="670560" y="243841"/>
                  </a:lnTo>
                  <a:lnTo>
                    <a:pt x="698500" y="252731"/>
                  </a:lnTo>
                  <a:lnTo>
                    <a:pt x="754380" y="267972"/>
                  </a:lnTo>
                  <a:lnTo>
                    <a:pt x="839470" y="290831"/>
                  </a:lnTo>
                  <a:lnTo>
                    <a:pt x="866140" y="295911"/>
                  </a:lnTo>
                  <a:lnTo>
                    <a:pt x="891540" y="302261"/>
                  </a:lnTo>
                  <a:lnTo>
                    <a:pt x="918210" y="306072"/>
                  </a:lnTo>
                  <a:lnTo>
                    <a:pt x="942340" y="311150"/>
                  </a:lnTo>
                  <a:lnTo>
                    <a:pt x="965200" y="317500"/>
                  </a:lnTo>
                  <a:lnTo>
                    <a:pt x="986790" y="323850"/>
                  </a:lnTo>
                  <a:lnTo>
                    <a:pt x="1008380" y="330200"/>
                  </a:lnTo>
                  <a:lnTo>
                    <a:pt x="1027430" y="337822"/>
                  </a:lnTo>
                  <a:lnTo>
                    <a:pt x="1046480" y="344172"/>
                  </a:lnTo>
                  <a:lnTo>
                    <a:pt x="1080770" y="354331"/>
                  </a:lnTo>
                  <a:lnTo>
                    <a:pt x="1096010" y="359411"/>
                  </a:lnTo>
                  <a:lnTo>
                    <a:pt x="1107440" y="365761"/>
                  </a:lnTo>
                  <a:lnTo>
                    <a:pt x="1116330" y="373381"/>
                  </a:lnTo>
                  <a:lnTo>
                    <a:pt x="1122680" y="382272"/>
                  </a:lnTo>
                  <a:lnTo>
                    <a:pt x="1125220" y="389891"/>
                  </a:lnTo>
                  <a:lnTo>
                    <a:pt x="1125220" y="398781"/>
                  </a:lnTo>
                  <a:lnTo>
                    <a:pt x="1121410" y="406400"/>
                  </a:lnTo>
                  <a:lnTo>
                    <a:pt x="1116330" y="411481"/>
                  </a:lnTo>
                  <a:lnTo>
                    <a:pt x="1090930" y="427991"/>
                  </a:lnTo>
                  <a:lnTo>
                    <a:pt x="1066800" y="439422"/>
                  </a:lnTo>
                  <a:lnTo>
                    <a:pt x="1037590" y="453391"/>
                  </a:lnTo>
                  <a:lnTo>
                    <a:pt x="1004570" y="467361"/>
                  </a:lnTo>
                  <a:lnTo>
                    <a:pt x="966470" y="480061"/>
                  </a:lnTo>
                  <a:lnTo>
                    <a:pt x="944880" y="487681"/>
                  </a:lnTo>
                  <a:lnTo>
                    <a:pt x="899160" y="501650"/>
                  </a:lnTo>
                  <a:lnTo>
                    <a:pt x="848360" y="515622"/>
                  </a:lnTo>
                  <a:lnTo>
                    <a:pt x="821690" y="523241"/>
                  </a:lnTo>
                  <a:lnTo>
                    <a:pt x="764540" y="537211"/>
                  </a:lnTo>
                  <a:lnTo>
                    <a:pt x="641350" y="565150"/>
                  </a:lnTo>
                  <a:lnTo>
                    <a:pt x="610870" y="570231"/>
                  </a:lnTo>
                  <a:lnTo>
                    <a:pt x="579120" y="575311"/>
                  </a:lnTo>
                  <a:lnTo>
                    <a:pt x="547370" y="580391"/>
                  </a:lnTo>
                  <a:lnTo>
                    <a:pt x="515620" y="585472"/>
                  </a:lnTo>
                  <a:lnTo>
                    <a:pt x="453390" y="598172"/>
                  </a:lnTo>
                  <a:lnTo>
                    <a:pt x="424180" y="604522"/>
                  </a:lnTo>
                  <a:lnTo>
                    <a:pt x="344170" y="623572"/>
                  </a:lnTo>
                  <a:lnTo>
                    <a:pt x="298450" y="632461"/>
                  </a:lnTo>
                  <a:lnTo>
                    <a:pt x="278130" y="638811"/>
                  </a:lnTo>
                  <a:lnTo>
                    <a:pt x="243840" y="650241"/>
                  </a:lnTo>
                  <a:lnTo>
                    <a:pt x="204470" y="665481"/>
                  </a:lnTo>
                  <a:lnTo>
                    <a:pt x="200660" y="670561"/>
                  </a:lnTo>
                  <a:lnTo>
                    <a:pt x="203200" y="675641"/>
                  </a:lnTo>
                  <a:lnTo>
                    <a:pt x="208280" y="681991"/>
                  </a:lnTo>
                  <a:lnTo>
                    <a:pt x="217170" y="684531"/>
                  </a:lnTo>
                  <a:lnTo>
                    <a:pt x="224790" y="685800"/>
                  </a:lnTo>
                  <a:lnTo>
                    <a:pt x="260350" y="681991"/>
                  </a:lnTo>
                  <a:lnTo>
                    <a:pt x="306070" y="6731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Freeform 666"/>
            <p:cNvSpPr/>
            <p:nvPr/>
          </p:nvSpPr>
          <p:spPr>
            <a:xfrm>
              <a:off x="6026150" y="21299170"/>
              <a:ext cx="480061" cy="577851"/>
            </a:xfrm>
            <a:custGeom>
              <a:avLst/>
              <a:gdLst/>
              <a:ahLst/>
              <a:cxnLst/>
              <a:rect l="0" t="0" r="0" b="0"/>
              <a:pathLst>
                <a:path w="480061" h="577851">
                  <a:moveTo>
                    <a:pt x="217170" y="577850"/>
                  </a:moveTo>
                  <a:lnTo>
                    <a:pt x="205740" y="561341"/>
                  </a:lnTo>
                  <a:lnTo>
                    <a:pt x="205740" y="549910"/>
                  </a:lnTo>
                  <a:lnTo>
                    <a:pt x="207010" y="537210"/>
                  </a:lnTo>
                  <a:lnTo>
                    <a:pt x="224790" y="464819"/>
                  </a:lnTo>
                  <a:lnTo>
                    <a:pt x="238760" y="397510"/>
                  </a:lnTo>
                  <a:lnTo>
                    <a:pt x="252730" y="327660"/>
                  </a:lnTo>
                  <a:lnTo>
                    <a:pt x="256540" y="312419"/>
                  </a:lnTo>
                  <a:lnTo>
                    <a:pt x="262890" y="295910"/>
                  </a:lnTo>
                  <a:lnTo>
                    <a:pt x="267970" y="280669"/>
                  </a:lnTo>
                  <a:lnTo>
                    <a:pt x="273050" y="265430"/>
                  </a:lnTo>
                  <a:lnTo>
                    <a:pt x="275590" y="248919"/>
                  </a:lnTo>
                  <a:lnTo>
                    <a:pt x="276860" y="232410"/>
                  </a:lnTo>
                  <a:lnTo>
                    <a:pt x="279400" y="215900"/>
                  </a:lnTo>
                  <a:lnTo>
                    <a:pt x="281940" y="200660"/>
                  </a:lnTo>
                  <a:lnTo>
                    <a:pt x="284480" y="186691"/>
                  </a:lnTo>
                  <a:lnTo>
                    <a:pt x="287020" y="168910"/>
                  </a:lnTo>
                  <a:lnTo>
                    <a:pt x="288290" y="151130"/>
                  </a:lnTo>
                  <a:lnTo>
                    <a:pt x="289560" y="132080"/>
                  </a:lnTo>
                  <a:lnTo>
                    <a:pt x="288290" y="115569"/>
                  </a:lnTo>
                  <a:lnTo>
                    <a:pt x="287020" y="100330"/>
                  </a:lnTo>
                  <a:lnTo>
                    <a:pt x="284480" y="87630"/>
                  </a:lnTo>
                  <a:lnTo>
                    <a:pt x="278130" y="80010"/>
                  </a:lnTo>
                  <a:lnTo>
                    <a:pt x="270510" y="76200"/>
                  </a:lnTo>
                  <a:lnTo>
                    <a:pt x="259080" y="74930"/>
                  </a:lnTo>
                  <a:lnTo>
                    <a:pt x="248920" y="76200"/>
                  </a:lnTo>
                  <a:lnTo>
                    <a:pt x="238760" y="80010"/>
                  </a:lnTo>
                  <a:lnTo>
                    <a:pt x="227330" y="83819"/>
                  </a:lnTo>
                  <a:lnTo>
                    <a:pt x="215900" y="90169"/>
                  </a:lnTo>
                  <a:lnTo>
                    <a:pt x="203200" y="99060"/>
                  </a:lnTo>
                  <a:lnTo>
                    <a:pt x="190500" y="106680"/>
                  </a:lnTo>
                  <a:lnTo>
                    <a:pt x="177800" y="118110"/>
                  </a:lnTo>
                  <a:lnTo>
                    <a:pt x="163830" y="129541"/>
                  </a:lnTo>
                  <a:lnTo>
                    <a:pt x="149860" y="142241"/>
                  </a:lnTo>
                  <a:lnTo>
                    <a:pt x="119380" y="168910"/>
                  </a:lnTo>
                  <a:lnTo>
                    <a:pt x="102870" y="181610"/>
                  </a:lnTo>
                  <a:lnTo>
                    <a:pt x="87630" y="195580"/>
                  </a:lnTo>
                  <a:lnTo>
                    <a:pt x="72390" y="209550"/>
                  </a:lnTo>
                  <a:lnTo>
                    <a:pt x="57150" y="223519"/>
                  </a:lnTo>
                  <a:lnTo>
                    <a:pt x="44450" y="236219"/>
                  </a:lnTo>
                  <a:lnTo>
                    <a:pt x="34290" y="247650"/>
                  </a:lnTo>
                  <a:lnTo>
                    <a:pt x="25400" y="259080"/>
                  </a:lnTo>
                  <a:lnTo>
                    <a:pt x="16510" y="269241"/>
                  </a:lnTo>
                  <a:lnTo>
                    <a:pt x="8890" y="278130"/>
                  </a:lnTo>
                  <a:lnTo>
                    <a:pt x="1270" y="287019"/>
                  </a:lnTo>
                  <a:lnTo>
                    <a:pt x="0" y="288291"/>
                  </a:lnTo>
                  <a:lnTo>
                    <a:pt x="12700" y="276860"/>
                  </a:lnTo>
                  <a:lnTo>
                    <a:pt x="76200" y="213360"/>
                  </a:lnTo>
                  <a:lnTo>
                    <a:pt x="87630" y="200660"/>
                  </a:lnTo>
                  <a:lnTo>
                    <a:pt x="99060" y="186691"/>
                  </a:lnTo>
                  <a:lnTo>
                    <a:pt x="110490" y="172719"/>
                  </a:lnTo>
                  <a:lnTo>
                    <a:pt x="123190" y="160019"/>
                  </a:lnTo>
                  <a:lnTo>
                    <a:pt x="135890" y="146050"/>
                  </a:lnTo>
                  <a:lnTo>
                    <a:pt x="148590" y="132080"/>
                  </a:lnTo>
                  <a:lnTo>
                    <a:pt x="161290" y="118110"/>
                  </a:lnTo>
                  <a:lnTo>
                    <a:pt x="172720" y="104141"/>
                  </a:lnTo>
                  <a:lnTo>
                    <a:pt x="184150" y="90169"/>
                  </a:lnTo>
                  <a:lnTo>
                    <a:pt x="196850" y="76200"/>
                  </a:lnTo>
                  <a:lnTo>
                    <a:pt x="209550" y="64769"/>
                  </a:lnTo>
                  <a:lnTo>
                    <a:pt x="222250" y="53341"/>
                  </a:lnTo>
                  <a:lnTo>
                    <a:pt x="234950" y="43180"/>
                  </a:lnTo>
                  <a:lnTo>
                    <a:pt x="246380" y="34291"/>
                  </a:lnTo>
                  <a:lnTo>
                    <a:pt x="257810" y="25400"/>
                  </a:lnTo>
                  <a:lnTo>
                    <a:pt x="267970" y="17780"/>
                  </a:lnTo>
                  <a:lnTo>
                    <a:pt x="276860" y="10160"/>
                  </a:lnTo>
                  <a:lnTo>
                    <a:pt x="284480" y="2541"/>
                  </a:lnTo>
                  <a:lnTo>
                    <a:pt x="294640" y="0"/>
                  </a:lnTo>
                  <a:lnTo>
                    <a:pt x="306070" y="1269"/>
                  </a:lnTo>
                  <a:lnTo>
                    <a:pt x="318770" y="3810"/>
                  </a:lnTo>
                  <a:lnTo>
                    <a:pt x="328930" y="8891"/>
                  </a:lnTo>
                  <a:lnTo>
                    <a:pt x="335280" y="16510"/>
                  </a:lnTo>
                  <a:lnTo>
                    <a:pt x="346710" y="33019"/>
                  </a:lnTo>
                  <a:lnTo>
                    <a:pt x="351790" y="43180"/>
                  </a:lnTo>
                  <a:lnTo>
                    <a:pt x="360680" y="64769"/>
                  </a:lnTo>
                  <a:lnTo>
                    <a:pt x="373380" y="93980"/>
                  </a:lnTo>
                  <a:lnTo>
                    <a:pt x="378460" y="109219"/>
                  </a:lnTo>
                  <a:lnTo>
                    <a:pt x="383540" y="123191"/>
                  </a:lnTo>
                  <a:lnTo>
                    <a:pt x="391160" y="151130"/>
                  </a:lnTo>
                  <a:lnTo>
                    <a:pt x="398780" y="175260"/>
                  </a:lnTo>
                  <a:lnTo>
                    <a:pt x="403860" y="187960"/>
                  </a:lnTo>
                  <a:lnTo>
                    <a:pt x="410210" y="200660"/>
                  </a:lnTo>
                  <a:lnTo>
                    <a:pt x="415290" y="213360"/>
                  </a:lnTo>
                  <a:lnTo>
                    <a:pt x="421640" y="224791"/>
                  </a:lnTo>
                  <a:lnTo>
                    <a:pt x="429260" y="234950"/>
                  </a:lnTo>
                  <a:lnTo>
                    <a:pt x="435610" y="243841"/>
                  </a:lnTo>
                  <a:lnTo>
                    <a:pt x="443230" y="251460"/>
                  </a:lnTo>
                  <a:lnTo>
                    <a:pt x="452120" y="256541"/>
                  </a:lnTo>
                  <a:lnTo>
                    <a:pt x="480060" y="271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Freeform 667"/>
            <p:cNvSpPr/>
            <p:nvPr/>
          </p:nvSpPr>
          <p:spPr>
            <a:xfrm>
              <a:off x="6718300" y="21609050"/>
              <a:ext cx="1051561" cy="439421"/>
            </a:xfrm>
            <a:custGeom>
              <a:avLst/>
              <a:gdLst/>
              <a:ahLst/>
              <a:cxnLst/>
              <a:rect l="0" t="0" r="0" b="0"/>
              <a:pathLst>
                <a:path w="1051561" h="439421">
                  <a:moveTo>
                    <a:pt x="187960" y="67311"/>
                  </a:moveTo>
                  <a:lnTo>
                    <a:pt x="171450" y="55880"/>
                  </a:lnTo>
                  <a:lnTo>
                    <a:pt x="162560" y="49530"/>
                  </a:lnTo>
                  <a:lnTo>
                    <a:pt x="153670" y="41911"/>
                  </a:lnTo>
                  <a:lnTo>
                    <a:pt x="144780" y="33020"/>
                  </a:lnTo>
                  <a:lnTo>
                    <a:pt x="134620" y="24130"/>
                  </a:lnTo>
                  <a:lnTo>
                    <a:pt x="124460" y="16511"/>
                  </a:lnTo>
                  <a:lnTo>
                    <a:pt x="114300" y="8889"/>
                  </a:lnTo>
                  <a:lnTo>
                    <a:pt x="102870" y="6350"/>
                  </a:lnTo>
                  <a:lnTo>
                    <a:pt x="90170" y="6350"/>
                  </a:lnTo>
                  <a:lnTo>
                    <a:pt x="77470" y="10161"/>
                  </a:lnTo>
                  <a:lnTo>
                    <a:pt x="66040" y="15239"/>
                  </a:lnTo>
                  <a:lnTo>
                    <a:pt x="57150" y="21589"/>
                  </a:lnTo>
                  <a:lnTo>
                    <a:pt x="48260" y="30480"/>
                  </a:lnTo>
                  <a:lnTo>
                    <a:pt x="39370" y="39370"/>
                  </a:lnTo>
                  <a:lnTo>
                    <a:pt x="31750" y="48261"/>
                  </a:lnTo>
                  <a:lnTo>
                    <a:pt x="24130" y="58420"/>
                  </a:lnTo>
                  <a:lnTo>
                    <a:pt x="17780" y="68580"/>
                  </a:lnTo>
                  <a:lnTo>
                    <a:pt x="12700" y="78739"/>
                  </a:lnTo>
                  <a:lnTo>
                    <a:pt x="8890" y="88900"/>
                  </a:lnTo>
                  <a:lnTo>
                    <a:pt x="5080" y="100330"/>
                  </a:lnTo>
                  <a:lnTo>
                    <a:pt x="2540" y="113030"/>
                  </a:lnTo>
                  <a:lnTo>
                    <a:pt x="1270" y="125730"/>
                  </a:lnTo>
                  <a:lnTo>
                    <a:pt x="1270" y="140970"/>
                  </a:lnTo>
                  <a:lnTo>
                    <a:pt x="0" y="156211"/>
                  </a:lnTo>
                  <a:lnTo>
                    <a:pt x="0" y="172720"/>
                  </a:lnTo>
                  <a:lnTo>
                    <a:pt x="3810" y="185420"/>
                  </a:lnTo>
                  <a:lnTo>
                    <a:pt x="11430" y="196850"/>
                  </a:lnTo>
                  <a:lnTo>
                    <a:pt x="21590" y="205739"/>
                  </a:lnTo>
                  <a:lnTo>
                    <a:pt x="34290" y="210820"/>
                  </a:lnTo>
                  <a:lnTo>
                    <a:pt x="48260" y="210820"/>
                  </a:lnTo>
                  <a:lnTo>
                    <a:pt x="63500" y="208280"/>
                  </a:lnTo>
                  <a:lnTo>
                    <a:pt x="76200" y="203200"/>
                  </a:lnTo>
                  <a:lnTo>
                    <a:pt x="88900" y="196850"/>
                  </a:lnTo>
                  <a:lnTo>
                    <a:pt x="134620" y="166370"/>
                  </a:lnTo>
                  <a:lnTo>
                    <a:pt x="144780" y="157480"/>
                  </a:lnTo>
                  <a:lnTo>
                    <a:pt x="153670" y="146050"/>
                  </a:lnTo>
                  <a:lnTo>
                    <a:pt x="184150" y="100330"/>
                  </a:lnTo>
                  <a:lnTo>
                    <a:pt x="190500" y="88900"/>
                  </a:lnTo>
                  <a:lnTo>
                    <a:pt x="195580" y="78739"/>
                  </a:lnTo>
                  <a:lnTo>
                    <a:pt x="200660" y="67311"/>
                  </a:lnTo>
                  <a:lnTo>
                    <a:pt x="205740" y="57150"/>
                  </a:lnTo>
                  <a:lnTo>
                    <a:pt x="212090" y="46989"/>
                  </a:lnTo>
                  <a:lnTo>
                    <a:pt x="218440" y="35561"/>
                  </a:lnTo>
                  <a:lnTo>
                    <a:pt x="220980" y="34289"/>
                  </a:lnTo>
                  <a:lnTo>
                    <a:pt x="222250" y="36830"/>
                  </a:lnTo>
                  <a:lnTo>
                    <a:pt x="220980" y="43180"/>
                  </a:lnTo>
                  <a:lnTo>
                    <a:pt x="220980" y="53339"/>
                  </a:lnTo>
                  <a:lnTo>
                    <a:pt x="219710" y="74930"/>
                  </a:lnTo>
                  <a:lnTo>
                    <a:pt x="219710" y="114300"/>
                  </a:lnTo>
                  <a:lnTo>
                    <a:pt x="220980" y="127000"/>
                  </a:lnTo>
                  <a:lnTo>
                    <a:pt x="223520" y="138430"/>
                  </a:lnTo>
                  <a:lnTo>
                    <a:pt x="226060" y="149861"/>
                  </a:lnTo>
                  <a:lnTo>
                    <a:pt x="228600" y="161289"/>
                  </a:lnTo>
                  <a:lnTo>
                    <a:pt x="231140" y="172720"/>
                  </a:lnTo>
                  <a:lnTo>
                    <a:pt x="234950" y="182880"/>
                  </a:lnTo>
                  <a:lnTo>
                    <a:pt x="240030" y="193039"/>
                  </a:lnTo>
                  <a:lnTo>
                    <a:pt x="247650" y="204470"/>
                  </a:lnTo>
                  <a:lnTo>
                    <a:pt x="256540" y="214630"/>
                  </a:lnTo>
                  <a:lnTo>
                    <a:pt x="265430" y="223520"/>
                  </a:lnTo>
                  <a:lnTo>
                    <a:pt x="284480" y="234950"/>
                  </a:lnTo>
                  <a:lnTo>
                    <a:pt x="311150" y="241300"/>
                  </a:lnTo>
                  <a:lnTo>
                    <a:pt x="341630" y="243839"/>
                  </a:lnTo>
                  <a:lnTo>
                    <a:pt x="369570" y="240030"/>
                  </a:lnTo>
                  <a:lnTo>
                    <a:pt x="398780" y="228600"/>
                  </a:lnTo>
                  <a:lnTo>
                    <a:pt x="412750" y="220980"/>
                  </a:lnTo>
                  <a:lnTo>
                    <a:pt x="425450" y="213361"/>
                  </a:lnTo>
                  <a:lnTo>
                    <a:pt x="449580" y="198120"/>
                  </a:lnTo>
                  <a:lnTo>
                    <a:pt x="459740" y="189230"/>
                  </a:lnTo>
                  <a:lnTo>
                    <a:pt x="468630" y="180339"/>
                  </a:lnTo>
                  <a:lnTo>
                    <a:pt x="477520" y="171450"/>
                  </a:lnTo>
                  <a:lnTo>
                    <a:pt x="485140" y="160020"/>
                  </a:lnTo>
                  <a:lnTo>
                    <a:pt x="492760" y="147320"/>
                  </a:lnTo>
                  <a:lnTo>
                    <a:pt x="500380" y="134620"/>
                  </a:lnTo>
                  <a:lnTo>
                    <a:pt x="505460" y="119380"/>
                  </a:lnTo>
                  <a:lnTo>
                    <a:pt x="508000" y="102870"/>
                  </a:lnTo>
                  <a:lnTo>
                    <a:pt x="510540" y="83820"/>
                  </a:lnTo>
                  <a:lnTo>
                    <a:pt x="510540" y="67311"/>
                  </a:lnTo>
                  <a:lnTo>
                    <a:pt x="509270" y="53339"/>
                  </a:lnTo>
                  <a:lnTo>
                    <a:pt x="508000" y="40639"/>
                  </a:lnTo>
                  <a:lnTo>
                    <a:pt x="504190" y="29211"/>
                  </a:lnTo>
                  <a:lnTo>
                    <a:pt x="499110" y="16511"/>
                  </a:lnTo>
                  <a:lnTo>
                    <a:pt x="494030" y="6350"/>
                  </a:lnTo>
                  <a:lnTo>
                    <a:pt x="486410" y="1270"/>
                  </a:lnTo>
                  <a:lnTo>
                    <a:pt x="478790" y="0"/>
                  </a:lnTo>
                  <a:lnTo>
                    <a:pt x="469900" y="1270"/>
                  </a:lnTo>
                  <a:lnTo>
                    <a:pt x="462280" y="7620"/>
                  </a:lnTo>
                  <a:lnTo>
                    <a:pt x="455930" y="19050"/>
                  </a:lnTo>
                  <a:lnTo>
                    <a:pt x="450850" y="31750"/>
                  </a:lnTo>
                  <a:lnTo>
                    <a:pt x="449580" y="43180"/>
                  </a:lnTo>
                  <a:lnTo>
                    <a:pt x="448310" y="54611"/>
                  </a:lnTo>
                  <a:lnTo>
                    <a:pt x="449580" y="66039"/>
                  </a:lnTo>
                  <a:lnTo>
                    <a:pt x="452120" y="78739"/>
                  </a:lnTo>
                  <a:lnTo>
                    <a:pt x="453390" y="91439"/>
                  </a:lnTo>
                  <a:lnTo>
                    <a:pt x="457200" y="104139"/>
                  </a:lnTo>
                  <a:lnTo>
                    <a:pt x="461010" y="118111"/>
                  </a:lnTo>
                  <a:lnTo>
                    <a:pt x="466090" y="132080"/>
                  </a:lnTo>
                  <a:lnTo>
                    <a:pt x="471170" y="144780"/>
                  </a:lnTo>
                  <a:lnTo>
                    <a:pt x="476250" y="158750"/>
                  </a:lnTo>
                  <a:lnTo>
                    <a:pt x="481330" y="172720"/>
                  </a:lnTo>
                  <a:lnTo>
                    <a:pt x="485140" y="186689"/>
                  </a:lnTo>
                  <a:lnTo>
                    <a:pt x="490220" y="200661"/>
                  </a:lnTo>
                  <a:lnTo>
                    <a:pt x="496570" y="214630"/>
                  </a:lnTo>
                  <a:lnTo>
                    <a:pt x="502920" y="228600"/>
                  </a:lnTo>
                  <a:lnTo>
                    <a:pt x="506730" y="242570"/>
                  </a:lnTo>
                  <a:lnTo>
                    <a:pt x="509270" y="256539"/>
                  </a:lnTo>
                  <a:lnTo>
                    <a:pt x="510540" y="271780"/>
                  </a:lnTo>
                  <a:lnTo>
                    <a:pt x="511810" y="285750"/>
                  </a:lnTo>
                  <a:lnTo>
                    <a:pt x="513080" y="299720"/>
                  </a:lnTo>
                  <a:lnTo>
                    <a:pt x="513080" y="313689"/>
                  </a:lnTo>
                  <a:lnTo>
                    <a:pt x="513080" y="326389"/>
                  </a:lnTo>
                  <a:lnTo>
                    <a:pt x="511810" y="337820"/>
                  </a:lnTo>
                  <a:lnTo>
                    <a:pt x="509270" y="349250"/>
                  </a:lnTo>
                  <a:lnTo>
                    <a:pt x="505460" y="360680"/>
                  </a:lnTo>
                  <a:lnTo>
                    <a:pt x="500380" y="372111"/>
                  </a:lnTo>
                  <a:lnTo>
                    <a:pt x="494030" y="382270"/>
                  </a:lnTo>
                  <a:lnTo>
                    <a:pt x="487680" y="392430"/>
                  </a:lnTo>
                  <a:lnTo>
                    <a:pt x="478790" y="401320"/>
                  </a:lnTo>
                  <a:lnTo>
                    <a:pt x="469900" y="408939"/>
                  </a:lnTo>
                  <a:lnTo>
                    <a:pt x="450850" y="421639"/>
                  </a:lnTo>
                  <a:lnTo>
                    <a:pt x="429260" y="430530"/>
                  </a:lnTo>
                  <a:lnTo>
                    <a:pt x="403860" y="439420"/>
                  </a:lnTo>
                  <a:lnTo>
                    <a:pt x="377190" y="439420"/>
                  </a:lnTo>
                  <a:lnTo>
                    <a:pt x="363220" y="438150"/>
                  </a:lnTo>
                  <a:lnTo>
                    <a:pt x="354330" y="431800"/>
                  </a:lnTo>
                  <a:lnTo>
                    <a:pt x="347980" y="421639"/>
                  </a:lnTo>
                  <a:lnTo>
                    <a:pt x="344170" y="408939"/>
                  </a:lnTo>
                  <a:lnTo>
                    <a:pt x="344170" y="397511"/>
                  </a:lnTo>
                  <a:lnTo>
                    <a:pt x="349250" y="384811"/>
                  </a:lnTo>
                  <a:lnTo>
                    <a:pt x="355600" y="374650"/>
                  </a:lnTo>
                  <a:lnTo>
                    <a:pt x="381000" y="330200"/>
                  </a:lnTo>
                  <a:lnTo>
                    <a:pt x="391160" y="313689"/>
                  </a:lnTo>
                  <a:lnTo>
                    <a:pt x="402590" y="297180"/>
                  </a:lnTo>
                  <a:lnTo>
                    <a:pt x="415290" y="280670"/>
                  </a:lnTo>
                  <a:lnTo>
                    <a:pt x="430530" y="262889"/>
                  </a:lnTo>
                  <a:lnTo>
                    <a:pt x="445770" y="246380"/>
                  </a:lnTo>
                  <a:lnTo>
                    <a:pt x="477520" y="210820"/>
                  </a:lnTo>
                  <a:lnTo>
                    <a:pt x="511810" y="176530"/>
                  </a:lnTo>
                  <a:lnTo>
                    <a:pt x="529590" y="160020"/>
                  </a:lnTo>
                  <a:lnTo>
                    <a:pt x="547370" y="144780"/>
                  </a:lnTo>
                  <a:lnTo>
                    <a:pt x="563880" y="129539"/>
                  </a:lnTo>
                  <a:lnTo>
                    <a:pt x="580390" y="115570"/>
                  </a:lnTo>
                  <a:lnTo>
                    <a:pt x="610870" y="91439"/>
                  </a:lnTo>
                  <a:lnTo>
                    <a:pt x="626110" y="81280"/>
                  </a:lnTo>
                  <a:lnTo>
                    <a:pt x="640080" y="72389"/>
                  </a:lnTo>
                  <a:lnTo>
                    <a:pt x="654050" y="63500"/>
                  </a:lnTo>
                  <a:lnTo>
                    <a:pt x="683260" y="50800"/>
                  </a:lnTo>
                  <a:lnTo>
                    <a:pt x="697230" y="45720"/>
                  </a:lnTo>
                  <a:lnTo>
                    <a:pt x="708660" y="44450"/>
                  </a:lnTo>
                  <a:lnTo>
                    <a:pt x="718820" y="46989"/>
                  </a:lnTo>
                  <a:lnTo>
                    <a:pt x="727710" y="49530"/>
                  </a:lnTo>
                  <a:lnTo>
                    <a:pt x="732790" y="60961"/>
                  </a:lnTo>
                  <a:lnTo>
                    <a:pt x="735330" y="76200"/>
                  </a:lnTo>
                  <a:lnTo>
                    <a:pt x="735330" y="93980"/>
                  </a:lnTo>
                  <a:lnTo>
                    <a:pt x="734060" y="110489"/>
                  </a:lnTo>
                  <a:lnTo>
                    <a:pt x="732790" y="127000"/>
                  </a:lnTo>
                  <a:lnTo>
                    <a:pt x="730250" y="142239"/>
                  </a:lnTo>
                  <a:lnTo>
                    <a:pt x="727710" y="157480"/>
                  </a:lnTo>
                  <a:lnTo>
                    <a:pt x="721360" y="186689"/>
                  </a:lnTo>
                  <a:lnTo>
                    <a:pt x="717550" y="199389"/>
                  </a:lnTo>
                  <a:lnTo>
                    <a:pt x="715010" y="212089"/>
                  </a:lnTo>
                  <a:lnTo>
                    <a:pt x="707390" y="234950"/>
                  </a:lnTo>
                  <a:lnTo>
                    <a:pt x="701040" y="256539"/>
                  </a:lnTo>
                  <a:lnTo>
                    <a:pt x="701040" y="260350"/>
                  </a:lnTo>
                  <a:lnTo>
                    <a:pt x="703580" y="259080"/>
                  </a:lnTo>
                  <a:lnTo>
                    <a:pt x="707390" y="255270"/>
                  </a:lnTo>
                  <a:lnTo>
                    <a:pt x="711200" y="248920"/>
                  </a:lnTo>
                  <a:lnTo>
                    <a:pt x="715010" y="241300"/>
                  </a:lnTo>
                  <a:lnTo>
                    <a:pt x="717550" y="232411"/>
                  </a:lnTo>
                  <a:lnTo>
                    <a:pt x="721360" y="223520"/>
                  </a:lnTo>
                  <a:lnTo>
                    <a:pt x="728980" y="203200"/>
                  </a:lnTo>
                  <a:lnTo>
                    <a:pt x="734060" y="191770"/>
                  </a:lnTo>
                  <a:lnTo>
                    <a:pt x="739140" y="180339"/>
                  </a:lnTo>
                  <a:lnTo>
                    <a:pt x="745490" y="166370"/>
                  </a:lnTo>
                  <a:lnTo>
                    <a:pt x="751840" y="154939"/>
                  </a:lnTo>
                  <a:lnTo>
                    <a:pt x="760730" y="143511"/>
                  </a:lnTo>
                  <a:lnTo>
                    <a:pt x="769620" y="132080"/>
                  </a:lnTo>
                  <a:lnTo>
                    <a:pt x="779780" y="120650"/>
                  </a:lnTo>
                  <a:lnTo>
                    <a:pt x="789940" y="110489"/>
                  </a:lnTo>
                  <a:lnTo>
                    <a:pt x="800100" y="99061"/>
                  </a:lnTo>
                  <a:lnTo>
                    <a:pt x="810260" y="90170"/>
                  </a:lnTo>
                  <a:lnTo>
                    <a:pt x="820420" y="81280"/>
                  </a:lnTo>
                  <a:lnTo>
                    <a:pt x="830580" y="73661"/>
                  </a:lnTo>
                  <a:lnTo>
                    <a:pt x="842010" y="67311"/>
                  </a:lnTo>
                  <a:lnTo>
                    <a:pt x="867410" y="62230"/>
                  </a:lnTo>
                  <a:lnTo>
                    <a:pt x="895350" y="59689"/>
                  </a:lnTo>
                  <a:lnTo>
                    <a:pt x="920750" y="59689"/>
                  </a:lnTo>
                  <a:lnTo>
                    <a:pt x="944880" y="63500"/>
                  </a:lnTo>
                  <a:lnTo>
                    <a:pt x="966470" y="72389"/>
                  </a:lnTo>
                  <a:lnTo>
                    <a:pt x="989330" y="85089"/>
                  </a:lnTo>
                  <a:lnTo>
                    <a:pt x="1002030" y="92711"/>
                  </a:lnTo>
                  <a:lnTo>
                    <a:pt x="1051560" y="1409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Freeform 668"/>
            <p:cNvSpPr/>
            <p:nvPr/>
          </p:nvSpPr>
          <p:spPr>
            <a:xfrm>
              <a:off x="7942580" y="21628100"/>
              <a:ext cx="345441" cy="402590"/>
            </a:xfrm>
            <a:custGeom>
              <a:avLst/>
              <a:gdLst/>
              <a:ahLst/>
              <a:cxnLst/>
              <a:rect l="0" t="0" r="0" b="0"/>
              <a:pathLst>
                <a:path w="345441" h="402590">
                  <a:moveTo>
                    <a:pt x="90170" y="69850"/>
                  </a:moveTo>
                  <a:lnTo>
                    <a:pt x="85090" y="91439"/>
                  </a:lnTo>
                  <a:lnTo>
                    <a:pt x="83820" y="102870"/>
                  </a:lnTo>
                  <a:lnTo>
                    <a:pt x="82550" y="115570"/>
                  </a:lnTo>
                  <a:lnTo>
                    <a:pt x="81280" y="128270"/>
                  </a:lnTo>
                  <a:lnTo>
                    <a:pt x="81280" y="157480"/>
                  </a:lnTo>
                  <a:lnTo>
                    <a:pt x="80010" y="173989"/>
                  </a:lnTo>
                  <a:lnTo>
                    <a:pt x="78740" y="190500"/>
                  </a:lnTo>
                  <a:lnTo>
                    <a:pt x="77470" y="208280"/>
                  </a:lnTo>
                  <a:lnTo>
                    <a:pt x="74930" y="224789"/>
                  </a:lnTo>
                  <a:lnTo>
                    <a:pt x="71120" y="242570"/>
                  </a:lnTo>
                  <a:lnTo>
                    <a:pt x="66040" y="259080"/>
                  </a:lnTo>
                  <a:lnTo>
                    <a:pt x="59690" y="276861"/>
                  </a:lnTo>
                  <a:lnTo>
                    <a:pt x="54610" y="293370"/>
                  </a:lnTo>
                  <a:lnTo>
                    <a:pt x="45720" y="323850"/>
                  </a:lnTo>
                  <a:lnTo>
                    <a:pt x="40640" y="337820"/>
                  </a:lnTo>
                  <a:lnTo>
                    <a:pt x="35560" y="349250"/>
                  </a:lnTo>
                  <a:lnTo>
                    <a:pt x="8890" y="401320"/>
                  </a:lnTo>
                  <a:lnTo>
                    <a:pt x="5080" y="402589"/>
                  </a:lnTo>
                  <a:lnTo>
                    <a:pt x="2540" y="397511"/>
                  </a:lnTo>
                  <a:lnTo>
                    <a:pt x="0" y="386080"/>
                  </a:lnTo>
                  <a:lnTo>
                    <a:pt x="0" y="374650"/>
                  </a:lnTo>
                  <a:lnTo>
                    <a:pt x="1270" y="361950"/>
                  </a:lnTo>
                  <a:lnTo>
                    <a:pt x="2540" y="347980"/>
                  </a:lnTo>
                  <a:lnTo>
                    <a:pt x="7620" y="318770"/>
                  </a:lnTo>
                  <a:lnTo>
                    <a:pt x="11430" y="302261"/>
                  </a:lnTo>
                  <a:lnTo>
                    <a:pt x="15240" y="284480"/>
                  </a:lnTo>
                  <a:lnTo>
                    <a:pt x="20320" y="265430"/>
                  </a:lnTo>
                  <a:lnTo>
                    <a:pt x="26670" y="245111"/>
                  </a:lnTo>
                  <a:lnTo>
                    <a:pt x="34290" y="227330"/>
                  </a:lnTo>
                  <a:lnTo>
                    <a:pt x="41910" y="208280"/>
                  </a:lnTo>
                  <a:lnTo>
                    <a:pt x="50800" y="190500"/>
                  </a:lnTo>
                  <a:lnTo>
                    <a:pt x="62230" y="171450"/>
                  </a:lnTo>
                  <a:lnTo>
                    <a:pt x="73660" y="151130"/>
                  </a:lnTo>
                  <a:lnTo>
                    <a:pt x="86360" y="130811"/>
                  </a:lnTo>
                  <a:lnTo>
                    <a:pt x="99060" y="113030"/>
                  </a:lnTo>
                  <a:lnTo>
                    <a:pt x="113030" y="96520"/>
                  </a:lnTo>
                  <a:lnTo>
                    <a:pt x="127000" y="80011"/>
                  </a:lnTo>
                  <a:lnTo>
                    <a:pt x="140970" y="66039"/>
                  </a:lnTo>
                  <a:lnTo>
                    <a:pt x="153670" y="53339"/>
                  </a:lnTo>
                  <a:lnTo>
                    <a:pt x="167640" y="40639"/>
                  </a:lnTo>
                  <a:lnTo>
                    <a:pt x="181610" y="30480"/>
                  </a:lnTo>
                  <a:lnTo>
                    <a:pt x="195580" y="21589"/>
                  </a:lnTo>
                  <a:lnTo>
                    <a:pt x="209550" y="12700"/>
                  </a:lnTo>
                  <a:lnTo>
                    <a:pt x="223520" y="7620"/>
                  </a:lnTo>
                  <a:lnTo>
                    <a:pt x="237490" y="3811"/>
                  </a:lnTo>
                  <a:lnTo>
                    <a:pt x="252730" y="1270"/>
                  </a:lnTo>
                  <a:lnTo>
                    <a:pt x="265430" y="0"/>
                  </a:lnTo>
                  <a:lnTo>
                    <a:pt x="276860" y="1270"/>
                  </a:lnTo>
                  <a:lnTo>
                    <a:pt x="288290" y="2539"/>
                  </a:lnTo>
                  <a:lnTo>
                    <a:pt x="300990" y="7620"/>
                  </a:lnTo>
                  <a:lnTo>
                    <a:pt x="313690" y="13970"/>
                  </a:lnTo>
                  <a:lnTo>
                    <a:pt x="327660" y="21589"/>
                  </a:lnTo>
                  <a:lnTo>
                    <a:pt x="336550" y="33020"/>
                  </a:lnTo>
                  <a:lnTo>
                    <a:pt x="341630" y="46989"/>
                  </a:lnTo>
                  <a:lnTo>
                    <a:pt x="345440" y="60961"/>
                  </a:lnTo>
                  <a:lnTo>
                    <a:pt x="345440" y="74930"/>
                  </a:lnTo>
                  <a:lnTo>
                    <a:pt x="341630" y="86361"/>
                  </a:lnTo>
                  <a:lnTo>
                    <a:pt x="335280" y="99061"/>
                  </a:lnTo>
                  <a:lnTo>
                    <a:pt x="326390" y="107950"/>
                  </a:lnTo>
                  <a:lnTo>
                    <a:pt x="314960" y="114300"/>
                  </a:lnTo>
                  <a:lnTo>
                    <a:pt x="303530" y="120650"/>
                  </a:lnTo>
                  <a:lnTo>
                    <a:pt x="289560" y="127000"/>
                  </a:lnTo>
                  <a:lnTo>
                    <a:pt x="259080" y="140970"/>
                  </a:lnTo>
                  <a:lnTo>
                    <a:pt x="242570" y="144780"/>
                  </a:lnTo>
                  <a:lnTo>
                    <a:pt x="226060" y="147320"/>
                  </a:lnTo>
                  <a:lnTo>
                    <a:pt x="209550" y="149861"/>
                  </a:lnTo>
                  <a:lnTo>
                    <a:pt x="190500" y="149861"/>
                  </a:lnTo>
                  <a:lnTo>
                    <a:pt x="171450" y="148589"/>
                  </a:lnTo>
                  <a:lnTo>
                    <a:pt x="151130" y="147320"/>
                  </a:lnTo>
                  <a:lnTo>
                    <a:pt x="138430" y="140970"/>
                  </a:lnTo>
                  <a:lnTo>
                    <a:pt x="129540" y="132080"/>
                  </a:lnTo>
                  <a:lnTo>
                    <a:pt x="111760" y="1016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Freeform 669"/>
            <p:cNvSpPr/>
            <p:nvPr/>
          </p:nvSpPr>
          <p:spPr>
            <a:xfrm>
              <a:off x="8317230" y="21631911"/>
              <a:ext cx="372111" cy="215901"/>
            </a:xfrm>
            <a:custGeom>
              <a:avLst/>
              <a:gdLst/>
              <a:ahLst/>
              <a:cxnLst/>
              <a:rect l="0" t="0" r="0" b="0"/>
              <a:pathLst>
                <a:path w="372111" h="215901">
                  <a:moveTo>
                    <a:pt x="41910" y="44450"/>
                  </a:moveTo>
                  <a:lnTo>
                    <a:pt x="36830" y="67309"/>
                  </a:lnTo>
                  <a:lnTo>
                    <a:pt x="34290" y="81278"/>
                  </a:lnTo>
                  <a:lnTo>
                    <a:pt x="27940" y="114300"/>
                  </a:lnTo>
                  <a:lnTo>
                    <a:pt x="24130" y="129539"/>
                  </a:lnTo>
                  <a:lnTo>
                    <a:pt x="21590" y="143509"/>
                  </a:lnTo>
                  <a:lnTo>
                    <a:pt x="17780" y="156209"/>
                  </a:lnTo>
                  <a:lnTo>
                    <a:pt x="12700" y="167639"/>
                  </a:lnTo>
                  <a:lnTo>
                    <a:pt x="7620" y="180339"/>
                  </a:lnTo>
                  <a:lnTo>
                    <a:pt x="1270" y="190500"/>
                  </a:lnTo>
                  <a:lnTo>
                    <a:pt x="0" y="194309"/>
                  </a:lnTo>
                  <a:lnTo>
                    <a:pt x="1270" y="194309"/>
                  </a:lnTo>
                  <a:lnTo>
                    <a:pt x="5080" y="189228"/>
                  </a:lnTo>
                  <a:lnTo>
                    <a:pt x="20320" y="166369"/>
                  </a:lnTo>
                  <a:lnTo>
                    <a:pt x="31750" y="151128"/>
                  </a:lnTo>
                  <a:lnTo>
                    <a:pt x="41910" y="135889"/>
                  </a:lnTo>
                  <a:lnTo>
                    <a:pt x="52070" y="123189"/>
                  </a:lnTo>
                  <a:lnTo>
                    <a:pt x="63500" y="111759"/>
                  </a:lnTo>
                  <a:lnTo>
                    <a:pt x="73660" y="99059"/>
                  </a:lnTo>
                  <a:lnTo>
                    <a:pt x="95250" y="77469"/>
                  </a:lnTo>
                  <a:lnTo>
                    <a:pt x="106680" y="67309"/>
                  </a:lnTo>
                  <a:lnTo>
                    <a:pt x="119380" y="58419"/>
                  </a:lnTo>
                  <a:lnTo>
                    <a:pt x="132080" y="50800"/>
                  </a:lnTo>
                  <a:lnTo>
                    <a:pt x="144780" y="44450"/>
                  </a:lnTo>
                  <a:lnTo>
                    <a:pt x="156210" y="38100"/>
                  </a:lnTo>
                  <a:lnTo>
                    <a:pt x="167640" y="33019"/>
                  </a:lnTo>
                  <a:lnTo>
                    <a:pt x="177800" y="31750"/>
                  </a:lnTo>
                  <a:lnTo>
                    <a:pt x="189230" y="31750"/>
                  </a:lnTo>
                  <a:lnTo>
                    <a:pt x="199390" y="31750"/>
                  </a:lnTo>
                  <a:lnTo>
                    <a:pt x="205740" y="38100"/>
                  </a:lnTo>
                  <a:lnTo>
                    <a:pt x="208280" y="49528"/>
                  </a:lnTo>
                  <a:lnTo>
                    <a:pt x="209550" y="60959"/>
                  </a:lnTo>
                  <a:lnTo>
                    <a:pt x="207010" y="76200"/>
                  </a:lnTo>
                  <a:lnTo>
                    <a:pt x="204470" y="91439"/>
                  </a:lnTo>
                  <a:lnTo>
                    <a:pt x="199390" y="107950"/>
                  </a:lnTo>
                  <a:lnTo>
                    <a:pt x="195580" y="124459"/>
                  </a:lnTo>
                  <a:lnTo>
                    <a:pt x="194310" y="140969"/>
                  </a:lnTo>
                  <a:lnTo>
                    <a:pt x="193040" y="157478"/>
                  </a:lnTo>
                  <a:lnTo>
                    <a:pt x="194310" y="172719"/>
                  </a:lnTo>
                  <a:lnTo>
                    <a:pt x="196850" y="186689"/>
                  </a:lnTo>
                  <a:lnTo>
                    <a:pt x="201930" y="199389"/>
                  </a:lnTo>
                  <a:lnTo>
                    <a:pt x="210820" y="207009"/>
                  </a:lnTo>
                  <a:lnTo>
                    <a:pt x="222250" y="212089"/>
                  </a:lnTo>
                  <a:lnTo>
                    <a:pt x="236220" y="215900"/>
                  </a:lnTo>
                  <a:lnTo>
                    <a:pt x="248920" y="215900"/>
                  </a:lnTo>
                  <a:lnTo>
                    <a:pt x="260350" y="214628"/>
                  </a:lnTo>
                  <a:lnTo>
                    <a:pt x="271780" y="210819"/>
                  </a:lnTo>
                  <a:lnTo>
                    <a:pt x="283210" y="205739"/>
                  </a:lnTo>
                  <a:lnTo>
                    <a:pt x="294640" y="199389"/>
                  </a:lnTo>
                  <a:lnTo>
                    <a:pt x="304800" y="194309"/>
                  </a:lnTo>
                  <a:lnTo>
                    <a:pt x="314960" y="187959"/>
                  </a:lnTo>
                  <a:lnTo>
                    <a:pt x="323850" y="180339"/>
                  </a:lnTo>
                  <a:lnTo>
                    <a:pt x="331470" y="173989"/>
                  </a:lnTo>
                  <a:lnTo>
                    <a:pt x="339090" y="166369"/>
                  </a:lnTo>
                  <a:lnTo>
                    <a:pt x="346710" y="157478"/>
                  </a:lnTo>
                  <a:lnTo>
                    <a:pt x="354330" y="147319"/>
                  </a:lnTo>
                  <a:lnTo>
                    <a:pt x="360680" y="138428"/>
                  </a:lnTo>
                  <a:lnTo>
                    <a:pt x="365760" y="128269"/>
                  </a:lnTo>
                  <a:lnTo>
                    <a:pt x="369570" y="118109"/>
                  </a:lnTo>
                  <a:lnTo>
                    <a:pt x="372110" y="105409"/>
                  </a:lnTo>
                  <a:lnTo>
                    <a:pt x="372110" y="91439"/>
                  </a:lnTo>
                  <a:lnTo>
                    <a:pt x="370840" y="74928"/>
                  </a:lnTo>
                  <a:lnTo>
                    <a:pt x="368300" y="63500"/>
                  </a:lnTo>
                  <a:lnTo>
                    <a:pt x="363220" y="52069"/>
                  </a:lnTo>
                  <a:lnTo>
                    <a:pt x="358140" y="43178"/>
                  </a:lnTo>
                  <a:lnTo>
                    <a:pt x="350520" y="34289"/>
                  </a:lnTo>
                  <a:lnTo>
                    <a:pt x="340360" y="25400"/>
                  </a:lnTo>
                  <a:lnTo>
                    <a:pt x="328930" y="17778"/>
                  </a:lnTo>
                  <a:lnTo>
                    <a:pt x="317500" y="11428"/>
                  </a:lnTo>
                  <a:lnTo>
                    <a:pt x="306070" y="6350"/>
                  </a:lnTo>
                  <a:lnTo>
                    <a:pt x="295910" y="1269"/>
                  </a:lnTo>
                  <a:lnTo>
                    <a:pt x="281940" y="0"/>
                  </a:lnTo>
                  <a:lnTo>
                    <a:pt x="267970" y="0"/>
                  </a:lnTo>
                  <a:lnTo>
                    <a:pt x="220980" y="241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Freeform 670"/>
            <p:cNvSpPr/>
            <p:nvPr/>
          </p:nvSpPr>
          <p:spPr>
            <a:xfrm>
              <a:off x="8820150" y="21507450"/>
              <a:ext cx="215901" cy="373381"/>
            </a:xfrm>
            <a:custGeom>
              <a:avLst/>
              <a:gdLst/>
              <a:ahLst/>
              <a:cxnLst/>
              <a:rect l="0" t="0" r="0" b="0"/>
              <a:pathLst>
                <a:path w="215901" h="373381">
                  <a:moveTo>
                    <a:pt x="203200" y="11430"/>
                  </a:moveTo>
                  <a:lnTo>
                    <a:pt x="213360" y="0"/>
                  </a:lnTo>
                  <a:lnTo>
                    <a:pt x="215900" y="1270"/>
                  </a:lnTo>
                  <a:lnTo>
                    <a:pt x="215900" y="7620"/>
                  </a:lnTo>
                  <a:lnTo>
                    <a:pt x="215900" y="15239"/>
                  </a:lnTo>
                  <a:lnTo>
                    <a:pt x="212090" y="25400"/>
                  </a:lnTo>
                  <a:lnTo>
                    <a:pt x="208280" y="36830"/>
                  </a:lnTo>
                  <a:lnTo>
                    <a:pt x="203200" y="49530"/>
                  </a:lnTo>
                  <a:lnTo>
                    <a:pt x="196850" y="64770"/>
                  </a:lnTo>
                  <a:lnTo>
                    <a:pt x="170180" y="137161"/>
                  </a:lnTo>
                  <a:lnTo>
                    <a:pt x="163830" y="154939"/>
                  </a:lnTo>
                  <a:lnTo>
                    <a:pt x="157480" y="172720"/>
                  </a:lnTo>
                  <a:lnTo>
                    <a:pt x="153670" y="190500"/>
                  </a:lnTo>
                  <a:lnTo>
                    <a:pt x="148590" y="208280"/>
                  </a:lnTo>
                  <a:lnTo>
                    <a:pt x="140970" y="242570"/>
                  </a:lnTo>
                  <a:lnTo>
                    <a:pt x="137160" y="260350"/>
                  </a:lnTo>
                  <a:lnTo>
                    <a:pt x="134620" y="276861"/>
                  </a:lnTo>
                  <a:lnTo>
                    <a:pt x="132080" y="292100"/>
                  </a:lnTo>
                  <a:lnTo>
                    <a:pt x="130810" y="307339"/>
                  </a:lnTo>
                  <a:lnTo>
                    <a:pt x="133350" y="322580"/>
                  </a:lnTo>
                  <a:lnTo>
                    <a:pt x="135890" y="336550"/>
                  </a:lnTo>
                  <a:lnTo>
                    <a:pt x="140970" y="350520"/>
                  </a:lnTo>
                  <a:lnTo>
                    <a:pt x="147320" y="359411"/>
                  </a:lnTo>
                  <a:lnTo>
                    <a:pt x="154940" y="364489"/>
                  </a:lnTo>
                  <a:lnTo>
                    <a:pt x="163830" y="365761"/>
                  </a:lnTo>
                  <a:lnTo>
                    <a:pt x="171450" y="359411"/>
                  </a:lnTo>
                  <a:lnTo>
                    <a:pt x="176530" y="349250"/>
                  </a:lnTo>
                  <a:lnTo>
                    <a:pt x="181610" y="335280"/>
                  </a:lnTo>
                  <a:lnTo>
                    <a:pt x="184150" y="321311"/>
                  </a:lnTo>
                  <a:lnTo>
                    <a:pt x="184150" y="309880"/>
                  </a:lnTo>
                  <a:lnTo>
                    <a:pt x="184150" y="297180"/>
                  </a:lnTo>
                  <a:lnTo>
                    <a:pt x="181610" y="287020"/>
                  </a:lnTo>
                  <a:lnTo>
                    <a:pt x="179070" y="275589"/>
                  </a:lnTo>
                  <a:lnTo>
                    <a:pt x="176530" y="264161"/>
                  </a:lnTo>
                  <a:lnTo>
                    <a:pt x="172720" y="254000"/>
                  </a:lnTo>
                  <a:lnTo>
                    <a:pt x="167640" y="243839"/>
                  </a:lnTo>
                  <a:lnTo>
                    <a:pt x="161290" y="232411"/>
                  </a:lnTo>
                  <a:lnTo>
                    <a:pt x="154940" y="223520"/>
                  </a:lnTo>
                  <a:lnTo>
                    <a:pt x="148590" y="214630"/>
                  </a:lnTo>
                  <a:lnTo>
                    <a:pt x="142240" y="207011"/>
                  </a:lnTo>
                  <a:lnTo>
                    <a:pt x="134620" y="199389"/>
                  </a:lnTo>
                  <a:lnTo>
                    <a:pt x="125730" y="194311"/>
                  </a:lnTo>
                  <a:lnTo>
                    <a:pt x="116840" y="189230"/>
                  </a:lnTo>
                  <a:lnTo>
                    <a:pt x="106680" y="187961"/>
                  </a:lnTo>
                  <a:lnTo>
                    <a:pt x="96520" y="186689"/>
                  </a:lnTo>
                  <a:lnTo>
                    <a:pt x="86360" y="187961"/>
                  </a:lnTo>
                  <a:lnTo>
                    <a:pt x="76200" y="191770"/>
                  </a:lnTo>
                  <a:lnTo>
                    <a:pt x="66040" y="195580"/>
                  </a:lnTo>
                  <a:lnTo>
                    <a:pt x="54610" y="200661"/>
                  </a:lnTo>
                  <a:lnTo>
                    <a:pt x="44450" y="207011"/>
                  </a:lnTo>
                  <a:lnTo>
                    <a:pt x="34290" y="213361"/>
                  </a:lnTo>
                  <a:lnTo>
                    <a:pt x="24130" y="219711"/>
                  </a:lnTo>
                  <a:lnTo>
                    <a:pt x="15240" y="227330"/>
                  </a:lnTo>
                  <a:lnTo>
                    <a:pt x="8890" y="236220"/>
                  </a:lnTo>
                  <a:lnTo>
                    <a:pt x="3810" y="245111"/>
                  </a:lnTo>
                  <a:lnTo>
                    <a:pt x="1270" y="257811"/>
                  </a:lnTo>
                  <a:lnTo>
                    <a:pt x="0" y="271780"/>
                  </a:lnTo>
                  <a:lnTo>
                    <a:pt x="1270" y="285750"/>
                  </a:lnTo>
                  <a:lnTo>
                    <a:pt x="5080" y="299720"/>
                  </a:lnTo>
                  <a:lnTo>
                    <a:pt x="11430" y="312420"/>
                  </a:lnTo>
                  <a:lnTo>
                    <a:pt x="19050" y="323850"/>
                  </a:lnTo>
                  <a:lnTo>
                    <a:pt x="27940" y="334011"/>
                  </a:lnTo>
                  <a:lnTo>
                    <a:pt x="36830" y="340361"/>
                  </a:lnTo>
                  <a:lnTo>
                    <a:pt x="46990" y="346711"/>
                  </a:lnTo>
                  <a:lnTo>
                    <a:pt x="55880" y="351789"/>
                  </a:lnTo>
                  <a:lnTo>
                    <a:pt x="66040" y="356870"/>
                  </a:lnTo>
                  <a:lnTo>
                    <a:pt x="77470" y="360680"/>
                  </a:lnTo>
                  <a:lnTo>
                    <a:pt x="90170" y="364489"/>
                  </a:lnTo>
                  <a:lnTo>
                    <a:pt x="104140" y="368300"/>
                  </a:lnTo>
                  <a:lnTo>
                    <a:pt x="119380" y="372111"/>
                  </a:lnTo>
                  <a:lnTo>
                    <a:pt x="133350" y="373380"/>
                  </a:lnTo>
                  <a:lnTo>
                    <a:pt x="146050" y="373380"/>
                  </a:lnTo>
                  <a:lnTo>
                    <a:pt x="181610" y="3695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Freeform 671"/>
            <p:cNvSpPr/>
            <p:nvPr/>
          </p:nvSpPr>
          <p:spPr>
            <a:xfrm>
              <a:off x="9190990" y="21897339"/>
              <a:ext cx="11431" cy="1"/>
            </a:xfrm>
            <a:custGeom>
              <a:avLst/>
              <a:gdLst/>
              <a:ahLst/>
              <a:cxnLst/>
              <a:rect l="0" t="0" r="0" b="0"/>
              <a:pathLst>
                <a:path w="11431" h="1">
                  <a:moveTo>
                    <a:pt x="0" y="0"/>
                  </a:moveTo>
                  <a:lnTo>
                    <a:pt x="1143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431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00" y="12090400"/>
            <a:ext cx="5616194" cy="3542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5100"/>
            <a:ext cx="7772400" cy="4279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4483100"/>
            <a:ext cx="9525000" cy="6527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1400810" y="1779270"/>
            <a:ext cx="83821" cy="1894841"/>
          </a:xfrm>
          <a:custGeom>
            <a:avLst/>
            <a:gdLst/>
            <a:ahLst/>
            <a:cxnLst/>
            <a:rect l="0" t="0" r="0" b="0"/>
            <a:pathLst>
              <a:path w="83821" h="1894841">
                <a:moveTo>
                  <a:pt x="41910" y="0"/>
                </a:moveTo>
                <a:lnTo>
                  <a:pt x="44450" y="8890"/>
                </a:lnTo>
                <a:lnTo>
                  <a:pt x="46990" y="16510"/>
                </a:lnTo>
                <a:lnTo>
                  <a:pt x="49530" y="25400"/>
                </a:lnTo>
                <a:lnTo>
                  <a:pt x="53340" y="34290"/>
                </a:lnTo>
                <a:lnTo>
                  <a:pt x="55880" y="44450"/>
                </a:lnTo>
                <a:lnTo>
                  <a:pt x="59690" y="54610"/>
                </a:lnTo>
                <a:lnTo>
                  <a:pt x="63500" y="63500"/>
                </a:lnTo>
                <a:lnTo>
                  <a:pt x="66040" y="74930"/>
                </a:lnTo>
                <a:lnTo>
                  <a:pt x="69850" y="85090"/>
                </a:lnTo>
                <a:lnTo>
                  <a:pt x="73660" y="95250"/>
                </a:lnTo>
                <a:lnTo>
                  <a:pt x="76200" y="105410"/>
                </a:lnTo>
                <a:lnTo>
                  <a:pt x="78740" y="116840"/>
                </a:lnTo>
                <a:lnTo>
                  <a:pt x="80010" y="129540"/>
                </a:lnTo>
                <a:lnTo>
                  <a:pt x="81280" y="142240"/>
                </a:lnTo>
                <a:lnTo>
                  <a:pt x="82550" y="156210"/>
                </a:lnTo>
                <a:lnTo>
                  <a:pt x="82550" y="168910"/>
                </a:lnTo>
                <a:lnTo>
                  <a:pt x="82550" y="182880"/>
                </a:lnTo>
                <a:lnTo>
                  <a:pt x="83820" y="196850"/>
                </a:lnTo>
                <a:lnTo>
                  <a:pt x="83820" y="210820"/>
                </a:lnTo>
                <a:lnTo>
                  <a:pt x="83820" y="224790"/>
                </a:lnTo>
                <a:lnTo>
                  <a:pt x="83820" y="238760"/>
                </a:lnTo>
                <a:lnTo>
                  <a:pt x="83820" y="252730"/>
                </a:lnTo>
                <a:lnTo>
                  <a:pt x="83820" y="266700"/>
                </a:lnTo>
                <a:lnTo>
                  <a:pt x="83820" y="280670"/>
                </a:lnTo>
                <a:lnTo>
                  <a:pt x="83820" y="294640"/>
                </a:lnTo>
                <a:lnTo>
                  <a:pt x="83820" y="308610"/>
                </a:lnTo>
                <a:lnTo>
                  <a:pt x="83820" y="322580"/>
                </a:lnTo>
                <a:lnTo>
                  <a:pt x="83820" y="336550"/>
                </a:lnTo>
                <a:lnTo>
                  <a:pt x="83820" y="350520"/>
                </a:lnTo>
                <a:lnTo>
                  <a:pt x="83820" y="364490"/>
                </a:lnTo>
                <a:lnTo>
                  <a:pt x="83820" y="378460"/>
                </a:lnTo>
                <a:lnTo>
                  <a:pt x="83820" y="393700"/>
                </a:lnTo>
                <a:lnTo>
                  <a:pt x="83820" y="407670"/>
                </a:lnTo>
                <a:lnTo>
                  <a:pt x="83820" y="421640"/>
                </a:lnTo>
                <a:lnTo>
                  <a:pt x="83820" y="435610"/>
                </a:lnTo>
                <a:lnTo>
                  <a:pt x="83820" y="449580"/>
                </a:lnTo>
                <a:lnTo>
                  <a:pt x="83820" y="463550"/>
                </a:lnTo>
                <a:lnTo>
                  <a:pt x="83820" y="477520"/>
                </a:lnTo>
                <a:lnTo>
                  <a:pt x="83820" y="491490"/>
                </a:lnTo>
                <a:lnTo>
                  <a:pt x="83820" y="505460"/>
                </a:lnTo>
                <a:lnTo>
                  <a:pt x="83820" y="519430"/>
                </a:lnTo>
                <a:lnTo>
                  <a:pt x="82550" y="532130"/>
                </a:lnTo>
                <a:lnTo>
                  <a:pt x="80010" y="544830"/>
                </a:lnTo>
                <a:lnTo>
                  <a:pt x="78740" y="556260"/>
                </a:lnTo>
                <a:lnTo>
                  <a:pt x="76200" y="568960"/>
                </a:lnTo>
                <a:lnTo>
                  <a:pt x="74930" y="581660"/>
                </a:lnTo>
                <a:lnTo>
                  <a:pt x="74930" y="594360"/>
                </a:lnTo>
                <a:lnTo>
                  <a:pt x="73660" y="608330"/>
                </a:lnTo>
                <a:lnTo>
                  <a:pt x="73660" y="622300"/>
                </a:lnTo>
                <a:lnTo>
                  <a:pt x="73660" y="636270"/>
                </a:lnTo>
                <a:lnTo>
                  <a:pt x="73660" y="650240"/>
                </a:lnTo>
                <a:lnTo>
                  <a:pt x="73660" y="662940"/>
                </a:lnTo>
                <a:lnTo>
                  <a:pt x="73660" y="676910"/>
                </a:lnTo>
                <a:lnTo>
                  <a:pt x="73660" y="690880"/>
                </a:lnTo>
                <a:lnTo>
                  <a:pt x="73660" y="706120"/>
                </a:lnTo>
                <a:lnTo>
                  <a:pt x="73660" y="720090"/>
                </a:lnTo>
                <a:lnTo>
                  <a:pt x="73660" y="735330"/>
                </a:lnTo>
                <a:lnTo>
                  <a:pt x="73660" y="750570"/>
                </a:lnTo>
                <a:lnTo>
                  <a:pt x="73660" y="767080"/>
                </a:lnTo>
                <a:lnTo>
                  <a:pt x="73660" y="782320"/>
                </a:lnTo>
                <a:lnTo>
                  <a:pt x="73660" y="797560"/>
                </a:lnTo>
                <a:lnTo>
                  <a:pt x="73660" y="812800"/>
                </a:lnTo>
                <a:lnTo>
                  <a:pt x="73660" y="826770"/>
                </a:lnTo>
                <a:lnTo>
                  <a:pt x="73660" y="842010"/>
                </a:lnTo>
                <a:lnTo>
                  <a:pt x="73660" y="855980"/>
                </a:lnTo>
                <a:lnTo>
                  <a:pt x="73660" y="869950"/>
                </a:lnTo>
                <a:lnTo>
                  <a:pt x="73660" y="883920"/>
                </a:lnTo>
                <a:lnTo>
                  <a:pt x="73660" y="897890"/>
                </a:lnTo>
                <a:lnTo>
                  <a:pt x="73660" y="911860"/>
                </a:lnTo>
                <a:lnTo>
                  <a:pt x="73660" y="927100"/>
                </a:lnTo>
                <a:lnTo>
                  <a:pt x="73660" y="941070"/>
                </a:lnTo>
                <a:lnTo>
                  <a:pt x="73660" y="955040"/>
                </a:lnTo>
                <a:lnTo>
                  <a:pt x="73660" y="969010"/>
                </a:lnTo>
                <a:lnTo>
                  <a:pt x="73660" y="982980"/>
                </a:lnTo>
                <a:lnTo>
                  <a:pt x="73660" y="996950"/>
                </a:lnTo>
                <a:lnTo>
                  <a:pt x="73660" y="1010920"/>
                </a:lnTo>
                <a:lnTo>
                  <a:pt x="72390" y="1024890"/>
                </a:lnTo>
                <a:lnTo>
                  <a:pt x="71120" y="1037590"/>
                </a:lnTo>
                <a:lnTo>
                  <a:pt x="69850" y="1049020"/>
                </a:lnTo>
                <a:lnTo>
                  <a:pt x="67310" y="1061720"/>
                </a:lnTo>
                <a:lnTo>
                  <a:pt x="66040" y="1074420"/>
                </a:lnTo>
                <a:lnTo>
                  <a:pt x="64770" y="1087120"/>
                </a:lnTo>
                <a:lnTo>
                  <a:pt x="64770" y="1099820"/>
                </a:lnTo>
                <a:lnTo>
                  <a:pt x="63500" y="1113790"/>
                </a:lnTo>
                <a:lnTo>
                  <a:pt x="63500" y="1127760"/>
                </a:lnTo>
                <a:lnTo>
                  <a:pt x="62230" y="1141730"/>
                </a:lnTo>
                <a:lnTo>
                  <a:pt x="59690" y="1154430"/>
                </a:lnTo>
                <a:lnTo>
                  <a:pt x="55880" y="1168400"/>
                </a:lnTo>
                <a:lnTo>
                  <a:pt x="52070" y="1182370"/>
                </a:lnTo>
                <a:lnTo>
                  <a:pt x="48260" y="1196340"/>
                </a:lnTo>
                <a:lnTo>
                  <a:pt x="45720" y="1210310"/>
                </a:lnTo>
                <a:lnTo>
                  <a:pt x="44450" y="1224280"/>
                </a:lnTo>
                <a:lnTo>
                  <a:pt x="43180" y="1239520"/>
                </a:lnTo>
                <a:lnTo>
                  <a:pt x="43180" y="1253490"/>
                </a:lnTo>
                <a:lnTo>
                  <a:pt x="41910" y="1267460"/>
                </a:lnTo>
                <a:lnTo>
                  <a:pt x="41910" y="1281430"/>
                </a:lnTo>
                <a:lnTo>
                  <a:pt x="41910" y="1295400"/>
                </a:lnTo>
                <a:lnTo>
                  <a:pt x="41910" y="1309370"/>
                </a:lnTo>
                <a:lnTo>
                  <a:pt x="41910" y="1323340"/>
                </a:lnTo>
                <a:lnTo>
                  <a:pt x="41910" y="1337310"/>
                </a:lnTo>
                <a:lnTo>
                  <a:pt x="41910" y="1351280"/>
                </a:lnTo>
                <a:lnTo>
                  <a:pt x="41910" y="1365250"/>
                </a:lnTo>
                <a:lnTo>
                  <a:pt x="41910" y="1379220"/>
                </a:lnTo>
                <a:lnTo>
                  <a:pt x="41910" y="1393190"/>
                </a:lnTo>
                <a:lnTo>
                  <a:pt x="41910" y="1407160"/>
                </a:lnTo>
                <a:lnTo>
                  <a:pt x="41910" y="1421130"/>
                </a:lnTo>
                <a:lnTo>
                  <a:pt x="41910" y="1435100"/>
                </a:lnTo>
                <a:lnTo>
                  <a:pt x="41910" y="1449070"/>
                </a:lnTo>
                <a:lnTo>
                  <a:pt x="41910" y="1463040"/>
                </a:lnTo>
                <a:lnTo>
                  <a:pt x="41910" y="1477010"/>
                </a:lnTo>
                <a:lnTo>
                  <a:pt x="40640" y="1489710"/>
                </a:lnTo>
                <a:lnTo>
                  <a:pt x="38100" y="1502410"/>
                </a:lnTo>
                <a:lnTo>
                  <a:pt x="35560" y="1513840"/>
                </a:lnTo>
                <a:lnTo>
                  <a:pt x="34290" y="1526540"/>
                </a:lnTo>
                <a:lnTo>
                  <a:pt x="33020" y="1539240"/>
                </a:lnTo>
                <a:lnTo>
                  <a:pt x="33020" y="1553210"/>
                </a:lnTo>
                <a:lnTo>
                  <a:pt x="31750" y="1567180"/>
                </a:lnTo>
                <a:lnTo>
                  <a:pt x="31750" y="1583690"/>
                </a:lnTo>
                <a:lnTo>
                  <a:pt x="31750" y="1598930"/>
                </a:lnTo>
                <a:lnTo>
                  <a:pt x="31750" y="1614170"/>
                </a:lnTo>
                <a:lnTo>
                  <a:pt x="31750" y="1629410"/>
                </a:lnTo>
                <a:lnTo>
                  <a:pt x="31750" y="1644650"/>
                </a:lnTo>
                <a:lnTo>
                  <a:pt x="31750" y="1658620"/>
                </a:lnTo>
                <a:lnTo>
                  <a:pt x="31750" y="1673860"/>
                </a:lnTo>
                <a:lnTo>
                  <a:pt x="30480" y="1687830"/>
                </a:lnTo>
                <a:lnTo>
                  <a:pt x="30480" y="1701800"/>
                </a:lnTo>
                <a:lnTo>
                  <a:pt x="30480" y="1715770"/>
                </a:lnTo>
                <a:lnTo>
                  <a:pt x="30480" y="1729740"/>
                </a:lnTo>
                <a:lnTo>
                  <a:pt x="27940" y="1742440"/>
                </a:lnTo>
                <a:lnTo>
                  <a:pt x="24130" y="1755140"/>
                </a:lnTo>
                <a:lnTo>
                  <a:pt x="20320" y="1766570"/>
                </a:lnTo>
                <a:lnTo>
                  <a:pt x="16510" y="1779270"/>
                </a:lnTo>
                <a:lnTo>
                  <a:pt x="15240" y="1791970"/>
                </a:lnTo>
                <a:lnTo>
                  <a:pt x="12700" y="1804670"/>
                </a:lnTo>
                <a:lnTo>
                  <a:pt x="10160" y="1817370"/>
                </a:lnTo>
                <a:lnTo>
                  <a:pt x="6350" y="1842770"/>
                </a:lnTo>
                <a:lnTo>
                  <a:pt x="0" y="1894840"/>
                </a:lnTo>
              </a:path>
            </a:pathLst>
          </a:cu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84630" y="3663950"/>
            <a:ext cx="4748531" cy="21591"/>
          </a:xfrm>
          <a:custGeom>
            <a:avLst/>
            <a:gdLst/>
            <a:ahLst/>
            <a:cxnLst/>
            <a:rect l="0" t="0" r="0" b="0"/>
            <a:pathLst>
              <a:path w="4748531" h="21591">
                <a:moveTo>
                  <a:pt x="0" y="0"/>
                </a:moveTo>
                <a:lnTo>
                  <a:pt x="7620" y="0"/>
                </a:lnTo>
                <a:lnTo>
                  <a:pt x="19050" y="0"/>
                </a:lnTo>
                <a:lnTo>
                  <a:pt x="34290" y="0"/>
                </a:lnTo>
                <a:lnTo>
                  <a:pt x="52070" y="0"/>
                </a:lnTo>
                <a:lnTo>
                  <a:pt x="72390" y="0"/>
                </a:lnTo>
                <a:lnTo>
                  <a:pt x="92710" y="0"/>
                </a:lnTo>
                <a:lnTo>
                  <a:pt x="113030" y="0"/>
                </a:lnTo>
                <a:lnTo>
                  <a:pt x="133350" y="0"/>
                </a:lnTo>
                <a:lnTo>
                  <a:pt x="152400" y="0"/>
                </a:lnTo>
                <a:lnTo>
                  <a:pt x="172720" y="0"/>
                </a:lnTo>
                <a:lnTo>
                  <a:pt x="194310" y="0"/>
                </a:lnTo>
                <a:lnTo>
                  <a:pt x="217170" y="0"/>
                </a:lnTo>
                <a:lnTo>
                  <a:pt x="236220" y="0"/>
                </a:lnTo>
                <a:lnTo>
                  <a:pt x="255270" y="0"/>
                </a:lnTo>
                <a:lnTo>
                  <a:pt x="271780" y="0"/>
                </a:lnTo>
                <a:lnTo>
                  <a:pt x="290830" y="0"/>
                </a:lnTo>
                <a:lnTo>
                  <a:pt x="309880" y="0"/>
                </a:lnTo>
                <a:lnTo>
                  <a:pt x="328930" y="0"/>
                </a:lnTo>
                <a:lnTo>
                  <a:pt x="347980" y="0"/>
                </a:lnTo>
                <a:lnTo>
                  <a:pt x="365760" y="0"/>
                </a:lnTo>
                <a:lnTo>
                  <a:pt x="384810" y="0"/>
                </a:lnTo>
                <a:lnTo>
                  <a:pt x="403860" y="0"/>
                </a:lnTo>
                <a:lnTo>
                  <a:pt x="424180" y="0"/>
                </a:lnTo>
                <a:lnTo>
                  <a:pt x="443230" y="0"/>
                </a:lnTo>
                <a:lnTo>
                  <a:pt x="462280" y="0"/>
                </a:lnTo>
                <a:lnTo>
                  <a:pt x="481330" y="0"/>
                </a:lnTo>
                <a:lnTo>
                  <a:pt x="500380" y="0"/>
                </a:lnTo>
                <a:lnTo>
                  <a:pt x="518160" y="0"/>
                </a:lnTo>
                <a:lnTo>
                  <a:pt x="535940" y="0"/>
                </a:lnTo>
                <a:lnTo>
                  <a:pt x="553720" y="0"/>
                </a:lnTo>
                <a:lnTo>
                  <a:pt x="572770" y="0"/>
                </a:lnTo>
                <a:lnTo>
                  <a:pt x="593090" y="0"/>
                </a:lnTo>
                <a:lnTo>
                  <a:pt x="612140" y="0"/>
                </a:lnTo>
                <a:lnTo>
                  <a:pt x="631190" y="0"/>
                </a:lnTo>
                <a:lnTo>
                  <a:pt x="650240" y="0"/>
                </a:lnTo>
                <a:lnTo>
                  <a:pt x="669290" y="0"/>
                </a:lnTo>
                <a:lnTo>
                  <a:pt x="688340" y="0"/>
                </a:lnTo>
                <a:lnTo>
                  <a:pt x="707390" y="0"/>
                </a:lnTo>
                <a:lnTo>
                  <a:pt x="727710" y="0"/>
                </a:lnTo>
                <a:lnTo>
                  <a:pt x="745490" y="0"/>
                </a:lnTo>
                <a:lnTo>
                  <a:pt x="762000" y="0"/>
                </a:lnTo>
                <a:lnTo>
                  <a:pt x="778510" y="0"/>
                </a:lnTo>
                <a:lnTo>
                  <a:pt x="793750" y="0"/>
                </a:lnTo>
                <a:lnTo>
                  <a:pt x="808990" y="0"/>
                </a:lnTo>
                <a:lnTo>
                  <a:pt x="824230" y="0"/>
                </a:lnTo>
                <a:lnTo>
                  <a:pt x="839470" y="0"/>
                </a:lnTo>
                <a:lnTo>
                  <a:pt x="855980" y="0"/>
                </a:lnTo>
                <a:lnTo>
                  <a:pt x="871220" y="0"/>
                </a:lnTo>
                <a:lnTo>
                  <a:pt x="887730" y="0"/>
                </a:lnTo>
                <a:lnTo>
                  <a:pt x="902970" y="0"/>
                </a:lnTo>
                <a:lnTo>
                  <a:pt x="916940" y="0"/>
                </a:lnTo>
                <a:lnTo>
                  <a:pt x="930910" y="1270"/>
                </a:lnTo>
                <a:lnTo>
                  <a:pt x="943610" y="3810"/>
                </a:lnTo>
                <a:lnTo>
                  <a:pt x="955040" y="5080"/>
                </a:lnTo>
                <a:lnTo>
                  <a:pt x="967740" y="7620"/>
                </a:lnTo>
                <a:lnTo>
                  <a:pt x="981710" y="7620"/>
                </a:lnTo>
                <a:lnTo>
                  <a:pt x="994410" y="8890"/>
                </a:lnTo>
                <a:lnTo>
                  <a:pt x="1008380" y="8890"/>
                </a:lnTo>
                <a:lnTo>
                  <a:pt x="1022350" y="10160"/>
                </a:lnTo>
                <a:lnTo>
                  <a:pt x="1035050" y="10160"/>
                </a:lnTo>
                <a:lnTo>
                  <a:pt x="1047750" y="11430"/>
                </a:lnTo>
                <a:lnTo>
                  <a:pt x="1060450" y="13970"/>
                </a:lnTo>
                <a:lnTo>
                  <a:pt x="1071880" y="15240"/>
                </a:lnTo>
                <a:lnTo>
                  <a:pt x="1085850" y="17780"/>
                </a:lnTo>
                <a:lnTo>
                  <a:pt x="1101090" y="19050"/>
                </a:lnTo>
                <a:lnTo>
                  <a:pt x="1116330" y="19050"/>
                </a:lnTo>
                <a:lnTo>
                  <a:pt x="1131570" y="20320"/>
                </a:lnTo>
                <a:lnTo>
                  <a:pt x="1145540" y="20320"/>
                </a:lnTo>
                <a:lnTo>
                  <a:pt x="1160780" y="20320"/>
                </a:lnTo>
                <a:lnTo>
                  <a:pt x="1174750" y="20320"/>
                </a:lnTo>
                <a:lnTo>
                  <a:pt x="1188720" y="20320"/>
                </a:lnTo>
                <a:lnTo>
                  <a:pt x="1202690" y="20320"/>
                </a:lnTo>
                <a:lnTo>
                  <a:pt x="1217930" y="20320"/>
                </a:lnTo>
                <a:lnTo>
                  <a:pt x="1231900" y="21590"/>
                </a:lnTo>
                <a:lnTo>
                  <a:pt x="1245870" y="21590"/>
                </a:lnTo>
                <a:lnTo>
                  <a:pt x="1261110" y="21590"/>
                </a:lnTo>
                <a:lnTo>
                  <a:pt x="1277620" y="21590"/>
                </a:lnTo>
                <a:lnTo>
                  <a:pt x="1292860" y="21590"/>
                </a:lnTo>
                <a:lnTo>
                  <a:pt x="1309370" y="21590"/>
                </a:lnTo>
                <a:lnTo>
                  <a:pt x="1324610" y="21590"/>
                </a:lnTo>
                <a:lnTo>
                  <a:pt x="1339850" y="21590"/>
                </a:lnTo>
                <a:lnTo>
                  <a:pt x="1355090" y="21590"/>
                </a:lnTo>
                <a:lnTo>
                  <a:pt x="1371600" y="21590"/>
                </a:lnTo>
                <a:lnTo>
                  <a:pt x="1388110" y="21590"/>
                </a:lnTo>
                <a:lnTo>
                  <a:pt x="1403350" y="21590"/>
                </a:lnTo>
                <a:lnTo>
                  <a:pt x="1418590" y="21590"/>
                </a:lnTo>
                <a:lnTo>
                  <a:pt x="1433830" y="21590"/>
                </a:lnTo>
                <a:lnTo>
                  <a:pt x="1447800" y="21590"/>
                </a:lnTo>
                <a:lnTo>
                  <a:pt x="1463040" y="21590"/>
                </a:lnTo>
                <a:lnTo>
                  <a:pt x="1477010" y="21590"/>
                </a:lnTo>
                <a:lnTo>
                  <a:pt x="1490980" y="21590"/>
                </a:lnTo>
                <a:lnTo>
                  <a:pt x="1504950" y="21590"/>
                </a:lnTo>
                <a:lnTo>
                  <a:pt x="1520190" y="21590"/>
                </a:lnTo>
                <a:lnTo>
                  <a:pt x="1535430" y="21590"/>
                </a:lnTo>
                <a:lnTo>
                  <a:pt x="1550670" y="21590"/>
                </a:lnTo>
                <a:lnTo>
                  <a:pt x="1567180" y="21590"/>
                </a:lnTo>
                <a:lnTo>
                  <a:pt x="1583690" y="21590"/>
                </a:lnTo>
                <a:lnTo>
                  <a:pt x="1601470" y="21590"/>
                </a:lnTo>
                <a:lnTo>
                  <a:pt x="1617980" y="21590"/>
                </a:lnTo>
                <a:lnTo>
                  <a:pt x="1635760" y="21590"/>
                </a:lnTo>
                <a:lnTo>
                  <a:pt x="1653540" y="21590"/>
                </a:lnTo>
                <a:lnTo>
                  <a:pt x="1670050" y="21590"/>
                </a:lnTo>
                <a:lnTo>
                  <a:pt x="1686560" y="21590"/>
                </a:lnTo>
                <a:lnTo>
                  <a:pt x="1701800" y="21590"/>
                </a:lnTo>
                <a:lnTo>
                  <a:pt x="1717040" y="21590"/>
                </a:lnTo>
                <a:lnTo>
                  <a:pt x="1732280" y="21590"/>
                </a:lnTo>
                <a:lnTo>
                  <a:pt x="1746250" y="21590"/>
                </a:lnTo>
                <a:lnTo>
                  <a:pt x="1761490" y="21590"/>
                </a:lnTo>
                <a:lnTo>
                  <a:pt x="1775460" y="21590"/>
                </a:lnTo>
                <a:lnTo>
                  <a:pt x="1789430" y="21590"/>
                </a:lnTo>
                <a:lnTo>
                  <a:pt x="1803400" y="21590"/>
                </a:lnTo>
                <a:lnTo>
                  <a:pt x="1818640" y="21590"/>
                </a:lnTo>
                <a:lnTo>
                  <a:pt x="1835150" y="21590"/>
                </a:lnTo>
                <a:lnTo>
                  <a:pt x="1851660" y="21590"/>
                </a:lnTo>
                <a:lnTo>
                  <a:pt x="1868170" y="21590"/>
                </a:lnTo>
                <a:lnTo>
                  <a:pt x="1885950" y="21590"/>
                </a:lnTo>
                <a:lnTo>
                  <a:pt x="1902460" y="21590"/>
                </a:lnTo>
                <a:lnTo>
                  <a:pt x="1920240" y="21590"/>
                </a:lnTo>
                <a:lnTo>
                  <a:pt x="1938020" y="21590"/>
                </a:lnTo>
                <a:lnTo>
                  <a:pt x="1954530" y="21590"/>
                </a:lnTo>
                <a:lnTo>
                  <a:pt x="1972310" y="21590"/>
                </a:lnTo>
                <a:lnTo>
                  <a:pt x="1990090" y="21590"/>
                </a:lnTo>
                <a:lnTo>
                  <a:pt x="2006600" y="21590"/>
                </a:lnTo>
                <a:lnTo>
                  <a:pt x="2023110" y="21590"/>
                </a:lnTo>
                <a:lnTo>
                  <a:pt x="2039620" y="21590"/>
                </a:lnTo>
                <a:lnTo>
                  <a:pt x="2054860" y="21590"/>
                </a:lnTo>
                <a:lnTo>
                  <a:pt x="2070100" y="21590"/>
                </a:lnTo>
                <a:lnTo>
                  <a:pt x="2086610" y="21590"/>
                </a:lnTo>
                <a:lnTo>
                  <a:pt x="2103120" y="21590"/>
                </a:lnTo>
                <a:lnTo>
                  <a:pt x="2120900" y="21590"/>
                </a:lnTo>
                <a:lnTo>
                  <a:pt x="2137410" y="21590"/>
                </a:lnTo>
                <a:lnTo>
                  <a:pt x="2155190" y="21590"/>
                </a:lnTo>
                <a:lnTo>
                  <a:pt x="2171700" y="21590"/>
                </a:lnTo>
                <a:lnTo>
                  <a:pt x="2186940" y="21590"/>
                </a:lnTo>
                <a:lnTo>
                  <a:pt x="2202180" y="21590"/>
                </a:lnTo>
                <a:lnTo>
                  <a:pt x="2217420" y="21590"/>
                </a:lnTo>
                <a:lnTo>
                  <a:pt x="2233930" y="21590"/>
                </a:lnTo>
                <a:lnTo>
                  <a:pt x="2250440" y="21590"/>
                </a:lnTo>
                <a:lnTo>
                  <a:pt x="2266950" y="21590"/>
                </a:lnTo>
                <a:lnTo>
                  <a:pt x="2282190" y="21590"/>
                </a:lnTo>
                <a:lnTo>
                  <a:pt x="2297430" y="21590"/>
                </a:lnTo>
                <a:lnTo>
                  <a:pt x="2311400" y="21590"/>
                </a:lnTo>
                <a:lnTo>
                  <a:pt x="2325370" y="21590"/>
                </a:lnTo>
                <a:lnTo>
                  <a:pt x="2340610" y="21590"/>
                </a:lnTo>
                <a:lnTo>
                  <a:pt x="2355850" y="21590"/>
                </a:lnTo>
                <a:lnTo>
                  <a:pt x="2372360" y="21590"/>
                </a:lnTo>
                <a:lnTo>
                  <a:pt x="2388870" y="21590"/>
                </a:lnTo>
                <a:lnTo>
                  <a:pt x="2405380" y="21590"/>
                </a:lnTo>
                <a:lnTo>
                  <a:pt x="2421890" y="21590"/>
                </a:lnTo>
                <a:lnTo>
                  <a:pt x="2439670" y="21590"/>
                </a:lnTo>
                <a:lnTo>
                  <a:pt x="2454910" y="21590"/>
                </a:lnTo>
                <a:lnTo>
                  <a:pt x="2471420" y="21590"/>
                </a:lnTo>
                <a:lnTo>
                  <a:pt x="2486660" y="21590"/>
                </a:lnTo>
                <a:lnTo>
                  <a:pt x="2500630" y="21590"/>
                </a:lnTo>
                <a:lnTo>
                  <a:pt x="2515870" y="21590"/>
                </a:lnTo>
                <a:lnTo>
                  <a:pt x="2529840" y="21590"/>
                </a:lnTo>
                <a:lnTo>
                  <a:pt x="2543810" y="21590"/>
                </a:lnTo>
                <a:lnTo>
                  <a:pt x="2557780" y="21590"/>
                </a:lnTo>
                <a:lnTo>
                  <a:pt x="2573020" y="21590"/>
                </a:lnTo>
                <a:lnTo>
                  <a:pt x="2588260" y="21590"/>
                </a:lnTo>
                <a:lnTo>
                  <a:pt x="2603500" y="21590"/>
                </a:lnTo>
                <a:lnTo>
                  <a:pt x="2620010" y="21590"/>
                </a:lnTo>
                <a:lnTo>
                  <a:pt x="2636520" y="21590"/>
                </a:lnTo>
                <a:lnTo>
                  <a:pt x="2654300" y="21590"/>
                </a:lnTo>
                <a:lnTo>
                  <a:pt x="2670810" y="21590"/>
                </a:lnTo>
                <a:lnTo>
                  <a:pt x="2687320" y="21590"/>
                </a:lnTo>
                <a:lnTo>
                  <a:pt x="2702560" y="21590"/>
                </a:lnTo>
                <a:lnTo>
                  <a:pt x="2717800" y="21590"/>
                </a:lnTo>
                <a:lnTo>
                  <a:pt x="2733040" y="21590"/>
                </a:lnTo>
                <a:lnTo>
                  <a:pt x="2747010" y="21590"/>
                </a:lnTo>
                <a:lnTo>
                  <a:pt x="2762250" y="21590"/>
                </a:lnTo>
                <a:lnTo>
                  <a:pt x="2778760" y="21590"/>
                </a:lnTo>
                <a:lnTo>
                  <a:pt x="2796540" y="21590"/>
                </a:lnTo>
                <a:lnTo>
                  <a:pt x="2814320" y="21590"/>
                </a:lnTo>
                <a:lnTo>
                  <a:pt x="2832100" y="21590"/>
                </a:lnTo>
                <a:lnTo>
                  <a:pt x="2848610" y="21590"/>
                </a:lnTo>
                <a:lnTo>
                  <a:pt x="2863850" y="20320"/>
                </a:lnTo>
                <a:lnTo>
                  <a:pt x="2879090" y="19050"/>
                </a:lnTo>
                <a:lnTo>
                  <a:pt x="2894330" y="17780"/>
                </a:lnTo>
                <a:lnTo>
                  <a:pt x="2908300" y="15240"/>
                </a:lnTo>
                <a:lnTo>
                  <a:pt x="2922270" y="13970"/>
                </a:lnTo>
                <a:lnTo>
                  <a:pt x="2937510" y="12700"/>
                </a:lnTo>
                <a:lnTo>
                  <a:pt x="2951480" y="11430"/>
                </a:lnTo>
                <a:lnTo>
                  <a:pt x="2966720" y="11430"/>
                </a:lnTo>
                <a:lnTo>
                  <a:pt x="2983230" y="11430"/>
                </a:lnTo>
                <a:lnTo>
                  <a:pt x="2998470" y="11430"/>
                </a:lnTo>
                <a:lnTo>
                  <a:pt x="3014980" y="11430"/>
                </a:lnTo>
                <a:lnTo>
                  <a:pt x="3030220" y="10160"/>
                </a:lnTo>
                <a:lnTo>
                  <a:pt x="3045460" y="10160"/>
                </a:lnTo>
                <a:lnTo>
                  <a:pt x="3060700" y="10160"/>
                </a:lnTo>
                <a:lnTo>
                  <a:pt x="3077210" y="10160"/>
                </a:lnTo>
                <a:lnTo>
                  <a:pt x="3093720" y="10160"/>
                </a:lnTo>
                <a:lnTo>
                  <a:pt x="3108960" y="10160"/>
                </a:lnTo>
                <a:lnTo>
                  <a:pt x="3124200" y="10160"/>
                </a:lnTo>
                <a:lnTo>
                  <a:pt x="3139440" y="10160"/>
                </a:lnTo>
                <a:lnTo>
                  <a:pt x="3153410" y="10160"/>
                </a:lnTo>
                <a:lnTo>
                  <a:pt x="3168650" y="10160"/>
                </a:lnTo>
                <a:lnTo>
                  <a:pt x="3182620" y="10160"/>
                </a:lnTo>
                <a:lnTo>
                  <a:pt x="3196590" y="10160"/>
                </a:lnTo>
                <a:lnTo>
                  <a:pt x="3210560" y="10160"/>
                </a:lnTo>
                <a:lnTo>
                  <a:pt x="3224530" y="10160"/>
                </a:lnTo>
                <a:lnTo>
                  <a:pt x="3238500" y="10160"/>
                </a:lnTo>
                <a:lnTo>
                  <a:pt x="3253740" y="10160"/>
                </a:lnTo>
                <a:lnTo>
                  <a:pt x="3267710" y="10160"/>
                </a:lnTo>
                <a:lnTo>
                  <a:pt x="3284220" y="10160"/>
                </a:lnTo>
                <a:lnTo>
                  <a:pt x="3302000" y="10160"/>
                </a:lnTo>
                <a:lnTo>
                  <a:pt x="3321050" y="10160"/>
                </a:lnTo>
                <a:lnTo>
                  <a:pt x="3338830" y="10160"/>
                </a:lnTo>
                <a:lnTo>
                  <a:pt x="3356610" y="10160"/>
                </a:lnTo>
                <a:lnTo>
                  <a:pt x="3374390" y="10160"/>
                </a:lnTo>
                <a:lnTo>
                  <a:pt x="3390900" y="10160"/>
                </a:lnTo>
                <a:lnTo>
                  <a:pt x="3407410" y="10160"/>
                </a:lnTo>
                <a:lnTo>
                  <a:pt x="3422650" y="10160"/>
                </a:lnTo>
                <a:lnTo>
                  <a:pt x="3437890" y="10160"/>
                </a:lnTo>
                <a:lnTo>
                  <a:pt x="3451860" y="10160"/>
                </a:lnTo>
                <a:lnTo>
                  <a:pt x="3467100" y="10160"/>
                </a:lnTo>
                <a:lnTo>
                  <a:pt x="3481070" y="10160"/>
                </a:lnTo>
                <a:lnTo>
                  <a:pt x="3495040" y="10160"/>
                </a:lnTo>
                <a:lnTo>
                  <a:pt x="3509010" y="10160"/>
                </a:lnTo>
                <a:lnTo>
                  <a:pt x="3522980" y="10160"/>
                </a:lnTo>
                <a:lnTo>
                  <a:pt x="3536950" y="10160"/>
                </a:lnTo>
                <a:lnTo>
                  <a:pt x="3550920" y="10160"/>
                </a:lnTo>
                <a:lnTo>
                  <a:pt x="3564890" y="10160"/>
                </a:lnTo>
                <a:lnTo>
                  <a:pt x="3580130" y="10160"/>
                </a:lnTo>
                <a:lnTo>
                  <a:pt x="3594100" y="10160"/>
                </a:lnTo>
                <a:lnTo>
                  <a:pt x="3608070" y="10160"/>
                </a:lnTo>
                <a:lnTo>
                  <a:pt x="3622040" y="10160"/>
                </a:lnTo>
                <a:lnTo>
                  <a:pt x="3636010" y="10160"/>
                </a:lnTo>
                <a:lnTo>
                  <a:pt x="3649980" y="10160"/>
                </a:lnTo>
                <a:lnTo>
                  <a:pt x="3663950" y="10160"/>
                </a:lnTo>
                <a:lnTo>
                  <a:pt x="3677920" y="10160"/>
                </a:lnTo>
                <a:lnTo>
                  <a:pt x="3691890" y="10160"/>
                </a:lnTo>
                <a:lnTo>
                  <a:pt x="3705860" y="10160"/>
                </a:lnTo>
                <a:lnTo>
                  <a:pt x="3719830" y="10160"/>
                </a:lnTo>
                <a:lnTo>
                  <a:pt x="3735070" y="10160"/>
                </a:lnTo>
                <a:lnTo>
                  <a:pt x="3751580" y="10160"/>
                </a:lnTo>
                <a:lnTo>
                  <a:pt x="3768090" y="10160"/>
                </a:lnTo>
                <a:lnTo>
                  <a:pt x="3784600" y="10160"/>
                </a:lnTo>
                <a:lnTo>
                  <a:pt x="3801110" y="10160"/>
                </a:lnTo>
                <a:lnTo>
                  <a:pt x="3818890" y="10160"/>
                </a:lnTo>
                <a:lnTo>
                  <a:pt x="3835400" y="10160"/>
                </a:lnTo>
                <a:lnTo>
                  <a:pt x="3850640" y="10160"/>
                </a:lnTo>
                <a:lnTo>
                  <a:pt x="3865880" y="10160"/>
                </a:lnTo>
                <a:lnTo>
                  <a:pt x="3879850" y="10160"/>
                </a:lnTo>
                <a:lnTo>
                  <a:pt x="3895090" y="10160"/>
                </a:lnTo>
                <a:lnTo>
                  <a:pt x="3909060" y="10160"/>
                </a:lnTo>
                <a:lnTo>
                  <a:pt x="3924300" y="10160"/>
                </a:lnTo>
                <a:lnTo>
                  <a:pt x="3940810" y="10160"/>
                </a:lnTo>
                <a:lnTo>
                  <a:pt x="3957320" y="10160"/>
                </a:lnTo>
                <a:lnTo>
                  <a:pt x="3973830" y="10160"/>
                </a:lnTo>
                <a:lnTo>
                  <a:pt x="3991610" y="10160"/>
                </a:lnTo>
                <a:lnTo>
                  <a:pt x="4008120" y="10160"/>
                </a:lnTo>
                <a:lnTo>
                  <a:pt x="4024630" y="10160"/>
                </a:lnTo>
                <a:lnTo>
                  <a:pt x="4039870" y="10160"/>
                </a:lnTo>
                <a:lnTo>
                  <a:pt x="4055110" y="10160"/>
                </a:lnTo>
                <a:lnTo>
                  <a:pt x="4071620" y="10160"/>
                </a:lnTo>
                <a:lnTo>
                  <a:pt x="4086860" y="10160"/>
                </a:lnTo>
                <a:lnTo>
                  <a:pt x="4104640" y="10160"/>
                </a:lnTo>
                <a:lnTo>
                  <a:pt x="4121150" y="10160"/>
                </a:lnTo>
                <a:lnTo>
                  <a:pt x="4138930" y="10160"/>
                </a:lnTo>
                <a:lnTo>
                  <a:pt x="4155440" y="10160"/>
                </a:lnTo>
                <a:lnTo>
                  <a:pt x="4171950" y="10160"/>
                </a:lnTo>
                <a:lnTo>
                  <a:pt x="4187190" y="10160"/>
                </a:lnTo>
                <a:lnTo>
                  <a:pt x="4202430" y="10160"/>
                </a:lnTo>
                <a:lnTo>
                  <a:pt x="4216400" y="10160"/>
                </a:lnTo>
                <a:lnTo>
                  <a:pt x="4231640" y="10160"/>
                </a:lnTo>
                <a:lnTo>
                  <a:pt x="4245610" y="10160"/>
                </a:lnTo>
                <a:lnTo>
                  <a:pt x="4260850" y="10160"/>
                </a:lnTo>
                <a:lnTo>
                  <a:pt x="4277360" y="10160"/>
                </a:lnTo>
                <a:lnTo>
                  <a:pt x="4293870" y="10160"/>
                </a:lnTo>
                <a:lnTo>
                  <a:pt x="4312920" y="10160"/>
                </a:lnTo>
                <a:lnTo>
                  <a:pt x="4330700" y="10160"/>
                </a:lnTo>
                <a:lnTo>
                  <a:pt x="4351020" y="10160"/>
                </a:lnTo>
                <a:lnTo>
                  <a:pt x="4370070" y="10160"/>
                </a:lnTo>
                <a:lnTo>
                  <a:pt x="4387850" y="10160"/>
                </a:lnTo>
                <a:lnTo>
                  <a:pt x="4406900" y="10160"/>
                </a:lnTo>
                <a:lnTo>
                  <a:pt x="4424680" y="10160"/>
                </a:lnTo>
                <a:lnTo>
                  <a:pt x="4442460" y="10160"/>
                </a:lnTo>
                <a:lnTo>
                  <a:pt x="4460240" y="10160"/>
                </a:lnTo>
                <a:lnTo>
                  <a:pt x="4476750" y="10160"/>
                </a:lnTo>
                <a:lnTo>
                  <a:pt x="4491990" y="10160"/>
                </a:lnTo>
                <a:lnTo>
                  <a:pt x="4507230" y="10160"/>
                </a:lnTo>
                <a:lnTo>
                  <a:pt x="4523740" y="10160"/>
                </a:lnTo>
                <a:lnTo>
                  <a:pt x="4540250" y="10160"/>
                </a:lnTo>
                <a:lnTo>
                  <a:pt x="4556760" y="10160"/>
                </a:lnTo>
                <a:lnTo>
                  <a:pt x="4572000" y="10160"/>
                </a:lnTo>
                <a:lnTo>
                  <a:pt x="4587240" y="10160"/>
                </a:lnTo>
                <a:lnTo>
                  <a:pt x="4602480" y="10160"/>
                </a:lnTo>
                <a:lnTo>
                  <a:pt x="4617720" y="10160"/>
                </a:lnTo>
                <a:lnTo>
                  <a:pt x="4631690" y="10160"/>
                </a:lnTo>
                <a:lnTo>
                  <a:pt x="4645660" y="10160"/>
                </a:lnTo>
                <a:lnTo>
                  <a:pt x="4662170" y="10160"/>
                </a:lnTo>
                <a:lnTo>
                  <a:pt x="4691380" y="10160"/>
                </a:lnTo>
                <a:lnTo>
                  <a:pt x="4748530" y="10160"/>
                </a:lnTo>
              </a:path>
            </a:pathLst>
          </a:cu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03140" y="1789430"/>
            <a:ext cx="1877061" cy="2062481"/>
          </a:xfrm>
          <a:custGeom>
            <a:avLst/>
            <a:gdLst/>
            <a:ahLst/>
            <a:cxnLst/>
            <a:rect l="0" t="0" r="0" b="0"/>
            <a:pathLst>
              <a:path w="1877061" h="2062481">
                <a:moveTo>
                  <a:pt x="187960" y="1896110"/>
                </a:moveTo>
                <a:lnTo>
                  <a:pt x="204470" y="1884680"/>
                </a:lnTo>
                <a:lnTo>
                  <a:pt x="205740" y="1882140"/>
                </a:lnTo>
                <a:lnTo>
                  <a:pt x="203200" y="1882140"/>
                </a:lnTo>
                <a:lnTo>
                  <a:pt x="198120" y="1883410"/>
                </a:lnTo>
                <a:lnTo>
                  <a:pt x="198120" y="1884680"/>
                </a:lnTo>
                <a:lnTo>
                  <a:pt x="201930" y="1887220"/>
                </a:lnTo>
                <a:lnTo>
                  <a:pt x="207010" y="1889760"/>
                </a:lnTo>
                <a:lnTo>
                  <a:pt x="237490" y="1893570"/>
                </a:lnTo>
                <a:lnTo>
                  <a:pt x="281940" y="1894840"/>
                </a:lnTo>
                <a:lnTo>
                  <a:pt x="374650" y="1896110"/>
                </a:lnTo>
                <a:lnTo>
                  <a:pt x="444500" y="1887220"/>
                </a:lnTo>
                <a:lnTo>
                  <a:pt x="491490" y="1882140"/>
                </a:lnTo>
                <a:lnTo>
                  <a:pt x="542290" y="1870710"/>
                </a:lnTo>
                <a:lnTo>
                  <a:pt x="596900" y="1858010"/>
                </a:lnTo>
                <a:lnTo>
                  <a:pt x="643890" y="1852930"/>
                </a:lnTo>
                <a:lnTo>
                  <a:pt x="690880" y="1837690"/>
                </a:lnTo>
                <a:lnTo>
                  <a:pt x="744220" y="1826260"/>
                </a:lnTo>
                <a:lnTo>
                  <a:pt x="796290" y="1811020"/>
                </a:lnTo>
                <a:lnTo>
                  <a:pt x="850900" y="1797050"/>
                </a:lnTo>
                <a:lnTo>
                  <a:pt x="901700" y="1783080"/>
                </a:lnTo>
                <a:lnTo>
                  <a:pt x="956310" y="1765300"/>
                </a:lnTo>
                <a:lnTo>
                  <a:pt x="1004570" y="1755140"/>
                </a:lnTo>
                <a:lnTo>
                  <a:pt x="1051560" y="1744980"/>
                </a:lnTo>
                <a:lnTo>
                  <a:pt x="1101090" y="1729740"/>
                </a:lnTo>
                <a:lnTo>
                  <a:pt x="1155700" y="1704340"/>
                </a:lnTo>
                <a:lnTo>
                  <a:pt x="1209040" y="1681480"/>
                </a:lnTo>
                <a:lnTo>
                  <a:pt x="1261110" y="1651000"/>
                </a:lnTo>
                <a:lnTo>
                  <a:pt x="1292860" y="1634490"/>
                </a:lnTo>
                <a:lnTo>
                  <a:pt x="1344930" y="1595120"/>
                </a:lnTo>
                <a:lnTo>
                  <a:pt x="1399540" y="1536700"/>
                </a:lnTo>
                <a:lnTo>
                  <a:pt x="1455420" y="1474470"/>
                </a:lnTo>
                <a:lnTo>
                  <a:pt x="1517650" y="1400810"/>
                </a:lnTo>
                <a:lnTo>
                  <a:pt x="1579880" y="1327150"/>
                </a:lnTo>
                <a:lnTo>
                  <a:pt x="1629410" y="1267460"/>
                </a:lnTo>
                <a:lnTo>
                  <a:pt x="1673860" y="1211580"/>
                </a:lnTo>
                <a:lnTo>
                  <a:pt x="1714500" y="1160780"/>
                </a:lnTo>
                <a:lnTo>
                  <a:pt x="1752600" y="1106170"/>
                </a:lnTo>
                <a:lnTo>
                  <a:pt x="1783080" y="1050290"/>
                </a:lnTo>
                <a:lnTo>
                  <a:pt x="1811020" y="971550"/>
                </a:lnTo>
                <a:lnTo>
                  <a:pt x="1827530" y="924560"/>
                </a:lnTo>
                <a:lnTo>
                  <a:pt x="1840230" y="869950"/>
                </a:lnTo>
                <a:lnTo>
                  <a:pt x="1850390" y="816610"/>
                </a:lnTo>
                <a:lnTo>
                  <a:pt x="1864360" y="755650"/>
                </a:lnTo>
                <a:lnTo>
                  <a:pt x="1874520" y="684530"/>
                </a:lnTo>
                <a:lnTo>
                  <a:pt x="1877060" y="657860"/>
                </a:lnTo>
                <a:lnTo>
                  <a:pt x="1870710" y="603250"/>
                </a:lnTo>
                <a:lnTo>
                  <a:pt x="1860550" y="548640"/>
                </a:lnTo>
                <a:lnTo>
                  <a:pt x="1852930" y="515620"/>
                </a:lnTo>
                <a:lnTo>
                  <a:pt x="1827530" y="454660"/>
                </a:lnTo>
                <a:lnTo>
                  <a:pt x="1805940" y="381000"/>
                </a:lnTo>
                <a:lnTo>
                  <a:pt x="1800860" y="326390"/>
                </a:lnTo>
                <a:lnTo>
                  <a:pt x="1795780" y="280670"/>
                </a:lnTo>
                <a:lnTo>
                  <a:pt x="1791970" y="236220"/>
                </a:lnTo>
                <a:lnTo>
                  <a:pt x="1788160" y="180340"/>
                </a:lnTo>
                <a:lnTo>
                  <a:pt x="1783080" y="152400"/>
                </a:lnTo>
                <a:lnTo>
                  <a:pt x="1767840" y="118110"/>
                </a:lnTo>
                <a:lnTo>
                  <a:pt x="1748790" y="95250"/>
                </a:lnTo>
                <a:lnTo>
                  <a:pt x="1724660" y="76200"/>
                </a:lnTo>
                <a:lnTo>
                  <a:pt x="1667510" y="43180"/>
                </a:lnTo>
                <a:lnTo>
                  <a:pt x="1617980" y="25400"/>
                </a:lnTo>
                <a:lnTo>
                  <a:pt x="1559560" y="7620"/>
                </a:lnTo>
                <a:lnTo>
                  <a:pt x="1520190" y="2540"/>
                </a:lnTo>
                <a:lnTo>
                  <a:pt x="1461770" y="1270"/>
                </a:lnTo>
                <a:lnTo>
                  <a:pt x="1393190" y="0"/>
                </a:lnTo>
                <a:lnTo>
                  <a:pt x="1342390" y="6350"/>
                </a:lnTo>
                <a:lnTo>
                  <a:pt x="1305560" y="15240"/>
                </a:lnTo>
                <a:lnTo>
                  <a:pt x="1272540" y="30480"/>
                </a:lnTo>
                <a:lnTo>
                  <a:pt x="1223010" y="66040"/>
                </a:lnTo>
                <a:lnTo>
                  <a:pt x="1167130" y="116840"/>
                </a:lnTo>
                <a:lnTo>
                  <a:pt x="1125220" y="166370"/>
                </a:lnTo>
                <a:lnTo>
                  <a:pt x="1090930" y="222250"/>
                </a:lnTo>
                <a:lnTo>
                  <a:pt x="1055370" y="278130"/>
                </a:lnTo>
                <a:lnTo>
                  <a:pt x="1026160" y="334010"/>
                </a:lnTo>
                <a:lnTo>
                  <a:pt x="1000760" y="389890"/>
                </a:lnTo>
                <a:lnTo>
                  <a:pt x="985520" y="429260"/>
                </a:lnTo>
                <a:lnTo>
                  <a:pt x="969010" y="466090"/>
                </a:lnTo>
                <a:lnTo>
                  <a:pt x="948690" y="525780"/>
                </a:lnTo>
                <a:lnTo>
                  <a:pt x="927100" y="571500"/>
                </a:lnTo>
                <a:lnTo>
                  <a:pt x="905510" y="631190"/>
                </a:lnTo>
                <a:lnTo>
                  <a:pt x="880110" y="684530"/>
                </a:lnTo>
                <a:lnTo>
                  <a:pt x="849630" y="741680"/>
                </a:lnTo>
                <a:lnTo>
                  <a:pt x="812800" y="800100"/>
                </a:lnTo>
                <a:lnTo>
                  <a:pt x="749300" y="895350"/>
                </a:lnTo>
                <a:lnTo>
                  <a:pt x="712470" y="952500"/>
                </a:lnTo>
                <a:lnTo>
                  <a:pt x="666750" y="1019810"/>
                </a:lnTo>
                <a:lnTo>
                  <a:pt x="629920" y="1076960"/>
                </a:lnTo>
                <a:lnTo>
                  <a:pt x="585470" y="1132840"/>
                </a:lnTo>
                <a:lnTo>
                  <a:pt x="533400" y="1191260"/>
                </a:lnTo>
                <a:lnTo>
                  <a:pt x="485140" y="1231900"/>
                </a:lnTo>
                <a:lnTo>
                  <a:pt x="438150" y="1262380"/>
                </a:lnTo>
                <a:lnTo>
                  <a:pt x="383540" y="1291590"/>
                </a:lnTo>
                <a:lnTo>
                  <a:pt x="322580" y="1334770"/>
                </a:lnTo>
                <a:lnTo>
                  <a:pt x="288290" y="1357630"/>
                </a:lnTo>
                <a:lnTo>
                  <a:pt x="237490" y="1400810"/>
                </a:lnTo>
                <a:lnTo>
                  <a:pt x="180340" y="1450340"/>
                </a:lnTo>
                <a:lnTo>
                  <a:pt x="111760" y="1518920"/>
                </a:lnTo>
                <a:lnTo>
                  <a:pt x="80010" y="1560830"/>
                </a:lnTo>
                <a:lnTo>
                  <a:pt x="50800" y="1612900"/>
                </a:lnTo>
                <a:lnTo>
                  <a:pt x="33020" y="1653540"/>
                </a:lnTo>
                <a:lnTo>
                  <a:pt x="16510" y="1709420"/>
                </a:lnTo>
                <a:lnTo>
                  <a:pt x="8890" y="1764030"/>
                </a:lnTo>
                <a:lnTo>
                  <a:pt x="0" y="1816100"/>
                </a:lnTo>
                <a:lnTo>
                  <a:pt x="1270" y="1865630"/>
                </a:lnTo>
                <a:lnTo>
                  <a:pt x="12700" y="1922780"/>
                </a:lnTo>
                <a:lnTo>
                  <a:pt x="27940" y="1957070"/>
                </a:lnTo>
                <a:lnTo>
                  <a:pt x="53340" y="1990090"/>
                </a:lnTo>
                <a:lnTo>
                  <a:pt x="76200" y="2005330"/>
                </a:lnTo>
                <a:lnTo>
                  <a:pt x="128270" y="2024380"/>
                </a:lnTo>
                <a:lnTo>
                  <a:pt x="177800" y="2039620"/>
                </a:lnTo>
                <a:lnTo>
                  <a:pt x="252730" y="2057400"/>
                </a:lnTo>
                <a:lnTo>
                  <a:pt x="300990" y="2062480"/>
                </a:lnTo>
                <a:lnTo>
                  <a:pt x="341630" y="2057400"/>
                </a:lnTo>
                <a:lnTo>
                  <a:pt x="397510" y="2042160"/>
                </a:lnTo>
                <a:lnTo>
                  <a:pt x="419100" y="2034540"/>
                </a:lnTo>
                <a:lnTo>
                  <a:pt x="471170" y="2009140"/>
                </a:lnTo>
                <a:lnTo>
                  <a:pt x="528320" y="1986280"/>
                </a:lnTo>
                <a:lnTo>
                  <a:pt x="541020" y="1982470"/>
                </a:lnTo>
                <a:lnTo>
                  <a:pt x="598170" y="196977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43930" y="1998980"/>
            <a:ext cx="1051561" cy="519431"/>
            <a:chOff x="6043930" y="1998980"/>
            <a:chExt cx="1051561" cy="519431"/>
          </a:xfrm>
        </p:grpSpPr>
        <p:sp>
          <p:nvSpPr>
            <p:cNvPr id="8" name="Freeform 7"/>
            <p:cNvSpPr/>
            <p:nvPr/>
          </p:nvSpPr>
          <p:spPr>
            <a:xfrm>
              <a:off x="6043930" y="1998980"/>
              <a:ext cx="218441" cy="254001"/>
            </a:xfrm>
            <a:custGeom>
              <a:avLst/>
              <a:gdLst/>
              <a:ahLst/>
              <a:cxnLst/>
              <a:rect l="0" t="0" r="0" b="0"/>
              <a:pathLst>
                <a:path w="218441" h="254001">
                  <a:moveTo>
                    <a:pt x="0" y="96520"/>
                  </a:moveTo>
                  <a:lnTo>
                    <a:pt x="16510" y="80010"/>
                  </a:lnTo>
                  <a:lnTo>
                    <a:pt x="24130" y="73660"/>
                  </a:lnTo>
                  <a:lnTo>
                    <a:pt x="34290" y="68580"/>
                  </a:lnTo>
                  <a:lnTo>
                    <a:pt x="78740" y="45720"/>
                  </a:lnTo>
                  <a:lnTo>
                    <a:pt x="93980" y="40640"/>
                  </a:lnTo>
                  <a:lnTo>
                    <a:pt x="109220" y="35560"/>
                  </a:lnTo>
                  <a:lnTo>
                    <a:pt x="125730" y="31750"/>
                  </a:lnTo>
                  <a:lnTo>
                    <a:pt x="140970" y="25400"/>
                  </a:lnTo>
                  <a:lnTo>
                    <a:pt x="154940" y="20320"/>
                  </a:lnTo>
                  <a:lnTo>
                    <a:pt x="170180" y="13970"/>
                  </a:lnTo>
                  <a:lnTo>
                    <a:pt x="182880" y="8890"/>
                  </a:lnTo>
                  <a:lnTo>
                    <a:pt x="207010" y="0"/>
                  </a:lnTo>
                  <a:lnTo>
                    <a:pt x="214630" y="2540"/>
                  </a:lnTo>
                  <a:lnTo>
                    <a:pt x="217170" y="10160"/>
                  </a:lnTo>
                  <a:lnTo>
                    <a:pt x="218440" y="21590"/>
                  </a:lnTo>
                  <a:lnTo>
                    <a:pt x="218440" y="36830"/>
                  </a:lnTo>
                  <a:lnTo>
                    <a:pt x="215900" y="55880"/>
                  </a:lnTo>
                  <a:lnTo>
                    <a:pt x="214630" y="76200"/>
                  </a:lnTo>
                  <a:lnTo>
                    <a:pt x="213360" y="96520"/>
                  </a:lnTo>
                  <a:lnTo>
                    <a:pt x="212090" y="118110"/>
                  </a:lnTo>
                  <a:lnTo>
                    <a:pt x="210820" y="173990"/>
                  </a:lnTo>
                  <a:lnTo>
                    <a:pt x="209550" y="2540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518910" y="2326640"/>
              <a:ext cx="576581" cy="191771"/>
            </a:xfrm>
            <a:custGeom>
              <a:avLst/>
              <a:gdLst/>
              <a:ahLst/>
              <a:cxnLst/>
              <a:rect l="0" t="0" r="0" b="0"/>
              <a:pathLst>
                <a:path w="576581" h="191771">
                  <a:moveTo>
                    <a:pt x="19050" y="0"/>
                  </a:moveTo>
                  <a:lnTo>
                    <a:pt x="41910" y="6350"/>
                  </a:lnTo>
                  <a:lnTo>
                    <a:pt x="53340" y="10160"/>
                  </a:lnTo>
                  <a:lnTo>
                    <a:pt x="64770" y="15240"/>
                  </a:lnTo>
                  <a:lnTo>
                    <a:pt x="77470" y="20320"/>
                  </a:lnTo>
                  <a:lnTo>
                    <a:pt x="90170" y="26670"/>
                  </a:lnTo>
                  <a:lnTo>
                    <a:pt x="101600" y="33020"/>
                  </a:lnTo>
                  <a:lnTo>
                    <a:pt x="113030" y="39370"/>
                  </a:lnTo>
                  <a:lnTo>
                    <a:pt x="123190" y="45720"/>
                  </a:lnTo>
                  <a:lnTo>
                    <a:pt x="134620" y="49530"/>
                  </a:lnTo>
                  <a:lnTo>
                    <a:pt x="144780" y="54610"/>
                  </a:lnTo>
                  <a:lnTo>
                    <a:pt x="156210" y="58420"/>
                  </a:lnTo>
                  <a:lnTo>
                    <a:pt x="176530" y="66040"/>
                  </a:lnTo>
                  <a:lnTo>
                    <a:pt x="189230" y="71120"/>
                  </a:lnTo>
                  <a:lnTo>
                    <a:pt x="201930" y="76200"/>
                  </a:lnTo>
                  <a:lnTo>
                    <a:pt x="214630" y="82550"/>
                  </a:lnTo>
                  <a:lnTo>
                    <a:pt x="227330" y="87630"/>
                  </a:lnTo>
                  <a:lnTo>
                    <a:pt x="241300" y="92710"/>
                  </a:lnTo>
                  <a:lnTo>
                    <a:pt x="255270" y="96520"/>
                  </a:lnTo>
                  <a:lnTo>
                    <a:pt x="269240" y="101600"/>
                  </a:lnTo>
                  <a:lnTo>
                    <a:pt x="283210" y="107950"/>
                  </a:lnTo>
                  <a:lnTo>
                    <a:pt x="297180" y="114300"/>
                  </a:lnTo>
                  <a:lnTo>
                    <a:pt x="325120" y="127000"/>
                  </a:lnTo>
                  <a:lnTo>
                    <a:pt x="339090" y="134620"/>
                  </a:lnTo>
                  <a:lnTo>
                    <a:pt x="351790" y="139700"/>
                  </a:lnTo>
                  <a:lnTo>
                    <a:pt x="363220" y="144780"/>
                  </a:lnTo>
                  <a:lnTo>
                    <a:pt x="374650" y="148590"/>
                  </a:lnTo>
                  <a:lnTo>
                    <a:pt x="387350" y="153670"/>
                  </a:lnTo>
                  <a:lnTo>
                    <a:pt x="400050" y="157480"/>
                  </a:lnTo>
                  <a:lnTo>
                    <a:pt x="414020" y="161290"/>
                  </a:lnTo>
                  <a:lnTo>
                    <a:pt x="427990" y="166370"/>
                  </a:lnTo>
                  <a:lnTo>
                    <a:pt x="500380" y="191770"/>
                  </a:lnTo>
                  <a:lnTo>
                    <a:pt x="505460" y="191770"/>
                  </a:lnTo>
                  <a:lnTo>
                    <a:pt x="504190" y="190500"/>
                  </a:lnTo>
                  <a:lnTo>
                    <a:pt x="500380" y="186690"/>
                  </a:lnTo>
                  <a:lnTo>
                    <a:pt x="494030" y="182880"/>
                  </a:lnTo>
                  <a:lnTo>
                    <a:pt x="487680" y="179070"/>
                  </a:lnTo>
                  <a:lnTo>
                    <a:pt x="478790" y="175260"/>
                  </a:lnTo>
                  <a:lnTo>
                    <a:pt x="469900" y="172720"/>
                  </a:lnTo>
                  <a:lnTo>
                    <a:pt x="449580" y="165100"/>
                  </a:lnTo>
                  <a:lnTo>
                    <a:pt x="438150" y="160020"/>
                  </a:lnTo>
                  <a:lnTo>
                    <a:pt x="426720" y="154940"/>
                  </a:lnTo>
                  <a:lnTo>
                    <a:pt x="414020" y="148590"/>
                  </a:lnTo>
                  <a:lnTo>
                    <a:pt x="400050" y="143510"/>
                  </a:lnTo>
                  <a:lnTo>
                    <a:pt x="386080" y="139700"/>
                  </a:lnTo>
                  <a:lnTo>
                    <a:pt x="373380" y="134620"/>
                  </a:lnTo>
                  <a:lnTo>
                    <a:pt x="359410" y="129540"/>
                  </a:lnTo>
                  <a:lnTo>
                    <a:pt x="345440" y="124460"/>
                  </a:lnTo>
                  <a:lnTo>
                    <a:pt x="331470" y="118110"/>
                  </a:lnTo>
                  <a:lnTo>
                    <a:pt x="303530" y="104140"/>
                  </a:lnTo>
                  <a:lnTo>
                    <a:pt x="289560" y="97790"/>
                  </a:lnTo>
                  <a:lnTo>
                    <a:pt x="275590" y="92710"/>
                  </a:lnTo>
                  <a:lnTo>
                    <a:pt x="261620" y="87630"/>
                  </a:lnTo>
                  <a:lnTo>
                    <a:pt x="247650" y="82550"/>
                  </a:lnTo>
                  <a:lnTo>
                    <a:pt x="233680" y="77470"/>
                  </a:lnTo>
                  <a:lnTo>
                    <a:pt x="219710" y="71120"/>
                  </a:lnTo>
                  <a:lnTo>
                    <a:pt x="205740" y="64770"/>
                  </a:lnTo>
                  <a:lnTo>
                    <a:pt x="191770" y="59690"/>
                  </a:lnTo>
                  <a:lnTo>
                    <a:pt x="177800" y="55880"/>
                  </a:lnTo>
                  <a:lnTo>
                    <a:pt x="162560" y="50800"/>
                  </a:lnTo>
                  <a:lnTo>
                    <a:pt x="148590" y="46990"/>
                  </a:lnTo>
                  <a:lnTo>
                    <a:pt x="132080" y="43180"/>
                  </a:lnTo>
                  <a:lnTo>
                    <a:pt x="115570" y="39370"/>
                  </a:lnTo>
                  <a:lnTo>
                    <a:pt x="100330" y="35560"/>
                  </a:lnTo>
                  <a:lnTo>
                    <a:pt x="87630" y="31750"/>
                  </a:lnTo>
                  <a:lnTo>
                    <a:pt x="63500" y="25400"/>
                  </a:lnTo>
                  <a:lnTo>
                    <a:pt x="41910" y="17780"/>
                  </a:lnTo>
                  <a:lnTo>
                    <a:pt x="29210" y="13970"/>
                  </a:lnTo>
                  <a:lnTo>
                    <a:pt x="0" y="6350"/>
                  </a:lnTo>
                  <a:lnTo>
                    <a:pt x="15240" y="10160"/>
                  </a:lnTo>
                  <a:lnTo>
                    <a:pt x="33020" y="15240"/>
                  </a:lnTo>
                  <a:lnTo>
                    <a:pt x="62230" y="25400"/>
                  </a:lnTo>
                  <a:lnTo>
                    <a:pt x="73660" y="27940"/>
                  </a:lnTo>
                  <a:lnTo>
                    <a:pt x="99060" y="35560"/>
                  </a:lnTo>
                  <a:lnTo>
                    <a:pt x="113030" y="39370"/>
                  </a:lnTo>
                  <a:lnTo>
                    <a:pt x="144780" y="45720"/>
                  </a:lnTo>
                  <a:lnTo>
                    <a:pt x="161290" y="50800"/>
                  </a:lnTo>
                  <a:lnTo>
                    <a:pt x="179070" y="55880"/>
                  </a:lnTo>
                  <a:lnTo>
                    <a:pt x="195580" y="62230"/>
                  </a:lnTo>
                  <a:lnTo>
                    <a:pt x="229870" y="74930"/>
                  </a:lnTo>
                  <a:lnTo>
                    <a:pt x="247650" y="81280"/>
                  </a:lnTo>
                  <a:lnTo>
                    <a:pt x="285750" y="95250"/>
                  </a:lnTo>
                  <a:lnTo>
                    <a:pt x="306070" y="101600"/>
                  </a:lnTo>
                  <a:lnTo>
                    <a:pt x="325120" y="107950"/>
                  </a:lnTo>
                  <a:lnTo>
                    <a:pt x="342900" y="113030"/>
                  </a:lnTo>
                  <a:lnTo>
                    <a:pt x="361950" y="116840"/>
                  </a:lnTo>
                  <a:lnTo>
                    <a:pt x="378460" y="123190"/>
                  </a:lnTo>
                  <a:lnTo>
                    <a:pt x="394970" y="128270"/>
                  </a:lnTo>
                  <a:lnTo>
                    <a:pt x="410210" y="134620"/>
                  </a:lnTo>
                  <a:lnTo>
                    <a:pt x="424180" y="140970"/>
                  </a:lnTo>
                  <a:lnTo>
                    <a:pt x="439420" y="144780"/>
                  </a:lnTo>
                  <a:lnTo>
                    <a:pt x="453390" y="149860"/>
                  </a:lnTo>
                  <a:lnTo>
                    <a:pt x="482600" y="157480"/>
                  </a:lnTo>
                  <a:lnTo>
                    <a:pt x="496570" y="161290"/>
                  </a:lnTo>
                  <a:lnTo>
                    <a:pt x="521970" y="168910"/>
                  </a:lnTo>
                  <a:lnTo>
                    <a:pt x="533400" y="171450"/>
                  </a:lnTo>
                  <a:lnTo>
                    <a:pt x="544830" y="173990"/>
                  </a:lnTo>
                  <a:lnTo>
                    <a:pt x="558800" y="176530"/>
                  </a:lnTo>
                  <a:lnTo>
                    <a:pt x="571500" y="176530"/>
                  </a:lnTo>
                  <a:lnTo>
                    <a:pt x="576580" y="175260"/>
                  </a:lnTo>
                  <a:lnTo>
                    <a:pt x="576580" y="171450"/>
                  </a:lnTo>
                  <a:lnTo>
                    <a:pt x="574040" y="167640"/>
                  </a:lnTo>
                  <a:lnTo>
                    <a:pt x="567690" y="162560"/>
                  </a:lnTo>
                  <a:lnTo>
                    <a:pt x="560070" y="158750"/>
                  </a:lnTo>
                  <a:lnTo>
                    <a:pt x="552450" y="154940"/>
                  </a:lnTo>
                  <a:lnTo>
                    <a:pt x="542290" y="152400"/>
                  </a:lnTo>
                  <a:lnTo>
                    <a:pt x="529590" y="151130"/>
                  </a:lnTo>
                  <a:lnTo>
                    <a:pt x="518160" y="149860"/>
                  </a:lnTo>
                  <a:lnTo>
                    <a:pt x="505460" y="147320"/>
                  </a:lnTo>
                  <a:lnTo>
                    <a:pt x="491490" y="146050"/>
                  </a:lnTo>
                  <a:lnTo>
                    <a:pt x="464820" y="139700"/>
                  </a:lnTo>
                  <a:lnTo>
                    <a:pt x="421640" y="129540"/>
                  </a:lnTo>
                  <a:lnTo>
                    <a:pt x="337820" y="113030"/>
                  </a:lnTo>
                  <a:lnTo>
                    <a:pt x="321310" y="110490"/>
                  </a:lnTo>
                  <a:lnTo>
                    <a:pt x="306070" y="107950"/>
                  </a:lnTo>
                  <a:lnTo>
                    <a:pt x="290830" y="107950"/>
                  </a:lnTo>
                  <a:lnTo>
                    <a:pt x="276860" y="106680"/>
                  </a:lnTo>
                  <a:lnTo>
                    <a:pt x="247650" y="106680"/>
                  </a:lnTo>
                  <a:lnTo>
                    <a:pt x="205740" y="105410"/>
                  </a:lnTo>
                  <a:lnTo>
                    <a:pt x="199390" y="107950"/>
                  </a:lnTo>
                  <a:lnTo>
                    <a:pt x="199390" y="111760"/>
                  </a:lnTo>
                  <a:lnTo>
                    <a:pt x="201930" y="116840"/>
                  </a:lnTo>
                  <a:lnTo>
                    <a:pt x="209550" y="120650"/>
                  </a:lnTo>
                  <a:lnTo>
                    <a:pt x="218440" y="125730"/>
                  </a:lnTo>
                  <a:lnTo>
                    <a:pt x="229870" y="129540"/>
                  </a:lnTo>
                  <a:lnTo>
                    <a:pt x="241300" y="133350"/>
                  </a:lnTo>
                  <a:lnTo>
                    <a:pt x="254000" y="137160"/>
                  </a:lnTo>
                  <a:lnTo>
                    <a:pt x="266700" y="139700"/>
                  </a:lnTo>
                  <a:lnTo>
                    <a:pt x="281940" y="143510"/>
                  </a:lnTo>
                  <a:lnTo>
                    <a:pt x="313690" y="151130"/>
                  </a:lnTo>
                  <a:lnTo>
                    <a:pt x="328930" y="153670"/>
                  </a:lnTo>
                  <a:lnTo>
                    <a:pt x="344170" y="154940"/>
                  </a:lnTo>
                  <a:lnTo>
                    <a:pt x="358140" y="156210"/>
                  </a:lnTo>
                  <a:lnTo>
                    <a:pt x="373380" y="157480"/>
                  </a:lnTo>
                  <a:lnTo>
                    <a:pt x="387350" y="160020"/>
                  </a:lnTo>
                  <a:lnTo>
                    <a:pt x="401320" y="162560"/>
                  </a:lnTo>
                  <a:lnTo>
                    <a:pt x="415290" y="165100"/>
                  </a:lnTo>
                  <a:lnTo>
                    <a:pt x="429260" y="166370"/>
                  </a:lnTo>
                  <a:lnTo>
                    <a:pt x="443230" y="166370"/>
                  </a:lnTo>
                  <a:lnTo>
                    <a:pt x="457200" y="168910"/>
                  </a:lnTo>
                  <a:lnTo>
                    <a:pt x="468630" y="171450"/>
                  </a:lnTo>
                  <a:lnTo>
                    <a:pt x="534670" y="1790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>
            <a:off x="5496560" y="3420110"/>
            <a:ext cx="52071" cy="83821"/>
          </a:xfrm>
          <a:custGeom>
            <a:avLst/>
            <a:gdLst/>
            <a:ahLst/>
            <a:cxnLst/>
            <a:rect l="0" t="0" r="0" b="0"/>
            <a:pathLst>
              <a:path w="52071" h="83821">
                <a:moveTo>
                  <a:pt x="52070" y="12700"/>
                </a:moveTo>
                <a:lnTo>
                  <a:pt x="29210" y="29210"/>
                </a:lnTo>
                <a:lnTo>
                  <a:pt x="21590" y="36830"/>
                </a:lnTo>
                <a:lnTo>
                  <a:pt x="15240" y="46990"/>
                </a:lnTo>
                <a:lnTo>
                  <a:pt x="10160" y="55880"/>
                </a:lnTo>
                <a:lnTo>
                  <a:pt x="8890" y="64770"/>
                </a:lnTo>
                <a:lnTo>
                  <a:pt x="10160" y="73660"/>
                </a:lnTo>
                <a:lnTo>
                  <a:pt x="13970" y="81280"/>
                </a:lnTo>
                <a:lnTo>
                  <a:pt x="17780" y="83820"/>
                </a:lnTo>
                <a:lnTo>
                  <a:pt x="24130" y="83820"/>
                </a:lnTo>
                <a:lnTo>
                  <a:pt x="29210" y="80010"/>
                </a:lnTo>
                <a:lnTo>
                  <a:pt x="31750" y="74930"/>
                </a:lnTo>
                <a:lnTo>
                  <a:pt x="33020" y="68580"/>
                </a:lnTo>
                <a:lnTo>
                  <a:pt x="31750" y="59690"/>
                </a:lnTo>
                <a:lnTo>
                  <a:pt x="29210" y="52070"/>
                </a:lnTo>
                <a:lnTo>
                  <a:pt x="25400" y="44450"/>
                </a:lnTo>
                <a:lnTo>
                  <a:pt x="20320" y="36830"/>
                </a:lnTo>
                <a:lnTo>
                  <a:pt x="13970" y="34290"/>
                </a:lnTo>
                <a:lnTo>
                  <a:pt x="7620" y="35560"/>
                </a:lnTo>
                <a:lnTo>
                  <a:pt x="1270" y="38100"/>
                </a:lnTo>
                <a:lnTo>
                  <a:pt x="0" y="41910"/>
                </a:lnTo>
                <a:lnTo>
                  <a:pt x="1270" y="46990"/>
                </a:lnTo>
                <a:lnTo>
                  <a:pt x="3810" y="53340"/>
                </a:lnTo>
                <a:lnTo>
                  <a:pt x="7620" y="54610"/>
                </a:lnTo>
                <a:lnTo>
                  <a:pt x="13970" y="53340"/>
                </a:lnTo>
                <a:lnTo>
                  <a:pt x="19050" y="50800"/>
                </a:lnTo>
                <a:lnTo>
                  <a:pt x="24130" y="44450"/>
                </a:lnTo>
                <a:lnTo>
                  <a:pt x="29210" y="36830"/>
                </a:lnTo>
                <a:lnTo>
                  <a:pt x="33020" y="29210"/>
                </a:lnTo>
                <a:lnTo>
                  <a:pt x="33020" y="21590"/>
                </a:lnTo>
                <a:lnTo>
                  <a:pt x="31750" y="13970"/>
                </a:lnTo>
                <a:lnTo>
                  <a:pt x="27940" y="6350"/>
                </a:lnTo>
                <a:lnTo>
                  <a:pt x="22860" y="3810"/>
                </a:lnTo>
                <a:lnTo>
                  <a:pt x="17780" y="3810"/>
                </a:lnTo>
                <a:lnTo>
                  <a:pt x="11430" y="6350"/>
                </a:lnTo>
                <a:lnTo>
                  <a:pt x="8890" y="11430"/>
                </a:lnTo>
                <a:lnTo>
                  <a:pt x="7620" y="19050"/>
                </a:lnTo>
                <a:lnTo>
                  <a:pt x="8890" y="27940"/>
                </a:lnTo>
                <a:lnTo>
                  <a:pt x="13970" y="31750"/>
                </a:lnTo>
                <a:lnTo>
                  <a:pt x="21590" y="33020"/>
                </a:lnTo>
                <a:lnTo>
                  <a:pt x="31750" y="33020"/>
                </a:lnTo>
                <a:lnTo>
                  <a:pt x="39370" y="29210"/>
                </a:lnTo>
                <a:lnTo>
                  <a:pt x="45720" y="24130"/>
                </a:lnTo>
                <a:lnTo>
                  <a:pt x="52070" y="16510"/>
                </a:lnTo>
                <a:lnTo>
                  <a:pt x="52070" y="10160"/>
                </a:lnTo>
                <a:lnTo>
                  <a:pt x="48260" y="5080"/>
                </a:lnTo>
                <a:lnTo>
                  <a:pt x="41910" y="0"/>
                </a:lnTo>
                <a:lnTo>
                  <a:pt x="35560" y="1270"/>
                </a:lnTo>
                <a:lnTo>
                  <a:pt x="26670" y="5080"/>
                </a:lnTo>
                <a:lnTo>
                  <a:pt x="17780" y="10160"/>
                </a:lnTo>
                <a:lnTo>
                  <a:pt x="12700" y="17780"/>
                </a:lnTo>
                <a:lnTo>
                  <a:pt x="10160" y="26670"/>
                </a:lnTo>
                <a:lnTo>
                  <a:pt x="10160" y="5461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945380" y="3390900"/>
            <a:ext cx="786131" cy="420371"/>
            <a:chOff x="4945380" y="3390900"/>
            <a:chExt cx="786131" cy="420371"/>
          </a:xfrm>
        </p:grpSpPr>
        <p:sp>
          <p:nvSpPr>
            <p:cNvPr id="12" name="Freeform 11"/>
            <p:cNvSpPr/>
            <p:nvPr/>
          </p:nvSpPr>
          <p:spPr>
            <a:xfrm>
              <a:off x="5119370" y="3580130"/>
              <a:ext cx="259081" cy="35561"/>
            </a:xfrm>
            <a:custGeom>
              <a:avLst/>
              <a:gdLst/>
              <a:ahLst/>
              <a:cxnLst/>
              <a:rect l="0" t="0" r="0" b="0"/>
              <a:pathLst>
                <a:path w="259081" h="35561">
                  <a:moveTo>
                    <a:pt x="228600" y="31750"/>
                  </a:moveTo>
                  <a:lnTo>
                    <a:pt x="185420" y="16510"/>
                  </a:lnTo>
                  <a:lnTo>
                    <a:pt x="172720" y="13970"/>
                  </a:lnTo>
                  <a:lnTo>
                    <a:pt x="158750" y="12700"/>
                  </a:lnTo>
                  <a:lnTo>
                    <a:pt x="143510" y="11430"/>
                  </a:lnTo>
                  <a:lnTo>
                    <a:pt x="114300" y="11430"/>
                  </a:lnTo>
                  <a:lnTo>
                    <a:pt x="100330" y="10160"/>
                  </a:lnTo>
                  <a:lnTo>
                    <a:pt x="86360" y="11430"/>
                  </a:lnTo>
                  <a:lnTo>
                    <a:pt x="74930" y="13970"/>
                  </a:lnTo>
                  <a:lnTo>
                    <a:pt x="63500" y="15240"/>
                  </a:lnTo>
                  <a:lnTo>
                    <a:pt x="52070" y="19050"/>
                  </a:lnTo>
                  <a:lnTo>
                    <a:pt x="40640" y="21590"/>
                  </a:lnTo>
                  <a:lnTo>
                    <a:pt x="29210" y="25400"/>
                  </a:lnTo>
                  <a:lnTo>
                    <a:pt x="26670" y="27940"/>
                  </a:lnTo>
                  <a:lnTo>
                    <a:pt x="30480" y="31750"/>
                  </a:lnTo>
                  <a:lnTo>
                    <a:pt x="36830" y="34290"/>
                  </a:lnTo>
                  <a:lnTo>
                    <a:pt x="45720" y="35560"/>
                  </a:lnTo>
                  <a:lnTo>
                    <a:pt x="57150" y="35560"/>
                  </a:lnTo>
                  <a:lnTo>
                    <a:pt x="68580" y="34290"/>
                  </a:lnTo>
                  <a:lnTo>
                    <a:pt x="83820" y="33020"/>
                  </a:lnTo>
                  <a:lnTo>
                    <a:pt x="100330" y="33020"/>
                  </a:lnTo>
                  <a:lnTo>
                    <a:pt x="119380" y="31750"/>
                  </a:lnTo>
                  <a:lnTo>
                    <a:pt x="134620" y="30480"/>
                  </a:lnTo>
                  <a:lnTo>
                    <a:pt x="148590" y="27940"/>
                  </a:lnTo>
                  <a:lnTo>
                    <a:pt x="161290" y="25400"/>
                  </a:lnTo>
                  <a:lnTo>
                    <a:pt x="213360" y="16510"/>
                  </a:lnTo>
                  <a:lnTo>
                    <a:pt x="228600" y="15240"/>
                  </a:lnTo>
                  <a:lnTo>
                    <a:pt x="242570" y="16510"/>
                  </a:lnTo>
                  <a:lnTo>
                    <a:pt x="255270" y="17780"/>
                  </a:lnTo>
                  <a:lnTo>
                    <a:pt x="259080" y="20320"/>
                  </a:lnTo>
                  <a:lnTo>
                    <a:pt x="255270" y="22860"/>
                  </a:lnTo>
                  <a:lnTo>
                    <a:pt x="246380" y="25400"/>
                  </a:lnTo>
                  <a:lnTo>
                    <a:pt x="234950" y="26670"/>
                  </a:lnTo>
                  <a:lnTo>
                    <a:pt x="220980" y="27940"/>
                  </a:lnTo>
                  <a:lnTo>
                    <a:pt x="205740" y="29210"/>
                  </a:lnTo>
                  <a:lnTo>
                    <a:pt x="171450" y="30480"/>
                  </a:lnTo>
                  <a:lnTo>
                    <a:pt x="43180" y="30480"/>
                  </a:lnTo>
                  <a:lnTo>
                    <a:pt x="27940" y="30480"/>
                  </a:lnTo>
                  <a:lnTo>
                    <a:pt x="13970" y="27940"/>
                  </a:lnTo>
                  <a:lnTo>
                    <a:pt x="1270" y="25400"/>
                  </a:lnTo>
                  <a:lnTo>
                    <a:pt x="0" y="24130"/>
                  </a:lnTo>
                  <a:lnTo>
                    <a:pt x="6350" y="22860"/>
                  </a:lnTo>
                  <a:lnTo>
                    <a:pt x="17780" y="21590"/>
                  </a:lnTo>
                  <a:lnTo>
                    <a:pt x="31750" y="21590"/>
                  </a:lnTo>
                  <a:lnTo>
                    <a:pt x="102870" y="20320"/>
                  </a:lnTo>
                  <a:lnTo>
                    <a:pt x="127000" y="20320"/>
                  </a:lnTo>
                  <a:lnTo>
                    <a:pt x="127000" y="20320"/>
                  </a:lnTo>
                  <a:lnTo>
                    <a:pt x="123190" y="20320"/>
                  </a:lnTo>
                  <a:lnTo>
                    <a:pt x="113030" y="21590"/>
                  </a:lnTo>
                  <a:lnTo>
                    <a:pt x="101600" y="24130"/>
                  </a:lnTo>
                  <a:lnTo>
                    <a:pt x="87630" y="26670"/>
                  </a:lnTo>
                  <a:lnTo>
                    <a:pt x="73660" y="26670"/>
                  </a:lnTo>
                  <a:lnTo>
                    <a:pt x="57150" y="25400"/>
                  </a:lnTo>
                  <a:lnTo>
                    <a:pt x="40640" y="24130"/>
                  </a:lnTo>
                  <a:lnTo>
                    <a:pt x="34290" y="22860"/>
                  </a:lnTo>
                  <a:lnTo>
                    <a:pt x="35560" y="21590"/>
                  </a:lnTo>
                  <a:lnTo>
                    <a:pt x="40640" y="21590"/>
                  </a:lnTo>
                  <a:lnTo>
                    <a:pt x="46990" y="20320"/>
                  </a:lnTo>
                  <a:lnTo>
                    <a:pt x="54610" y="17780"/>
                  </a:lnTo>
                  <a:lnTo>
                    <a:pt x="63500" y="15240"/>
                  </a:lnTo>
                  <a:lnTo>
                    <a:pt x="74930" y="13970"/>
                  </a:lnTo>
                  <a:lnTo>
                    <a:pt x="86360" y="12700"/>
                  </a:lnTo>
                  <a:lnTo>
                    <a:pt x="99060" y="11430"/>
                  </a:lnTo>
                  <a:lnTo>
                    <a:pt x="110490" y="10160"/>
                  </a:lnTo>
                  <a:lnTo>
                    <a:pt x="121920" y="7620"/>
                  </a:lnTo>
                  <a:lnTo>
                    <a:pt x="133350" y="5080"/>
                  </a:lnTo>
                  <a:lnTo>
                    <a:pt x="146050" y="2540"/>
                  </a:lnTo>
                  <a:lnTo>
                    <a:pt x="161290" y="2540"/>
                  </a:lnTo>
                  <a:lnTo>
                    <a:pt x="2082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945380" y="3390900"/>
              <a:ext cx="786131" cy="420371"/>
            </a:xfrm>
            <a:custGeom>
              <a:avLst/>
              <a:gdLst/>
              <a:ahLst/>
              <a:cxnLst/>
              <a:rect l="0" t="0" r="0" b="0"/>
              <a:pathLst>
                <a:path w="786131" h="420371">
                  <a:moveTo>
                    <a:pt x="539750" y="52070"/>
                  </a:moveTo>
                  <a:lnTo>
                    <a:pt x="510540" y="22860"/>
                  </a:lnTo>
                  <a:lnTo>
                    <a:pt x="491490" y="12700"/>
                  </a:lnTo>
                  <a:lnTo>
                    <a:pt x="478790" y="7620"/>
                  </a:lnTo>
                  <a:lnTo>
                    <a:pt x="466090" y="5080"/>
                  </a:lnTo>
                  <a:lnTo>
                    <a:pt x="450850" y="2540"/>
                  </a:lnTo>
                  <a:lnTo>
                    <a:pt x="434340" y="1270"/>
                  </a:lnTo>
                  <a:lnTo>
                    <a:pt x="416560" y="1270"/>
                  </a:lnTo>
                  <a:lnTo>
                    <a:pt x="378460" y="0"/>
                  </a:lnTo>
                  <a:lnTo>
                    <a:pt x="360680" y="1270"/>
                  </a:lnTo>
                  <a:lnTo>
                    <a:pt x="344170" y="2540"/>
                  </a:lnTo>
                  <a:lnTo>
                    <a:pt x="328930" y="5080"/>
                  </a:lnTo>
                  <a:lnTo>
                    <a:pt x="313690" y="6350"/>
                  </a:lnTo>
                  <a:lnTo>
                    <a:pt x="299720" y="7620"/>
                  </a:lnTo>
                  <a:lnTo>
                    <a:pt x="284480" y="8890"/>
                  </a:lnTo>
                  <a:lnTo>
                    <a:pt x="271780" y="10160"/>
                  </a:lnTo>
                  <a:lnTo>
                    <a:pt x="247650" y="15240"/>
                  </a:lnTo>
                  <a:lnTo>
                    <a:pt x="194310" y="27940"/>
                  </a:lnTo>
                  <a:lnTo>
                    <a:pt x="162560" y="34290"/>
                  </a:lnTo>
                  <a:lnTo>
                    <a:pt x="146050" y="39370"/>
                  </a:lnTo>
                  <a:lnTo>
                    <a:pt x="130810" y="44450"/>
                  </a:lnTo>
                  <a:lnTo>
                    <a:pt x="116840" y="50800"/>
                  </a:lnTo>
                  <a:lnTo>
                    <a:pt x="102870" y="58420"/>
                  </a:lnTo>
                  <a:lnTo>
                    <a:pt x="91440" y="66040"/>
                  </a:lnTo>
                  <a:lnTo>
                    <a:pt x="78740" y="76200"/>
                  </a:lnTo>
                  <a:lnTo>
                    <a:pt x="68580" y="83820"/>
                  </a:lnTo>
                  <a:lnTo>
                    <a:pt x="59690" y="92710"/>
                  </a:lnTo>
                  <a:lnTo>
                    <a:pt x="52070" y="100330"/>
                  </a:lnTo>
                  <a:lnTo>
                    <a:pt x="33020" y="118110"/>
                  </a:lnTo>
                  <a:lnTo>
                    <a:pt x="22860" y="127000"/>
                  </a:lnTo>
                  <a:lnTo>
                    <a:pt x="15240" y="139700"/>
                  </a:lnTo>
                  <a:lnTo>
                    <a:pt x="8890" y="153670"/>
                  </a:lnTo>
                  <a:lnTo>
                    <a:pt x="3810" y="168910"/>
                  </a:lnTo>
                  <a:lnTo>
                    <a:pt x="1270" y="184150"/>
                  </a:lnTo>
                  <a:lnTo>
                    <a:pt x="0" y="198120"/>
                  </a:lnTo>
                  <a:lnTo>
                    <a:pt x="1270" y="212090"/>
                  </a:lnTo>
                  <a:lnTo>
                    <a:pt x="2540" y="226060"/>
                  </a:lnTo>
                  <a:lnTo>
                    <a:pt x="5080" y="237490"/>
                  </a:lnTo>
                  <a:lnTo>
                    <a:pt x="7620" y="250190"/>
                  </a:lnTo>
                  <a:lnTo>
                    <a:pt x="12700" y="260350"/>
                  </a:lnTo>
                  <a:lnTo>
                    <a:pt x="17780" y="269240"/>
                  </a:lnTo>
                  <a:lnTo>
                    <a:pt x="22860" y="276860"/>
                  </a:lnTo>
                  <a:lnTo>
                    <a:pt x="29210" y="285750"/>
                  </a:lnTo>
                  <a:lnTo>
                    <a:pt x="35560" y="293370"/>
                  </a:lnTo>
                  <a:lnTo>
                    <a:pt x="41910" y="299720"/>
                  </a:lnTo>
                  <a:lnTo>
                    <a:pt x="55880" y="314960"/>
                  </a:lnTo>
                  <a:lnTo>
                    <a:pt x="63500" y="321310"/>
                  </a:lnTo>
                  <a:lnTo>
                    <a:pt x="71120" y="328930"/>
                  </a:lnTo>
                  <a:lnTo>
                    <a:pt x="80010" y="336550"/>
                  </a:lnTo>
                  <a:lnTo>
                    <a:pt x="88900" y="342900"/>
                  </a:lnTo>
                  <a:lnTo>
                    <a:pt x="109220" y="356870"/>
                  </a:lnTo>
                  <a:lnTo>
                    <a:pt x="130810" y="369570"/>
                  </a:lnTo>
                  <a:lnTo>
                    <a:pt x="143510" y="374650"/>
                  </a:lnTo>
                  <a:lnTo>
                    <a:pt x="156210" y="379730"/>
                  </a:lnTo>
                  <a:lnTo>
                    <a:pt x="168910" y="383540"/>
                  </a:lnTo>
                  <a:lnTo>
                    <a:pt x="196850" y="391160"/>
                  </a:lnTo>
                  <a:lnTo>
                    <a:pt x="212090" y="394970"/>
                  </a:lnTo>
                  <a:lnTo>
                    <a:pt x="243840" y="402590"/>
                  </a:lnTo>
                  <a:lnTo>
                    <a:pt x="280670" y="410210"/>
                  </a:lnTo>
                  <a:lnTo>
                    <a:pt x="300990" y="412750"/>
                  </a:lnTo>
                  <a:lnTo>
                    <a:pt x="320040" y="415290"/>
                  </a:lnTo>
                  <a:lnTo>
                    <a:pt x="337820" y="417830"/>
                  </a:lnTo>
                  <a:lnTo>
                    <a:pt x="355600" y="417830"/>
                  </a:lnTo>
                  <a:lnTo>
                    <a:pt x="394970" y="419100"/>
                  </a:lnTo>
                  <a:lnTo>
                    <a:pt x="471170" y="420370"/>
                  </a:lnTo>
                  <a:lnTo>
                    <a:pt x="490220" y="419100"/>
                  </a:lnTo>
                  <a:lnTo>
                    <a:pt x="508000" y="417830"/>
                  </a:lnTo>
                  <a:lnTo>
                    <a:pt x="525780" y="415290"/>
                  </a:lnTo>
                  <a:lnTo>
                    <a:pt x="561340" y="408940"/>
                  </a:lnTo>
                  <a:lnTo>
                    <a:pt x="577850" y="405130"/>
                  </a:lnTo>
                  <a:lnTo>
                    <a:pt x="610870" y="398780"/>
                  </a:lnTo>
                  <a:lnTo>
                    <a:pt x="626110" y="396240"/>
                  </a:lnTo>
                  <a:lnTo>
                    <a:pt x="640080" y="391160"/>
                  </a:lnTo>
                  <a:lnTo>
                    <a:pt x="655320" y="386080"/>
                  </a:lnTo>
                  <a:lnTo>
                    <a:pt x="669290" y="379730"/>
                  </a:lnTo>
                  <a:lnTo>
                    <a:pt x="681990" y="373380"/>
                  </a:lnTo>
                  <a:lnTo>
                    <a:pt x="694690" y="367030"/>
                  </a:lnTo>
                  <a:lnTo>
                    <a:pt x="706120" y="360680"/>
                  </a:lnTo>
                  <a:lnTo>
                    <a:pt x="716280" y="353060"/>
                  </a:lnTo>
                  <a:lnTo>
                    <a:pt x="725170" y="346710"/>
                  </a:lnTo>
                  <a:lnTo>
                    <a:pt x="734060" y="339090"/>
                  </a:lnTo>
                  <a:lnTo>
                    <a:pt x="741680" y="332740"/>
                  </a:lnTo>
                  <a:lnTo>
                    <a:pt x="749300" y="325120"/>
                  </a:lnTo>
                  <a:lnTo>
                    <a:pt x="756920" y="318770"/>
                  </a:lnTo>
                  <a:lnTo>
                    <a:pt x="763270" y="309880"/>
                  </a:lnTo>
                  <a:lnTo>
                    <a:pt x="768350" y="300990"/>
                  </a:lnTo>
                  <a:lnTo>
                    <a:pt x="772160" y="292100"/>
                  </a:lnTo>
                  <a:lnTo>
                    <a:pt x="777240" y="281940"/>
                  </a:lnTo>
                  <a:lnTo>
                    <a:pt x="781050" y="271780"/>
                  </a:lnTo>
                  <a:lnTo>
                    <a:pt x="784860" y="261620"/>
                  </a:lnTo>
                  <a:lnTo>
                    <a:pt x="786130" y="247650"/>
                  </a:lnTo>
                  <a:lnTo>
                    <a:pt x="786130" y="232410"/>
                  </a:lnTo>
                  <a:lnTo>
                    <a:pt x="784860" y="213360"/>
                  </a:lnTo>
                  <a:lnTo>
                    <a:pt x="781050" y="198120"/>
                  </a:lnTo>
                  <a:lnTo>
                    <a:pt x="777240" y="184150"/>
                  </a:lnTo>
                  <a:lnTo>
                    <a:pt x="772160" y="171450"/>
                  </a:lnTo>
                  <a:lnTo>
                    <a:pt x="765810" y="158750"/>
                  </a:lnTo>
                  <a:lnTo>
                    <a:pt x="753110" y="132080"/>
                  </a:lnTo>
                  <a:lnTo>
                    <a:pt x="744220" y="119380"/>
                  </a:lnTo>
                  <a:lnTo>
                    <a:pt x="732790" y="107950"/>
                  </a:lnTo>
                  <a:lnTo>
                    <a:pt x="721360" y="95250"/>
                  </a:lnTo>
                  <a:lnTo>
                    <a:pt x="708660" y="86360"/>
                  </a:lnTo>
                  <a:lnTo>
                    <a:pt x="695960" y="77470"/>
                  </a:lnTo>
                  <a:lnTo>
                    <a:pt x="681990" y="68580"/>
                  </a:lnTo>
                  <a:lnTo>
                    <a:pt x="669290" y="59690"/>
                  </a:lnTo>
                  <a:lnTo>
                    <a:pt x="641350" y="40640"/>
                  </a:lnTo>
                  <a:lnTo>
                    <a:pt x="626110" y="31750"/>
                  </a:lnTo>
                  <a:lnTo>
                    <a:pt x="610870" y="25400"/>
                  </a:lnTo>
                  <a:lnTo>
                    <a:pt x="594360" y="20320"/>
                  </a:lnTo>
                  <a:lnTo>
                    <a:pt x="577850" y="15240"/>
                  </a:lnTo>
                  <a:lnTo>
                    <a:pt x="548640" y="7620"/>
                  </a:lnTo>
                  <a:lnTo>
                    <a:pt x="532130" y="5080"/>
                  </a:lnTo>
                  <a:lnTo>
                    <a:pt x="516890" y="2540"/>
                  </a:lnTo>
                  <a:lnTo>
                    <a:pt x="499110" y="1270"/>
                  </a:lnTo>
                  <a:lnTo>
                    <a:pt x="483870" y="1270"/>
                  </a:lnTo>
                  <a:lnTo>
                    <a:pt x="453390" y="0"/>
                  </a:lnTo>
                  <a:lnTo>
                    <a:pt x="439420" y="1270"/>
                  </a:lnTo>
                  <a:lnTo>
                    <a:pt x="425450" y="2540"/>
                  </a:lnTo>
                  <a:lnTo>
                    <a:pt x="410210" y="5080"/>
                  </a:lnTo>
                  <a:lnTo>
                    <a:pt x="397510" y="8890"/>
                  </a:lnTo>
                  <a:lnTo>
                    <a:pt x="373380" y="19050"/>
                  </a:lnTo>
                  <a:lnTo>
                    <a:pt x="360680" y="26670"/>
                  </a:lnTo>
                  <a:lnTo>
                    <a:pt x="347980" y="35560"/>
                  </a:lnTo>
                  <a:lnTo>
                    <a:pt x="308610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16710" y="4688840"/>
            <a:ext cx="2635251" cy="1449071"/>
            <a:chOff x="1616710" y="4688840"/>
            <a:chExt cx="2635251" cy="1449071"/>
          </a:xfrm>
        </p:grpSpPr>
        <p:sp>
          <p:nvSpPr>
            <p:cNvPr id="15" name="Freeform 14"/>
            <p:cNvSpPr/>
            <p:nvPr/>
          </p:nvSpPr>
          <p:spPr>
            <a:xfrm>
              <a:off x="1616710" y="4688840"/>
              <a:ext cx="256541" cy="514351"/>
            </a:xfrm>
            <a:custGeom>
              <a:avLst/>
              <a:gdLst/>
              <a:ahLst/>
              <a:cxnLst/>
              <a:rect l="0" t="0" r="0" b="0"/>
              <a:pathLst>
                <a:path w="256541" h="514351">
                  <a:moveTo>
                    <a:pt x="110490" y="101600"/>
                  </a:moveTo>
                  <a:lnTo>
                    <a:pt x="99060" y="78740"/>
                  </a:lnTo>
                  <a:lnTo>
                    <a:pt x="91440" y="76200"/>
                  </a:lnTo>
                  <a:lnTo>
                    <a:pt x="83820" y="77470"/>
                  </a:lnTo>
                  <a:lnTo>
                    <a:pt x="74930" y="82550"/>
                  </a:lnTo>
                  <a:lnTo>
                    <a:pt x="68580" y="93980"/>
                  </a:lnTo>
                  <a:lnTo>
                    <a:pt x="62230" y="111760"/>
                  </a:lnTo>
                  <a:lnTo>
                    <a:pt x="52070" y="153670"/>
                  </a:lnTo>
                  <a:lnTo>
                    <a:pt x="44450" y="190500"/>
                  </a:lnTo>
                  <a:lnTo>
                    <a:pt x="41910" y="210820"/>
                  </a:lnTo>
                  <a:lnTo>
                    <a:pt x="39370" y="229870"/>
                  </a:lnTo>
                  <a:lnTo>
                    <a:pt x="38100" y="250190"/>
                  </a:lnTo>
                  <a:lnTo>
                    <a:pt x="36830" y="270510"/>
                  </a:lnTo>
                  <a:lnTo>
                    <a:pt x="34290" y="288290"/>
                  </a:lnTo>
                  <a:lnTo>
                    <a:pt x="21590" y="367030"/>
                  </a:lnTo>
                  <a:lnTo>
                    <a:pt x="19050" y="386080"/>
                  </a:lnTo>
                  <a:lnTo>
                    <a:pt x="17780" y="405130"/>
                  </a:lnTo>
                  <a:lnTo>
                    <a:pt x="17780" y="422910"/>
                  </a:lnTo>
                  <a:lnTo>
                    <a:pt x="15240" y="439420"/>
                  </a:lnTo>
                  <a:lnTo>
                    <a:pt x="12700" y="455930"/>
                  </a:lnTo>
                  <a:lnTo>
                    <a:pt x="10160" y="471170"/>
                  </a:lnTo>
                  <a:lnTo>
                    <a:pt x="10160" y="485140"/>
                  </a:lnTo>
                  <a:lnTo>
                    <a:pt x="10160" y="497840"/>
                  </a:lnTo>
                  <a:lnTo>
                    <a:pt x="11430" y="509270"/>
                  </a:lnTo>
                  <a:lnTo>
                    <a:pt x="15240" y="514350"/>
                  </a:lnTo>
                  <a:lnTo>
                    <a:pt x="20320" y="513080"/>
                  </a:lnTo>
                  <a:lnTo>
                    <a:pt x="25400" y="509270"/>
                  </a:lnTo>
                  <a:lnTo>
                    <a:pt x="29210" y="501650"/>
                  </a:lnTo>
                  <a:lnTo>
                    <a:pt x="31750" y="492760"/>
                  </a:lnTo>
                  <a:lnTo>
                    <a:pt x="33020" y="481330"/>
                  </a:lnTo>
                  <a:lnTo>
                    <a:pt x="34290" y="469900"/>
                  </a:lnTo>
                  <a:lnTo>
                    <a:pt x="34290" y="457200"/>
                  </a:lnTo>
                  <a:lnTo>
                    <a:pt x="35560" y="443230"/>
                  </a:lnTo>
                  <a:lnTo>
                    <a:pt x="34290" y="429260"/>
                  </a:lnTo>
                  <a:lnTo>
                    <a:pt x="33020" y="414020"/>
                  </a:lnTo>
                  <a:lnTo>
                    <a:pt x="30480" y="397510"/>
                  </a:lnTo>
                  <a:lnTo>
                    <a:pt x="29210" y="381000"/>
                  </a:lnTo>
                  <a:lnTo>
                    <a:pt x="27940" y="363220"/>
                  </a:lnTo>
                  <a:lnTo>
                    <a:pt x="26670" y="346710"/>
                  </a:lnTo>
                  <a:lnTo>
                    <a:pt x="25400" y="328930"/>
                  </a:lnTo>
                  <a:lnTo>
                    <a:pt x="22860" y="312420"/>
                  </a:lnTo>
                  <a:lnTo>
                    <a:pt x="20320" y="294640"/>
                  </a:lnTo>
                  <a:lnTo>
                    <a:pt x="17780" y="278130"/>
                  </a:lnTo>
                  <a:lnTo>
                    <a:pt x="13970" y="262890"/>
                  </a:lnTo>
                  <a:lnTo>
                    <a:pt x="7620" y="232410"/>
                  </a:lnTo>
                  <a:lnTo>
                    <a:pt x="1270" y="204470"/>
                  </a:lnTo>
                  <a:lnTo>
                    <a:pt x="0" y="187960"/>
                  </a:lnTo>
                  <a:lnTo>
                    <a:pt x="0" y="168910"/>
                  </a:lnTo>
                  <a:lnTo>
                    <a:pt x="1270" y="149860"/>
                  </a:lnTo>
                  <a:lnTo>
                    <a:pt x="3810" y="134620"/>
                  </a:lnTo>
                  <a:lnTo>
                    <a:pt x="6350" y="119380"/>
                  </a:lnTo>
                  <a:lnTo>
                    <a:pt x="8890" y="106680"/>
                  </a:lnTo>
                  <a:lnTo>
                    <a:pt x="13970" y="95250"/>
                  </a:lnTo>
                  <a:lnTo>
                    <a:pt x="19050" y="86360"/>
                  </a:lnTo>
                  <a:lnTo>
                    <a:pt x="24130" y="77470"/>
                  </a:lnTo>
                  <a:lnTo>
                    <a:pt x="31750" y="67310"/>
                  </a:lnTo>
                  <a:lnTo>
                    <a:pt x="40640" y="58420"/>
                  </a:lnTo>
                  <a:lnTo>
                    <a:pt x="49530" y="48260"/>
                  </a:lnTo>
                  <a:lnTo>
                    <a:pt x="59690" y="40640"/>
                  </a:lnTo>
                  <a:lnTo>
                    <a:pt x="68580" y="34290"/>
                  </a:lnTo>
                  <a:lnTo>
                    <a:pt x="90170" y="22860"/>
                  </a:lnTo>
                  <a:lnTo>
                    <a:pt x="115570" y="8890"/>
                  </a:lnTo>
                  <a:lnTo>
                    <a:pt x="129540" y="5080"/>
                  </a:lnTo>
                  <a:lnTo>
                    <a:pt x="142240" y="2540"/>
                  </a:lnTo>
                  <a:lnTo>
                    <a:pt x="156210" y="0"/>
                  </a:lnTo>
                  <a:lnTo>
                    <a:pt x="172720" y="1270"/>
                  </a:lnTo>
                  <a:lnTo>
                    <a:pt x="190500" y="3810"/>
                  </a:lnTo>
                  <a:lnTo>
                    <a:pt x="209550" y="8890"/>
                  </a:lnTo>
                  <a:lnTo>
                    <a:pt x="223520" y="13970"/>
                  </a:lnTo>
                  <a:lnTo>
                    <a:pt x="236220" y="20320"/>
                  </a:lnTo>
                  <a:lnTo>
                    <a:pt x="246380" y="25400"/>
                  </a:lnTo>
                  <a:lnTo>
                    <a:pt x="252730" y="36830"/>
                  </a:lnTo>
                  <a:lnTo>
                    <a:pt x="255270" y="52070"/>
                  </a:lnTo>
                  <a:lnTo>
                    <a:pt x="256540" y="68580"/>
                  </a:lnTo>
                  <a:lnTo>
                    <a:pt x="255270" y="83820"/>
                  </a:lnTo>
                  <a:lnTo>
                    <a:pt x="254000" y="99060"/>
                  </a:lnTo>
                  <a:lnTo>
                    <a:pt x="251460" y="114300"/>
                  </a:lnTo>
                  <a:lnTo>
                    <a:pt x="246380" y="127000"/>
                  </a:lnTo>
                  <a:lnTo>
                    <a:pt x="240030" y="139700"/>
                  </a:lnTo>
                  <a:lnTo>
                    <a:pt x="231140" y="151130"/>
                  </a:lnTo>
                  <a:lnTo>
                    <a:pt x="222250" y="162560"/>
                  </a:lnTo>
                  <a:lnTo>
                    <a:pt x="213360" y="173990"/>
                  </a:lnTo>
                  <a:lnTo>
                    <a:pt x="203200" y="185420"/>
                  </a:lnTo>
                  <a:lnTo>
                    <a:pt x="193040" y="194310"/>
                  </a:lnTo>
                  <a:lnTo>
                    <a:pt x="182880" y="203200"/>
                  </a:lnTo>
                  <a:lnTo>
                    <a:pt x="172720" y="212090"/>
                  </a:lnTo>
                  <a:lnTo>
                    <a:pt x="162560" y="219710"/>
                  </a:lnTo>
                  <a:lnTo>
                    <a:pt x="140970" y="233680"/>
                  </a:lnTo>
                  <a:lnTo>
                    <a:pt x="129540" y="241300"/>
                  </a:lnTo>
                  <a:lnTo>
                    <a:pt x="116840" y="248920"/>
                  </a:lnTo>
                  <a:lnTo>
                    <a:pt x="67310" y="27051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838960" y="4906010"/>
              <a:ext cx="177801" cy="187961"/>
            </a:xfrm>
            <a:custGeom>
              <a:avLst/>
              <a:gdLst/>
              <a:ahLst/>
              <a:cxnLst/>
              <a:rect l="0" t="0" r="0" b="0"/>
              <a:pathLst>
                <a:path w="177801" h="187961">
                  <a:moveTo>
                    <a:pt x="87630" y="0"/>
                  </a:moveTo>
                  <a:lnTo>
                    <a:pt x="71120" y="16510"/>
                  </a:lnTo>
                  <a:lnTo>
                    <a:pt x="62230" y="26670"/>
                  </a:lnTo>
                  <a:lnTo>
                    <a:pt x="53340" y="38100"/>
                  </a:lnTo>
                  <a:lnTo>
                    <a:pt x="43180" y="49530"/>
                  </a:lnTo>
                  <a:lnTo>
                    <a:pt x="35560" y="59690"/>
                  </a:lnTo>
                  <a:lnTo>
                    <a:pt x="26670" y="69850"/>
                  </a:lnTo>
                  <a:lnTo>
                    <a:pt x="19050" y="77470"/>
                  </a:lnTo>
                  <a:lnTo>
                    <a:pt x="12700" y="87630"/>
                  </a:lnTo>
                  <a:lnTo>
                    <a:pt x="7620" y="96520"/>
                  </a:lnTo>
                  <a:lnTo>
                    <a:pt x="2540" y="106680"/>
                  </a:lnTo>
                  <a:lnTo>
                    <a:pt x="0" y="118110"/>
                  </a:lnTo>
                  <a:lnTo>
                    <a:pt x="0" y="130810"/>
                  </a:lnTo>
                  <a:lnTo>
                    <a:pt x="1270" y="143510"/>
                  </a:lnTo>
                  <a:lnTo>
                    <a:pt x="5080" y="154940"/>
                  </a:lnTo>
                  <a:lnTo>
                    <a:pt x="11430" y="166370"/>
                  </a:lnTo>
                  <a:lnTo>
                    <a:pt x="19050" y="177800"/>
                  </a:lnTo>
                  <a:lnTo>
                    <a:pt x="31750" y="184150"/>
                  </a:lnTo>
                  <a:lnTo>
                    <a:pt x="46990" y="186690"/>
                  </a:lnTo>
                  <a:lnTo>
                    <a:pt x="63500" y="187960"/>
                  </a:lnTo>
                  <a:lnTo>
                    <a:pt x="80010" y="186690"/>
                  </a:lnTo>
                  <a:lnTo>
                    <a:pt x="95250" y="182880"/>
                  </a:lnTo>
                  <a:lnTo>
                    <a:pt x="110490" y="177800"/>
                  </a:lnTo>
                  <a:lnTo>
                    <a:pt x="123190" y="172720"/>
                  </a:lnTo>
                  <a:lnTo>
                    <a:pt x="133350" y="166370"/>
                  </a:lnTo>
                  <a:lnTo>
                    <a:pt x="142240" y="160020"/>
                  </a:lnTo>
                  <a:lnTo>
                    <a:pt x="151130" y="153670"/>
                  </a:lnTo>
                  <a:lnTo>
                    <a:pt x="158750" y="147320"/>
                  </a:lnTo>
                  <a:lnTo>
                    <a:pt x="167640" y="139700"/>
                  </a:lnTo>
                  <a:lnTo>
                    <a:pt x="172720" y="129540"/>
                  </a:lnTo>
                  <a:lnTo>
                    <a:pt x="175260" y="116840"/>
                  </a:lnTo>
                  <a:lnTo>
                    <a:pt x="177800" y="102870"/>
                  </a:lnTo>
                  <a:lnTo>
                    <a:pt x="176530" y="90170"/>
                  </a:lnTo>
                  <a:lnTo>
                    <a:pt x="171450" y="77470"/>
                  </a:lnTo>
                  <a:lnTo>
                    <a:pt x="163830" y="66040"/>
                  </a:lnTo>
                  <a:lnTo>
                    <a:pt x="154940" y="57150"/>
                  </a:lnTo>
                  <a:lnTo>
                    <a:pt x="144780" y="49530"/>
                  </a:lnTo>
                  <a:lnTo>
                    <a:pt x="132080" y="43180"/>
                  </a:lnTo>
                  <a:lnTo>
                    <a:pt x="119380" y="40640"/>
                  </a:lnTo>
                  <a:lnTo>
                    <a:pt x="106680" y="40640"/>
                  </a:lnTo>
                  <a:lnTo>
                    <a:pt x="55880" y="533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63750" y="4895850"/>
              <a:ext cx="157481" cy="199391"/>
            </a:xfrm>
            <a:custGeom>
              <a:avLst/>
              <a:gdLst/>
              <a:ahLst/>
              <a:cxnLst/>
              <a:rect l="0" t="0" r="0" b="0"/>
              <a:pathLst>
                <a:path w="157481" h="199391">
                  <a:moveTo>
                    <a:pt x="0" y="73660"/>
                  </a:moveTo>
                  <a:lnTo>
                    <a:pt x="5080" y="106680"/>
                  </a:lnTo>
                  <a:lnTo>
                    <a:pt x="7620" y="121920"/>
                  </a:lnTo>
                  <a:lnTo>
                    <a:pt x="7620" y="135890"/>
                  </a:lnTo>
                  <a:lnTo>
                    <a:pt x="8890" y="149860"/>
                  </a:lnTo>
                  <a:lnTo>
                    <a:pt x="10160" y="179070"/>
                  </a:lnTo>
                  <a:lnTo>
                    <a:pt x="10160" y="193040"/>
                  </a:lnTo>
                  <a:lnTo>
                    <a:pt x="11430" y="198120"/>
                  </a:lnTo>
                  <a:lnTo>
                    <a:pt x="12700" y="199390"/>
                  </a:lnTo>
                  <a:lnTo>
                    <a:pt x="15240" y="195580"/>
                  </a:lnTo>
                  <a:lnTo>
                    <a:pt x="17780" y="186690"/>
                  </a:lnTo>
                  <a:lnTo>
                    <a:pt x="19050" y="173990"/>
                  </a:lnTo>
                  <a:lnTo>
                    <a:pt x="19050" y="157480"/>
                  </a:lnTo>
                  <a:lnTo>
                    <a:pt x="22860" y="140970"/>
                  </a:lnTo>
                  <a:lnTo>
                    <a:pt x="29210" y="124460"/>
                  </a:lnTo>
                  <a:lnTo>
                    <a:pt x="36830" y="107950"/>
                  </a:lnTo>
                  <a:lnTo>
                    <a:pt x="43180" y="92710"/>
                  </a:lnTo>
                  <a:lnTo>
                    <a:pt x="48260" y="78740"/>
                  </a:lnTo>
                  <a:lnTo>
                    <a:pt x="53340" y="67310"/>
                  </a:lnTo>
                  <a:lnTo>
                    <a:pt x="59690" y="55880"/>
                  </a:lnTo>
                  <a:lnTo>
                    <a:pt x="68580" y="46990"/>
                  </a:lnTo>
                  <a:lnTo>
                    <a:pt x="77470" y="38100"/>
                  </a:lnTo>
                  <a:lnTo>
                    <a:pt x="87630" y="30480"/>
                  </a:lnTo>
                  <a:lnTo>
                    <a:pt x="99060" y="22860"/>
                  </a:lnTo>
                  <a:lnTo>
                    <a:pt x="1574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326640" y="4800600"/>
              <a:ext cx="10161" cy="274321"/>
            </a:xfrm>
            <a:custGeom>
              <a:avLst/>
              <a:gdLst/>
              <a:ahLst/>
              <a:cxnLst/>
              <a:rect l="0" t="0" r="0" b="0"/>
              <a:pathLst>
                <a:path w="10161" h="274321">
                  <a:moveTo>
                    <a:pt x="10160" y="0"/>
                  </a:moveTo>
                  <a:lnTo>
                    <a:pt x="5080" y="34290"/>
                  </a:lnTo>
                  <a:lnTo>
                    <a:pt x="3810" y="48260"/>
                  </a:lnTo>
                  <a:lnTo>
                    <a:pt x="2540" y="63500"/>
                  </a:lnTo>
                  <a:lnTo>
                    <a:pt x="1270" y="77470"/>
                  </a:lnTo>
                  <a:lnTo>
                    <a:pt x="1270" y="114300"/>
                  </a:lnTo>
                  <a:lnTo>
                    <a:pt x="0" y="274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21230" y="4947920"/>
              <a:ext cx="200661" cy="43181"/>
            </a:xfrm>
            <a:custGeom>
              <a:avLst/>
              <a:gdLst/>
              <a:ahLst/>
              <a:cxnLst/>
              <a:rect l="0" t="0" r="0" b="0"/>
              <a:pathLst>
                <a:path w="200661" h="43181">
                  <a:moveTo>
                    <a:pt x="0" y="43180"/>
                  </a:moveTo>
                  <a:lnTo>
                    <a:pt x="22860" y="36830"/>
                  </a:lnTo>
                  <a:lnTo>
                    <a:pt x="36830" y="35560"/>
                  </a:lnTo>
                  <a:lnTo>
                    <a:pt x="52070" y="34290"/>
                  </a:lnTo>
                  <a:lnTo>
                    <a:pt x="69850" y="33020"/>
                  </a:lnTo>
                  <a:lnTo>
                    <a:pt x="85090" y="31750"/>
                  </a:lnTo>
                  <a:lnTo>
                    <a:pt x="99060" y="29210"/>
                  </a:lnTo>
                  <a:lnTo>
                    <a:pt x="111760" y="26670"/>
                  </a:lnTo>
                  <a:lnTo>
                    <a:pt x="123190" y="24130"/>
                  </a:lnTo>
                  <a:lnTo>
                    <a:pt x="134620" y="20320"/>
                  </a:lnTo>
                  <a:lnTo>
                    <a:pt x="157480" y="13970"/>
                  </a:lnTo>
                  <a:lnTo>
                    <a:pt x="2006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632710" y="4768850"/>
              <a:ext cx="30481" cy="326391"/>
            </a:xfrm>
            <a:custGeom>
              <a:avLst/>
              <a:gdLst/>
              <a:ahLst/>
              <a:cxnLst/>
              <a:rect l="0" t="0" r="0" b="0"/>
              <a:pathLst>
                <a:path w="30481" h="326391">
                  <a:moveTo>
                    <a:pt x="30480" y="0"/>
                  </a:moveTo>
                  <a:lnTo>
                    <a:pt x="20320" y="17780"/>
                  </a:lnTo>
                  <a:lnTo>
                    <a:pt x="15240" y="25400"/>
                  </a:lnTo>
                  <a:lnTo>
                    <a:pt x="11430" y="34290"/>
                  </a:lnTo>
                  <a:lnTo>
                    <a:pt x="7620" y="44450"/>
                  </a:lnTo>
                  <a:lnTo>
                    <a:pt x="5080" y="59690"/>
                  </a:lnTo>
                  <a:lnTo>
                    <a:pt x="2540" y="77470"/>
                  </a:lnTo>
                  <a:lnTo>
                    <a:pt x="1270" y="97790"/>
                  </a:lnTo>
                  <a:lnTo>
                    <a:pt x="0" y="132080"/>
                  </a:lnTo>
                  <a:lnTo>
                    <a:pt x="0" y="177800"/>
                  </a:lnTo>
                  <a:lnTo>
                    <a:pt x="0" y="193040"/>
                  </a:lnTo>
                  <a:lnTo>
                    <a:pt x="1270" y="207010"/>
                  </a:lnTo>
                  <a:lnTo>
                    <a:pt x="2540" y="220980"/>
                  </a:lnTo>
                  <a:lnTo>
                    <a:pt x="5080" y="234950"/>
                  </a:lnTo>
                  <a:lnTo>
                    <a:pt x="6350" y="250190"/>
                  </a:lnTo>
                  <a:lnTo>
                    <a:pt x="7620" y="266700"/>
                  </a:lnTo>
                  <a:lnTo>
                    <a:pt x="10160" y="326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600960" y="4780280"/>
              <a:ext cx="248921" cy="304801"/>
            </a:xfrm>
            <a:custGeom>
              <a:avLst/>
              <a:gdLst/>
              <a:ahLst/>
              <a:cxnLst/>
              <a:rect l="0" t="0" r="0" b="0"/>
              <a:pathLst>
                <a:path w="248921" h="304801">
                  <a:moveTo>
                    <a:pt x="0" y="0"/>
                  </a:moveTo>
                  <a:lnTo>
                    <a:pt x="63500" y="0"/>
                  </a:lnTo>
                  <a:lnTo>
                    <a:pt x="81280" y="1270"/>
                  </a:lnTo>
                  <a:lnTo>
                    <a:pt x="99060" y="2540"/>
                  </a:lnTo>
                  <a:lnTo>
                    <a:pt x="119380" y="5080"/>
                  </a:lnTo>
                  <a:lnTo>
                    <a:pt x="134620" y="8890"/>
                  </a:lnTo>
                  <a:lnTo>
                    <a:pt x="149860" y="13970"/>
                  </a:lnTo>
                  <a:lnTo>
                    <a:pt x="162560" y="20320"/>
                  </a:lnTo>
                  <a:lnTo>
                    <a:pt x="175260" y="25400"/>
                  </a:lnTo>
                  <a:lnTo>
                    <a:pt x="186690" y="33020"/>
                  </a:lnTo>
                  <a:lnTo>
                    <a:pt x="198120" y="39370"/>
                  </a:lnTo>
                  <a:lnTo>
                    <a:pt x="208280" y="46990"/>
                  </a:lnTo>
                  <a:lnTo>
                    <a:pt x="217170" y="55880"/>
                  </a:lnTo>
                  <a:lnTo>
                    <a:pt x="224790" y="64770"/>
                  </a:lnTo>
                  <a:lnTo>
                    <a:pt x="232410" y="74930"/>
                  </a:lnTo>
                  <a:lnTo>
                    <a:pt x="237490" y="85090"/>
                  </a:lnTo>
                  <a:lnTo>
                    <a:pt x="242570" y="95250"/>
                  </a:lnTo>
                  <a:lnTo>
                    <a:pt x="245110" y="106680"/>
                  </a:lnTo>
                  <a:lnTo>
                    <a:pt x="247650" y="119380"/>
                  </a:lnTo>
                  <a:lnTo>
                    <a:pt x="248920" y="132080"/>
                  </a:lnTo>
                  <a:lnTo>
                    <a:pt x="248920" y="143510"/>
                  </a:lnTo>
                  <a:lnTo>
                    <a:pt x="247650" y="154940"/>
                  </a:lnTo>
                  <a:lnTo>
                    <a:pt x="246380" y="166370"/>
                  </a:lnTo>
                  <a:lnTo>
                    <a:pt x="242570" y="177800"/>
                  </a:lnTo>
                  <a:lnTo>
                    <a:pt x="237490" y="187960"/>
                  </a:lnTo>
                  <a:lnTo>
                    <a:pt x="231140" y="199390"/>
                  </a:lnTo>
                  <a:lnTo>
                    <a:pt x="224790" y="209550"/>
                  </a:lnTo>
                  <a:lnTo>
                    <a:pt x="215900" y="220980"/>
                  </a:lnTo>
                  <a:lnTo>
                    <a:pt x="207010" y="231140"/>
                  </a:lnTo>
                  <a:lnTo>
                    <a:pt x="196850" y="241300"/>
                  </a:lnTo>
                  <a:lnTo>
                    <a:pt x="184150" y="252730"/>
                  </a:lnTo>
                  <a:lnTo>
                    <a:pt x="172720" y="262890"/>
                  </a:lnTo>
                  <a:lnTo>
                    <a:pt x="160020" y="271780"/>
                  </a:lnTo>
                  <a:lnTo>
                    <a:pt x="148590" y="280670"/>
                  </a:lnTo>
                  <a:lnTo>
                    <a:pt x="137160" y="288290"/>
                  </a:lnTo>
                  <a:lnTo>
                    <a:pt x="127000" y="295910"/>
                  </a:lnTo>
                  <a:lnTo>
                    <a:pt x="115570" y="300990"/>
                  </a:lnTo>
                  <a:lnTo>
                    <a:pt x="73660" y="304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874010" y="4895850"/>
              <a:ext cx="11431" cy="189231"/>
            </a:xfrm>
            <a:custGeom>
              <a:avLst/>
              <a:gdLst/>
              <a:ahLst/>
              <a:cxnLst/>
              <a:rect l="0" t="0" r="0" b="0"/>
              <a:pathLst>
                <a:path w="11431" h="189231">
                  <a:moveTo>
                    <a:pt x="0" y="0"/>
                  </a:moveTo>
                  <a:lnTo>
                    <a:pt x="6350" y="22860"/>
                  </a:lnTo>
                  <a:lnTo>
                    <a:pt x="7620" y="35560"/>
                  </a:lnTo>
                  <a:lnTo>
                    <a:pt x="8890" y="52070"/>
                  </a:lnTo>
                  <a:lnTo>
                    <a:pt x="8890" y="69850"/>
                  </a:lnTo>
                  <a:lnTo>
                    <a:pt x="10160" y="107950"/>
                  </a:lnTo>
                  <a:lnTo>
                    <a:pt x="11430" y="189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937510" y="482219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934970" y="4886960"/>
              <a:ext cx="191771" cy="185421"/>
            </a:xfrm>
            <a:custGeom>
              <a:avLst/>
              <a:gdLst/>
              <a:ahLst/>
              <a:cxnLst/>
              <a:rect l="0" t="0" r="0" b="0"/>
              <a:pathLst>
                <a:path w="191771" h="185421">
                  <a:moveTo>
                    <a:pt x="160020" y="8890"/>
                  </a:moveTo>
                  <a:lnTo>
                    <a:pt x="132080" y="3810"/>
                  </a:lnTo>
                  <a:lnTo>
                    <a:pt x="119380" y="1270"/>
                  </a:lnTo>
                  <a:lnTo>
                    <a:pt x="106680" y="0"/>
                  </a:lnTo>
                  <a:lnTo>
                    <a:pt x="92710" y="0"/>
                  </a:lnTo>
                  <a:lnTo>
                    <a:pt x="78740" y="1270"/>
                  </a:lnTo>
                  <a:lnTo>
                    <a:pt x="64770" y="5080"/>
                  </a:lnTo>
                  <a:lnTo>
                    <a:pt x="50800" y="10160"/>
                  </a:lnTo>
                  <a:lnTo>
                    <a:pt x="39370" y="17780"/>
                  </a:lnTo>
                  <a:lnTo>
                    <a:pt x="29210" y="27940"/>
                  </a:lnTo>
                  <a:lnTo>
                    <a:pt x="20320" y="39370"/>
                  </a:lnTo>
                  <a:lnTo>
                    <a:pt x="13970" y="49530"/>
                  </a:lnTo>
                  <a:lnTo>
                    <a:pt x="7620" y="60960"/>
                  </a:lnTo>
                  <a:lnTo>
                    <a:pt x="2540" y="71120"/>
                  </a:lnTo>
                  <a:lnTo>
                    <a:pt x="0" y="82550"/>
                  </a:lnTo>
                  <a:lnTo>
                    <a:pt x="0" y="92710"/>
                  </a:lnTo>
                  <a:lnTo>
                    <a:pt x="0" y="102870"/>
                  </a:lnTo>
                  <a:lnTo>
                    <a:pt x="2540" y="114300"/>
                  </a:lnTo>
                  <a:lnTo>
                    <a:pt x="5080" y="124460"/>
                  </a:lnTo>
                  <a:lnTo>
                    <a:pt x="7620" y="134620"/>
                  </a:lnTo>
                  <a:lnTo>
                    <a:pt x="11430" y="144780"/>
                  </a:lnTo>
                  <a:lnTo>
                    <a:pt x="16510" y="153670"/>
                  </a:lnTo>
                  <a:lnTo>
                    <a:pt x="22860" y="161290"/>
                  </a:lnTo>
                  <a:lnTo>
                    <a:pt x="30480" y="167640"/>
                  </a:lnTo>
                  <a:lnTo>
                    <a:pt x="38100" y="172720"/>
                  </a:lnTo>
                  <a:lnTo>
                    <a:pt x="46990" y="177800"/>
                  </a:lnTo>
                  <a:lnTo>
                    <a:pt x="60960" y="181610"/>
                  </a:lnTo>
                  <a:lnTo>
                    <a:pt x="76200" y="182880"/>
                  </a:lnTo>
                  <a:lnTo>
                    <a:pt x="93980" y="185420"/>
                  </a:lnTo>
                  <a:lnTo>
                    <a:pt x="109220" y="184150"/>
                  </a:lnTo>
                  <a:lnTo>
                    <a:pt x="123190" y="180340"/>
                  </a:lnTo>
                  <a:lnTo>
                    <a:pt x="134620" y="175260"/>
                  </a:lnTo>
                  <a:lnTo>
                    <a:pt x="147320" y="170180"/>
                  </a:lnTo>
                  <a:lnTo>
                    <a:pt x="158750" y="165100"/>
                  </a:lnTo>
                  <a:lnTo>
                    <a:pt x="191770" y="146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148330" y="4748530"/>
              <a:ext cx="20321" cy="316231"/>
            </a:xfrm>
            <a:custGeom>
              <a:avLst/>
              <a:gdLst/>
              <a:ahLst/>
              <a:cxnLst/>
              <a:rect l="0" t="0" r="0" b="0"/>
              <a:pathLst>
                <a:path w="20321" h="316231">
                  <a:moveTo>
                    <a:pt x="20320" y="0"/>
                  </a:moveTo>
                  <a:lnTo>
                    <a:pt x="15240" y="21590"/>
                  </a:lnTo>
                  <a:lnTo>
                    <a:pt x="12700" y="31750"/>
                  </a:lnTo>
                  <a:lnTo>
                    <a:pt x="6350" y="53340"/>
                  </a:lnTo>
                  <a:lnTo>
                    <a:pt x="3810" y="67310"/>
                  </a:lnTo>
                  <a:lnTo>
                    <a:pt x="2540" y="86360"/>
                  </a:lnTo>
                  <a:lnTo>
                    <a:pt x="1270" y="124460"/>
                  </a:lnTo>
                  <a:lnTo>
                    <a:pt x="0" y="172720"/>
                  </a:lnTo>
                  <a:lnTo>
                    <a:pt x="0" y="273050"/>
                  </a:lnTo>
                  <a:lnTo>
                    <a:pt x="10160" y="3162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176270" y="4864100"/>
              <a:ext cx="213361" cy="200661"/>
            </a:xfrm>
            <a:custGeom>
              <a:avLst/>
              <a:gdLst/>
              <a:ahLst/>
              <a:cxnLst/>
              <a:rect l="0" t="0" r="0" b="0"/>
              <a:pathLst>
                <a:path w="213361" h="200661">
                  <a:moveTo>
                    <a:pt x="129540" y="0"/>
                  </a:moveTo>
                  <a:lnTo>
                    <a:pt x="113030" y="16510"/>
                  </a:lnTo>
                  <a:lnTo>
                    <a:pt x="104140" y="24130"/>
                  </a:lnTo>
                  <a:lnTo>
                    <a:pt x="95250" y="31750"/>
                  </a:lnTo>
                  <a:lnTo>
                    <a:pt x="85090" y="38100"/>
                  </a:lnTo>
                  <a:lnTo>
                    <a:pt x="77470" y="45720"/>
                  </a:lnTo>
                  <a:lnTo>
                    <a:pt x="68580" y="52070"/>
                  </a:lnTo>
                  <a:lnTo>
                    <a:pt x="60960" y="59690"/>
                  </a:lnTo>
                  <a:lnTo>
                    <a:pt x="52070" y="66040"/>
                  </a:lnTo>
                  <a:lnTo>
                    <a:pt x="43180" y="71120"/>
                  </a:lnTo>
                  <a:lnTo>
                    <a:pt x="33020" y="74930"/>
                  </a:lnTo>
                  <a:lnTo>
                    <a:pt x="22860" y="80010"/>
                  </a:lnTo>
                  <a:lnTo>
                    <a:pt x="12700" y="86360"/>
                  </a:lnTo>
                  <a:lnTo>
                    <a:pt x="2540" y="92710"/>
                  </a:lnTo>
                  <a:lnTo>
                    <a:pt x="0" y="99060"/>
                  </a:lnTo>
                  <a:lnTo>
                    <a:pt x="1270" y="105410"/>
                  </a:lnTo>
                  <a:lnTo>
                    <a:pt x="5080" y="113030"/>
                  </a:lnTo>
                  <a:lnTo>
                    <a:pt x="11430" y="118110"/>
                  </a:lnTo>
                  <a:lnTo>
                    <a:pt x="19050" y="123190"/>
                  </a:lnTo>
                  <a:lnTo>
                    <a:pt x="27940" y="128270"/>
                  </a:lnTo>
                  <a:lnTo>
                    <a:pt x="36830" y="132080"/>
                  </a:lnTo>
                  <a:lnTo>
                    <a:pt x="46990" y="135890"/>
                  </a:lnTo>
                  <a:lnTo>
                    <a:pt x="57150" y="139700"/>
                  </a:lnTo>
                  <a:lnTo>
                    <a:pt x="68580" y="144780"/>
                  </a:lnTo>
                  <a:lnTo>
                    <a:pt x="93980" y="156210"/>
                  </a:lnTo>
                  <a:lnTo>
                    <a:pt x="106680" y="163830"/>
                  </a:lnTo>
                  <a:lnTo>
                    <a:pt x="120650" y="172720"/>
                  </a:lnTo>
                  <a:lnTo>
                    <a:pt x="133350" y="181610"/>
                  </a:lnTo>
                  <a:lnTo>
                    <a:pt x="148590" y="187960"/>
                  </a:lnTo>
                  <a:lnTo>
                    <a:pt x="165100" y="191770"/>
                  </a:lnTo>
                  <a:lnTo>
                    <a:pt x="213360" y="200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448050" y="4885690"/>
              <a:ext cx="26671" cy="167641"/>
            </a:xfrm>
            <a:custGeom>
              <a:avLst/>
              <a:gdLst/>
              <a:ahLst/>
              <a:cxnLst/>
              <a:rect l="0" t="0" r="0" b="0"/>
              <a:pathLst>
                <a:path w="26671" h="167641">
                  <a:moveTo>
                    <a:pt x="26670" y="0"/>
                  </a:moveTo>
                  <a:lnTo>
                    <a:pt x="20320" y="21590"/>
                  </a:lnTo>
                  <a:lnTo>
                    <a:pt x="15240" y="48260"/>
                  </a:lnTo>
                  <a:lnTo>
                    <a:pt x="8890" y="78740"/>
                  </a:lnTo>
                  <a:lnTo>
                    <a:pt x="1270" y="107950"/>
                  </a:lnTo>
                  <a:lnTo>
                    <a:pt x="0" y="120650"/>
                  </a:lnTo>
                  <a:lnTo>
                    <a:pt x="1270" y="133350"/>
                  </a:lnTo>
                  <a:lnTo>
                    <a:pt x="5080" y="1676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3484880" y="4768850"/>
              <a:ext cx="10161" cy="21591"/>
            </a:xfrm>
            <a:custGeom>
              <a:avLst/>
              <a:gdLst/>
              <a:ahLst/>
              <a:cxnLst/>
              <a:rect l="0" t="0" r="0" b="0"/>
              <a:pathLst>
                <a:path w="10161" h="21591">
                  <a:moveTo>
                    <a:pt x="10160" y="0"/>
                  </a:moveTo>
                  <a:lnTo>
                    <a:pt x="0" y="215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3534410" y="4869180"/>
              <a:ext cx="151131" cy="226061"/>
            </a:xfrm>
            <a:custGeom>
              <a:avLst/>
              <a:gdLst/>
              <a:ahLst/>
              <a:cxnLst/>
              <a:rect l="0" t="0" r="0" b="0"/>
              <a:pathLst>
                <a:path w="151131" h="226061">
                  <a:moveTo>
                    <a:pt x="13970" y="152400"/>
                  </a:moveTo>
                  <a:lnTo>
                    <a:pt x="2540" y="170180"/>
                  </a:lnTo>
                  <a:lnTo>
                    <a:pt x="0" y="171450"/>
                  </a:lnTo>
                  <a:lnTo>
                    <a:pt x="0" y="168910"/>
                  </a:lnTo>
                  <a:lnTo>
                    <a:pt x="1270" y="163830"/>
                  </a:lnTo>
                  <a:lnTo>
                    <a:pt x="7620" y="121920"/>
                  </a:lnTo>
                  <a:lnTo>
                    <a:pt x="12700" y="106680"/>
                  </a:lnTo>
                  <a:lnTo>
                    <a:pt x="17780" y="91440"/>
                  </a:lnTo>
                  <a:lnTo>
                    <a:pt x="27940" y="63500"/>
                  </a:lnTo>
                  <a:lnTo>
                    <a:pt x="36830" y="39370"/>
                  </a:lnTo>
                  <a:lnTo>
                    <a:pt x="41910" y="27940"/>
                  </a:lnTo>
                  <a:lnTo>
                    <a:pt x="48260" y="17780"/>
                  </a:lnTo>
                  <a:lnTo>
                    <a:pt x="54610" y="6350"/>
                  </a:lnTo>
                  <a:lnTo>
                    <a:pt x="62230" y="1270"/>
                  </a:lnTo>
                  <a:lnTo>
                    <a:pt x="69850" y="0"/>
                  </a:lnTo>
                  <a:lnTo>
                    <a:pt x="80010" y="2540"/>
                  </a:lnTo>
                  <a:lnTo>
                    <a:pt x="86360" y="6350"/>
                  </a:lnTo>
                  <a:lnTo>
                    <a:pt x="92710" y="13970"/>
                  </a:lnTo>
                  <a:lnTo>
                    <a:pt x="116840" y="49530"/>
                  </a:lnTo>
                  <a:lnTo>
                    <a:pt x="121920" y="62230"/>
                  </a:lnTo>
                  <a:lnTo>
                    <a:pt x="127000" y="78740"/>
                  </a:lnTo>
                  <a:lnTo>
                    <a:pt x="130810" y="96520"/>
                  </a:lnTo>
                  <a:lnTo>
                    <a:pt x="134620" y="115570"/>
                  </a:lnTo>
                  <a:lnTo>
                    <a:pt x="135890" y="134620"/>
                  </a:lnTo>
                  <a:lnTo>
                    <a:pt x="137160" y="154940"/>
                  </a:lnTo>
                  <a:lnTo>
                    <a:pt x="139700" y="171450"/>
                  </a:lnTo>
                  <a:lnTo>
                    <a:pt x="142240" y="186690"/>
                  </a:lnTo>
                  <a:lnTo>
                    <a:pt x="151130" y="2260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750310" y="4878070"/>
              <a:ext cx="102871" cy="167641"/>
            </a:xfrm>
            <a:custGeom>
              <a:avLst/>
              <a:gdLst/>
              <a:ahLst/>
              <a:cxnLst/>
              <a:rect l="0" t="0" r="0" b="0"/>
              <a:pathLst>
                <a:path w="102871" h="167641">
                  <a:moveTo>
                    <a:pt x="102870" y="17780"/>
                  </a:moveTo>
                  <a:lnTo>
                    <a:pt x="91440" y="6350"/>
                  </a:lnTo>
                  <a:lnTo>
                    <a:pt x="81280" y="3810"/>
                  </a:lnTo>
                  <a:lnTo>
                    <a:pt x="67310" y="1270"/>
                  </a:lnTo>
                  <a:lnTo>
                    <a:pt x="52070" y="0"/>
                  </a:lnTo>
                  <a:lnTo>
                    <a:pt x="36830" y="2540"/>
                  </a:lnTo>
                  <a:lnTo>
                    <a:pt x="24130" y="7620"/>
                  </a:lnTo>
                  <a:lnTo>
                    <a:pt x="11430" y="13970"/>
                  </a:lnTo>
                  <a:lnTo>
                    <a:pt x="5080" y="24130"/>
                  </a:lnTo>
                  <a:lnTo>
                    <a:pt x="1270" y="38100"/>
                  </a:lnTo>
                  <a:lnTo>
                    <a:pt x="0" y="52070"/>
                  </a:lnTo>
                  <a:lnTo>
                    <a:pt x="3810" y="64770"/>
                  </a:lnTo>
                  <a:lnTo>
                    <a:pt x="11430" y="77470"/>
                  </a:lnTo>
                  <a:lnTo>
                    <a:pt x="20320" y="88900"/>
                  </a:lnTo>
                  <a:lnTo>
                    <a:pt x="30480" y="97790"/>
                  </a:lnTo>
                  <a:lnTo>
                    <a:pt x="40640" y="105410"/>
                  </a:lnTo>
                  <a:lnTo>
                    <a:pt x="50800" y="110490"/>
                  </a:lnTo>
                  <a:lnTo>
                    <a:pt x="74930" y="124460"/>
                  </a:lnTo>
                  <a:lnTo>
                    <a:pt x="87630" y="130810"/>
                  </a:lnTo>
                  <a:lnTo>
                    <a:pt x="92710" y="137160"/>
                  </a:lnTo>
                  <a:lnTo>
                    <a:pt x="92710" y="144780"/>
                  </a:lnTo>
                  <a:lnTo>
                    <a:pt x="88900" y="151130"/>
                  </a:lnTo>
                  <a:lnTo>
                    <a:pt x="81280" y="157480"/>
                  </a:lnTo>
                  <a:lnTo>
                    <a:pt x="69850" y="162560"/>
                  </a:lnTo>
                  <a:lnTo>
                    <a:pt x="55880" y="166370"/>
                  </a:lnTo>
                  <a:lnTo>
                    <a:pt x="44450" y="167640"/>
                  </a:lnTo>
                  <a:lnTo>
                    <a:pt x="35560" y="165100"/>
                  </a:lnTo>
                  <a:lnTo>
                    <a:pt x="8890" y="1549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931920" y="4927600"/>
              <a:ext cx="115571" cy="166371"/>
            </a:xfrm>
            <a:custGeom>
              <a:avLst/>
              <a:gdLst/>
              <a:ahLst/>
              <a:cxnLst/>
              <a:rect l="0" t="0" r="0" b="0"/>
              <a:pathLst>
                <a:path w="115571" h="166371">
                  <a:moveTo>
                    <a:pt x="48260" y="0"/>
                  </a:moveTo>
                  <a:lnTo>
                    <a:pt x="30480" y="11430"/>
                  </a:lnTo>
                  <a:lnTo>
                    <a:pt x="24130" y="17780"/>
                  </a:lnTo>
                  <a:lnTo>
                    <a:pt x="16510" y="25400"/>
                  </a:lnTo>
                  <a:lnTo>
                    <a:pt x="8890" y="34290"/>
                  </a:lnTo>
                  <a:lnTo>
                    <a:pt x="5080" y="46990"/>
                  </a:lnTo>
                  <a:lnTo>
                    <a:pt x="1270" y="59690"/>
                  </a:lnTo>
                  <a:lnTo>
                    <a:pt x="0" y="74930"/>
                  </a:lnTo>
                  <a:lnTo>
                    <a:pt x="0" y="90170"/>
                  </a:lnTo>
                  <a:lnTo>
                    <a:pt x="3810" y="104140"/>
                  </a:lnTo>
                  <a:lnTo>
                    <a:pt x="7620" y="118110"/>
                  </a:lnTo>
                  <a:lnTo>
                    <a:pt x="13970" y="132080"/>
                  </a:lnTo>
                  <a:lnTo>
                    <a:pt x="21590" y="143510"/>
                  </a:lnTo>
                  <a:lnTo>
                    <a:pt x="30480" y="154940"/>
                  </a:lnTo>
                  <a:lnTo>
                    <a:pt x="41910" y="162560"/>
                  </a:lnTo>
                  <a:lnTo>
                    <a:pt x="55880" y="165100"/>
                  </a:lnTo>
                  <a:lnTo>
                    <a:pt x="71120" y="166370"/>
                  </a:lnTo>
                  <a:lnTo>
                    <a:pt x="82550" y="163830"/>
                  </a:lnTo>
                  <a:lnTo>
                    <a:pt x="93980" y="157480"/>
                  </a:lnTo>
                  <a:lnTo>
                    <a:pt x="102870" y="151130"/>
                  </a:lnTo>
                  <a:lnTo>
                    <a:pt x="109220" y="139700"/>
                  </a:lnTo>
                  <a:lnTo>
                    <a:pt x="113030" y="127000"/>
                  </a:lnTo>
                  <a:lnTo>
                    <a:pt x="115570" y="113030"/>
                  </a:lnTo>
                  <a:lnTo>
                    <a:pt x="114300" y="99060"/>
                  </a:lnTo>
                  <a:lnTo>
                    <a:pt x="109220" y="83820"/>
                  </a:lnTo>
                  <a:lnTo>
                    <a:pt x="102870" y="69850"/>
                  </a:lnTo>
                  <a:lnTo>
                    <a:pt x="93980" y="58420"/>
                  </a:lnTo>
                  <a:lnTo>
                    <a:pt x="83820" y="48260"/>
                  </a:lnTo>
                  <a:lnTo>
                    <a:pt x="3683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089400" y="4898390"/>
              <a:ext cx="162561" cy="186691"/>
            </a:xfrm>
            <a:custGeom>
              <a:avLst/>
              <a:gdLst/>
              <a:ahLst/>
              <a:cxnLst/>
              <a:rect l="0" t="0" r="0" b="0"/>
              <a:pathLst>
                <a:path w="162561" h="186691">
                  <a:moveTo>
                    <a:pt x="6350" y="144780"/>
                  </a:moveTo>
                  <a:lnTo>
                    <a:pt x="0" y="167640"/>
                  </a:lnTo>
                  <a:lnTo>
                    <a:pt x="2540" y="167640"/>
                  </a:lnTo>
                  <a:lnTo>
                    <a:pt x="7620" y="162560"/>
                  </a:lnTo>
                  <a:lnTo>
                    <a:pt x="13970" y="153670"/>
                  </a:lnTo>
                  <a:lnTo>
                    <a:pt x="19050" y="143510"/>
                  </a:lnTo>
                  <a:lnTo>
                    <a:pt x="24130" y="133350"/>
                  </a:lnTo>
                  <a:lnTo>
                    <a:pt x="29210" y="123190"/>
                  </a:lnTo>
                  <a:lnTo>
                    <a:pt x="33020" y="113030"/>
                  </a:lnTo>
                  <a:lnTo>
                    <a:pt x="40640" y="91440"/>
                  </a:lnTo>
                  <a:lnTo>
                    <a:pt x="45720" y="81280"/>
                  </a:lnTo>
                  <a:lnTo>
                    <a:pt x="50800" y="71120"/>
                  </a:lnTo>
                  <a:lnTo>
                    <a:pt x="57150" y="60960"/>
                  </a:lnTo>
                  <a:lnTo>
                    <a:pt x="63500" y="49530"/>
                  </a:lnTo>
                  <a:lnTo>
                    <a:pt x="77470" y="29210"/>
                  </a:lnTo>
                  <a:lnTo>
                    <a:pt x="85090" y="19050"/>
                  </a:lnTo>
                  <a:lnTo>
                    <a:pt x="93980" y="11430"/>
                  </a:lnTo>
                  <a:lnTo>
                    <a:pt x="102870" y="2540"/>
                  </a:lnTo>
                  <a:lnTo>
                    <a:pt x="111760" y="0"/>
                  </a:lnTo>
                  <a:lnTo>
                    <a:pt x="119380" y="0"/>
                  </a:lnTo>
                  <a:lnTo>
                    <a:pt x="127000" y="2540"/>
                  </a:lnTo>
                  <a:lnTo>
                    <a:pt x="133350" y="8890"/>
                  </a:lnTo>
                  <a:lnTo>
                    <a:pt x="139700" y="17780"/>
                  </a:lnTo>
                  <a:lnTo>
                    <a:pt x="143510" y="29210"/>
                  </a:lnTo>
                  <a:lnTo>
                    <a:pt x="148590" y="39370"/>
                  </a:lnTo>
                  <a:lnTo>
                    <a:pt x="152400" y="49530"/>
                  </a:lnTo>
                  <a:lnTo>
                    <a:pt x="156210" y="60960"/>
                  </a:lnTo>
                  <a:lnTo>
                    <a:pt x="158750" y="73660"/>
                  </a:lnTo>
                  <a:lnTo>
                    <a:pt x="161290" y="87630"/>
                  </a:lnTo>
                  <a:lnTo>
                    <a:pt x="161290" y="102870"/>
                  </a:lnTo>
                  <a:lnTo>
                    <a:pt x="162560" y="118110"/>
                  </a:lnTo>
                  <a:lnTo>
                    <a:pt x="162560" y="133350"/>
                  </a:lnTo>
                  <a:lnTo>
                    <a:pt x="143510" y="186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705610" y="5232400"/>
              <a:ext cx="642621" cy="21591"/>
            </a:xfrm>
            <a:custGeom>
              <a:avLst/>
              <a:gdLst/>
              <a:ahLst/>
              <a:cxnLst/>
              <a:rect l="0" t="0" r="0" b="0"/>
              <a:pathLst>
                <a:path w="642621" h="21591">
                  <a:moveTo>
                    <a:pt x="0" y="0"/>
                  </a:moveTo>
                  <a:lnTo>
                    <a:pt x="16510" y="11430"/>
                  </a:lnTo>
                  <a:lnTo>
                    <a:pt x="26670" y="15240"/>
                  </a:lnTo>
                  <a:lnTo>
                    <a:pt x="38100" y="16510"/>
                  </a:lnTo>
                  <a:lnTo>
                    <a:pt x="49530" y="17780"/>
                  </a:lnTo>
                  <a:lnTo>
                    <a:pt x="66040" y="19050"/>
                  </a:lnTo>
                  <a:lnTo>
                    <a:pt x="105410" y="20320"/>
                  </a:lnTo>
                  <a:lnTo>
                    <a:pt x="162560" y="21590"/>
                  </a:lnTo>
                  <a:lnTo>
                    <a:pt x="182880" y="20320"/>
                  </a:lnTo>
                  <a:lnTo>
                    <a:pt x="201930" y="17780"/>
                  </a:lnTo>
                  <a:lnTo>
                    <a:pt x="222250" y="15240"/>
                  </a:lnTo>
                  <a:lnTo>
                    <a:pt x="242570" y="13970"/>
                  </a:lnTo>
                  <a:lnTo>
                    <a:pt x="264160" y="12700"/>
                  </a:lnTo>
                  <a:lnTo>
                    <a:pt x="284480" y="12700"/>
                  </a:lnTo>
                  <a:lnTo>
                    <a:pt x="306070" y="10160"/>
                  </a:lnTo>
                  <a:lnTo>
                    <a:pt x="326390" y="8890"/>
                  </a:lnTo>
                  <a:lnTo>
                    <a:pt x="347980" y="5080"/>
                  </a:lnTo>
                  <a:lnTo>
                    <a:pt x="368300" y="3810"/>
                  </a:lnTo>
                  <a:lnTo>
                    <a:pt x="389890" y="2540"/>
                  </a:lnTo>
                  <a:lnTo>
                    <a:pt x="431800" y="1270"/>
                  </a:lnTo>
                  <a:lnTo>
                    <a:pt x="541020" y="0"/>
                  </a:lnTo>
                  <a:lnTo>
                    <a:pt x="64262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653540" y="5295900"/>
              <a:ext cx="631191" cy="20321"/>
            </a:xfrm>
            <a:custGeom>
              <a:avLst/>
              <a:gdLst/>
              <a:ahLst/>
              <a:cxnLst/>
              <a:rect l="0" t="0" r="0" b="0"/>
              <a:pathLst>
                <a:path w="631191" h="20321">
                  <a:moveTo>
                    <a:pt x="0" y="0"/>
                  </a:moveTo>
                  <a:lnTo>
                    <a:pt x="43180" y="13970"/>
                  </a:lnTo>
                  <a:lnTo>
                    <a:pt x="55880" y="16510"/>
                  </a:lnTo>
                  <a:lnTo>
                    <a:pt x="69850" y="17780"/>
                  </a:lnTo>
                  <a:lnTo>
                    <a:pt x="85090" y="19050"/>
                  </a:lnTo>
                  <a:lnTo>
                    <a:pt x="116840" y="20320"/>
                  </a:lnTo>
                  <a:lnTo>
                    <a:pt x="185420" y="20320"/>
                  </a:lnTo>
                  <a:lnTo>
                    <a:pt x="205740" y="20320"/>
                  </a:lnTo>
                  <a:lnTo>
                    <a:pt x="227330" y="17780"/>
                  </a:lnTo>
                  <a:lnTo>
                    <a:pt x="248920" y="15240"/>
                  </a:lnTo>
                  <a:lnTo>
                    <a:pt x="271780" y="13970"/>
                  </a:lnTo>
                  <a:lnTo>
                    <a:pt x="293370" y="12700"/>
                  </a:lnTo>
                  <a:lnTo>
                    <a:pt x="335280" y="11430"/>
                  </a:lnTo>
                  <a:lnTo>
                    <a:pt x="490220" y="10160"/>
                  </a:lnTo>
                  <a:lnTo>
                    <a:pt x="631190" y="101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695450" y="5453380"/>
              <a:ext cx="20321" cy="431801"/>
            </a:xfrm>
            <a:custGeom>
              <a:avLst/>
              <a:gdLst/>
              <a:ahLst/>
              <a:cxnLst/>
              <a:rect l="0" t="0" r="0" b="0"/>
              <a:pathLst>
                <a:path w="20321" h="431801">
                  <a:moveTo>
                    <a:pt x="20320" y="0"/>
                  </a:moveTo>
                  <a:lnTo>
                    <a:pt x="15240" y="27940"/>
                  </a:lnTo>
                  <a:lnTo>
                    <a:pt x="13970" y="45720"/>
                  </a:lnTo>
                  <a:lnTo>
                    <a:pt x="12700" y="67310"/>
                  </a:lnTo>
                  <a:lnTo>
                    <a:pt x="11430" y="111760"/>
                  </a:lnTo>
                  <a:lnTo>
                    <a:pt x="10160" y="207010"/>
                  </a:lnTo>
                  <a:lnTo>
                    <a:pt x="8890" y="226060"/>
                  </a:lnTo>
                  <a:lnTo>
                    <a:pt x="7620" y="245110"/>
                  </a:lnTo>
                  <a:lnTo>
                    <a:pt x="5080" y="265430"/>
                  </a:lnTo>
                  <a:lnTo>
                    <a:pt x="2540" y="283210"/>
                  </a:lnTo>
                  <a:lnTo>
                    <a:pt x="1270" y="299720"/>
                  </a:lnTo>
                  <a:lnTo>
                    <a:pt x="1270" y="316230"/>
                  </a:lnTo>
                  <a:lnTo>
                    <a:pt x="0" y="346710"/>
                  </a:lnTo>
                  <a:lnTo>
                    <a:pt x="0" y="431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625600" y="5486400"/>
              <a:ext cx="275591" cy="177801"/>
            </a:xfrm>
            <a:custGeom>
              <a:avLst/>
              <a:gdLst/>
              <a:ahLst/>
              <a:cxnLst/>
              <a:rect l="0" t="0" r="0" b="0"/>
              <a:pathLst>
                <a:path w="275591" h="177801">
                  <a:moveTo>
                    <a:pt x="16510" y="52070"/>
                  </a:moveTo>
                  <a:lnTo>
                    <a:pt x="0" y="45720"/>
                  </a:lnTo>
                  <a:lnTo>
                    <a:pt x="1270" y="41910"/>
                  </a:lnTo>
                  <a:lnTo>
                    <a:pt x="7620" y="36830"/>
                  </a:lnTo>
                  <a:lnTo>
                    <a:pt x="17780" y="31750"/>
                  </a:lnTo>
                  <a:lnTo>
                    <a:pt x="27940" y="26670"/>
                  </a:lnTo>
                  <a:lnTo>
                    <a:pt x="38100" y="21590"/>
                  </a:lnTo>
                  <a:lnTo>
                    <a:pt x="48260" y="17780"/>
                  </a:lnTo>
                  <a:lnTo>
                    <a:pt x="59690" y="13970"/>
                  </a:lnTo>
                  <a:lnTo>
                    <a:pt x="72390" y="10160"/>
                  </a:lnTo>
                  <a:lnTo>
                    <a:pt x="85090" y="6350"/>
                  </a:lnTo>
                  <a:lnTo>
                    <a:pt x="99060" y="3810"/>
                  </a:lnTo>
                  <a:lnTo>
                    <a:pt x="113030" y="2540"/>
                  </a:lnTo>
                  <a:lnTo>
                    <a:pt x="125730" y="1270"/>
                  </a:lnTo>
                  <a:lnTo>
                    <a:pt x="140970" y="0"/>
                  </a:lnTo>
                  <a:lnTo>
                    <a:pt x="173990" y="0"/>
                  </a:lnTo>
                  <a:lnTo>
                    <a:pt x="187960" y="0"/>
                  </a:lnTo>
                  <a:lnTo>
                    <a:pt x="200660" y="2540"/>
                  </a:lnTo>
                  <a:lnTo>
                    <a:pt x="213360" y="5080"/>
                  </a:lnTo>
                  <a:lnTo>
                    <a:pt x="224790" y="8890"/>
                  </a:lnTo>
                  <a:lnTo>
                    <a:pt x="236220" y="13970"/>
                  </a:lnTo>
                  <a:lnTo>
                    <a:pt x="247650" y="19050"/>
                  </a:lnTo>
                  <a:lnTo>
                    <a:pt x="256540" y="27940"/>
                  </a:lnTo>
                  <a:lnTo>
                    <a:pt x="265430" y="38100"/>
                  </a:lnTo>
                  <a:lnTo>
                    <a:pt x="274320" y="49530"/>
                  </a:lnTo>
                  <a:lnTo>
                    <a:pt x="275590" y="62230"/>
                  </a:lnTo>
                  <a:lnTo>
                    <a:pt x="274320" y="74930"/>
                  </a:lnTo>
                  <a:lnTo>
                    <a:pt x="269240" y="87630"/>
                  </a:lnTo>
                  <a:lnTo>
                    <a:pt x="261620" y="99060"/>
                  </a:lnTo>
                  <a:lnTo>
                    <a:pt x="254000" y="109220"/>
                  </a:lnTo>
                  <a:lnTo>
                    <a:pt x="245110" y="118110"/>
                  </a:lnTo>
                  <a:lnTo>
                    <a:pt x="236220" y="125730"/>
                  </a:lnTo>
                  <a:lnTo>
                    <a:pt x="226060" y="134620"/>
                  </a:lnTo>
                  <a:lnTo>
                    <a:pt x="215900" y="142240"/>
                  </a:lnTo>
                  <a:lnTo>
                    <a:pt x="204470" y="147320"/>
                  </a:lnTo>
                  <a:lnTo>
                    <a:pt x="191770" y="153670"/>
                  </a:lnTo>
                  <a:lnTo>
                    <a:pt x="167640" y="162560"/>
                  </a:lnTo>
                  <a:lnTo>
                    <a:pt x="144780" y="170180"/>
                  </a:lnTo>
                  <a:lnTo>
                    <a:pt x="132080" y="172720"/>
                  </a:lnTo>
                  <a:lnTo>
                    <a:pt x="119380" y="173990"/>
                  </a:lnTo>
                  <a:lnTo>
                    <a:pt x="106680" y="175260"/>
                  </a:lnTo>
                  <a:lnTo>
                    <a:pt x="92710" y="176530"/>
                  </a:lnTo>
                  <a:lnTo>
                    <a:pt x="38100" y="1778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875790" y="5612130"/>
              <a:ext cx="138431" cy="210821"/>
            </a:xfrm>
            <a:custGeom>
              <a:avLst/>
              <a:gdLst/>
              <a:ahLst/>
              <a:cxnLst/>
              <a:rect l="0" t="0" r="0" b="0"/>
              <a:pathLst>
                <a:path w="138431" h="210821">
                  <a:moveTo>
                    <a:pt x="19050" y="0"/>
                  </a:moveTo>
                  <a:lnTo>
                    <a:pt x="30480" y="10160"/>
                  </a:lnTo>
                  <a:lnTo>
                    <a:pt x="31750" y="20320"/>
                  </a:lnTo>
                  <a:lnTo>
                    <a:pt x="29210" y="31750"/>
                  </a:lnTo>
                  <a:lnTo>
                    <a:pt x="26670" y="45720"/>
                  </a:lnTo>
                  <a:lnTo>
                    <a:pt x="22860" y="58420"/>
                  </a:lnTo>
                  <a:lnTo>
                    <a:pt x="15240" y="81280"/>
                  </a:lnTo>
                  <a:lnTo>
                    <a:pt x="5080" y="114300"/>
                  </a:lnTo>
                  <a:lnTo>
                    <a:pt x="2540" y="128270"/>
                  </a:lnTo>
                  <a:lnTo>
                    <a:pt x="1270" y="142240"/>
                  </a:lnTo>
                  <a:lnTo>
                    <a:pt x="0" y="157480"/>
                  </a:lnTo>
                  <a:lnTo>
                    <a:pt x="2540" y="170180"/>
                  </a:lnTo>
                  <a:lnTo>
                    <a:pt x="5080" y="181610"/>
                  </a:lnTo>
                  <a:lnTo>
                    <a:pt x="10160" y="190500"/>
                  </a:lnTo>
                  <a:lnTo>
                    <a:pt x="17780" y="198120"/>
                  </a:lnTo>
                  <a:lnTo>
                    <a:pt x="27940" y="204470"/>
                  </a:lnTo>
                  <a:lnTo>
                    <a:pt x="39370" y="209550"/>
                  </a:lnTo>
                  <a:lnTo>
                    <a:pt x="52070" y="210820"/>
                  </a:lnTo>
                  <a:lnTo>
                    <a:pt x="67310" y="209550"/>
                  </a:lnTo>
                  <a:lnTo>
                    <a:pt x="82550" y="205740"/>
                  </a:lnTo>
                  <a:lnTo>
                    <a:pt x="96520" y="199390"/>
                  </a:lnTo>
                  <a:lnTo>
                    <a:pt x="109220" y="190500"/>
                  </a:lnTo>
                  <a:lnTo>
                    <a:pt x="121920" y="179070"/>
                  </a:lnTo>
                  <a:lnTo>
                    <a:pt x="129540" y="165100"/>
                  </a:lnTo>
                  <a:lnTo>
                    <a:pt x="134620" y="148590"/>
                  </a:lnTo>
                  <a:lnTo>
                    <a:pt x="138430" y="130810"/>
                  </a:lnTo>
                  <a:lnTo>
                    <a:pt x="137160" y="113030"/>
                  </a:lnTo>
                  <a:lnTo>
                    <a:pt x="133350" y="95250"/>
                  </a:lnTo>
                  <a:lnTo>
                    <a:pt x="127000" y="77470"/>
                  </a:lnTo>
                  <a:lnTo>
                    <a:pt x="120650" y="63500"/>
                  </a:lnTo>
                  <a:lnTo>
                    <a:pt x="113030" y="50800"/>
                  </a:lnTo>
                  <a:lnTo>
                    <a:pt x="106680" y="40640"/>
                  </a:lnTo>
                  <a:lnTo>
                    <a:pt x="95250" y="33020"/>
                  </a:lnTo>
                  <a:lnTo>
                    <a:pt x="80010" y="26670"/>
                  </a:lnTo>
                  <a:lnTo>
                    <a:pt x="63500" y="21590"/>
                  </a:lnTo>
                  <a:lnTo>
                    <a:pt x="49530" y="20320"/>
                  </a:lnTo>
                  <a:lnTo>
                    <a:pt x="38100" y="21590"/>
                  </a:lnTo>
                  <a:lnTo>
                    <a:pt x="889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090420" y="5568950"/>
              <a:ext cx="142241" cy="245111"/>
            </a:xfrm>
            <a:custGeom>
              <a:avLst/>
              <a:gdLst/>
              <a:ahLst/>
              <a:cxnLst/>
              <a:rect l="0" t="0" r="0" b="0"/>
              <a:pathLst>
                <a:path w="142241" h="245111">
                  <a:moveTo>
                    <a:pt x="15240" y="158750"/>
                  </a:moveTo>
                  <a:lnTo>
                    <a:pt x="15240" y="180340"/>
                  </a:lnTo>
                  <a:lnTo>
                    <a:pt x="13970" y="190500"/>
                  </a:lnTo>
                  <a:lnTo>
                    <a:pt x="12700" y="200660"/>
                  </a:lnTo>
                  <a:lnTo>
                    <a:pt x="10160" y="212090"/>
                  </a:lnTo>
                  <a:lnTo>
                    <a:pt x="6350" y="222250"/>
                  </a:lnTo>
                  <a:lnTo>
                    <a:pt x="0" y="242570"/>
                  </a:lnTo>
                  <a:lnTo>
                    <a:pt x="1270" y="245110"/>
                  </a:lnTo>
                  <a:lnTo>
                    <a:pt x="3810" y="242570"/>
                  </a:lnTo>
                  <a:lnTo>
                    <a:pt x="7620" y="234950"/>
                  </a:lnTo>
                  <a:lnTo>
                    <a:pt x="10160" y="226060"/>
                  </a:lnTo>
                  <a:lnTo>
                    <a:pt x="11430" y="215900"/>
                  </a:lnTo>
                  <a:lnTo>
                    <a:pt x="12700" y="203200"/>
                  </a:lnTo>
                  <a:lnTo>
                    <a:pt x="20320" y="147320"/>
                  </a:lnTo>
                  <a:lnTo>
                    <a:pt x="22860" y="129540"/>
                  </a:lnTo>
                  <a:lnTo>
                    <a:pt x="26670" y="115570"/>
                  </a:lnTo>
                  <a:lnTo>
                    <a:pt x="29210" y="101600"/>
                  </a:lnTo>
                  <a:lnTo>
                    <a:pt x="34290" y="90170"/>
                  </a:lnTo>
                  <a:lnTo>
                    <a:pt x="39370" y="80010"/>
                  </a:lnTo>
                  <a:lnTo>
                    <a:pt x="45720" y="71120"/>
                  </a:lnTo>
                  <a:lnTo>
                    <a:pt x="52070" y="63500"/>
                  </a:lnTo>
                  <a:lnTo>
                    <a:pt x="58420" y="54610"/>
                  </a:lnTo>
                  <a:lnTo>
                    <a:pt x="64770" y="46990"/>
                  </a:lnTo>
                  <a:lnTo>
                    <a:pt x="73660" y="39370"/>
                  </a:lnTo>
                  <a:lnTo>
                    <a:pt x="85090" y="33020"/>
                  </a:lnTo>
                  <a:lnTo>
                    <a:pt x="14224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326640" y="5506720"/>
              <a:ext cx="31751" cy="284481"/>
            </a:xfrm>
            <a:custGeom>
              <a:avLst/>
              <a:gdLst/>
              <a:ahLst/>
              <a:cxnLst/>
              <a:rect l="0" t="0" r="0" b="0"/>
              <a:pathLst>
                <a:path w="31751" h="284481">
                  <a:moveTo>
                    <a:pt x="31750" y="0"/>
                  </a:moveTo>
                  <a:lnTo>
                    <a:pt x="31750" y="78740"/>
                  </a:lnTo>
                  <a:lnTo>
                    <a:pt x="30480" y="96520"/>
                  </a:lnTo>
                  <a:lnTo>
                    <a:pt x="29210" y="114300"/>
                  </a:lnTo>
                  <a:lnTo>
                    <a:pt x="26670" y="132080"/>
                  </a:lnTo>
                  <a:lnTo>
                    <a:pt x="24130" y="148590"/>
                  </a:lnTo>
                  <a:lnTo>
                    <a:pt x="22860" y="165100"/>
                  </a:lnTo>
                  <a:lnTo>
                    <a:pt x="22860" y="180340"/>
                  </a:lnTo>
                  <a:lnTo>
                    <a:pt x="21590" y="193040"/>
                  </a:lnTo>
                  <a:lnTo>
                    <a:pt x="19050" y="205740"/>
                  </a:lnTo>
                  <a:lnTo>
                    <a:pt x="16510" y="218440"/>
                  </a:lnTo>
                  <a:lnTo>
                    <a:pt x="13970" y="231140"/>
                  </a:lnTo>
                  <a:lnTo>
                    <a:pt x="12700" y="243840"/>
                  </a:lnTo>
                  <a:lnTo>
                    <a:pt x="0" y="2844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284730" y="5632450"/>
              <a:ext cx="137161" cy="19051"/>
            </a:xfrm>
            <a:custGeom>
              <a:avLst/>
              <a:gdLst/>
              <a:ahLst/>
              <a:cxnLst/>
              <a:rect l="0" t="0" r="0" b="0"/>
              <a:pathLst>
                <a:path w="137161" h="19051">
                  <a:moveTo>
                    <a:pt x="0" y="0"/>
                  </a:moveTo>
                  <a:lnTo>
                    <a:pt x="16510" y="11430"/>
                  </a:lnTo>
                  <a:lnTo>
                    <a:pt x="26670" y="15240"/>
                  </a:lnTo>
                  <a:lnTo>
                    <a:pt x="36830" y="16510"/>
                  </a:lnTo>
                  <a:lnTo>
                    <a:pt x="49530" y="19050"/>
                  </a:lnTo>
                  <a:lnTo>
                    <a:pt x="62230" y="17780"/>
                  </a:lnTo>
                  <a:lnTo>
                    <a:pt x="74930" y="16510"/>
                  </a:lnTo>
                  <a:lnTo>
                    <a:pt x="13716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708910" y="5373370"/>
              <a:ext cx="312421" cy="467361"/>
            </a:xfrm>
            <a:custGeom>
              <a:avLst/>
              <a:gdLst/>
              <a:ahLst/>
              <a:cxnLst/>
              <a:rect l="0" t="0" r="0" b="0"/>
              <a:pathLst>
                <a:path w="312421" h="467361">
                  <a:moveTo>
                    <a:pt x="312420" y="59690"/>
                  </a:moveTo>
                  <a:lnTo>
                    <a:pt x="262890" y="10160"/>
                  </a:lnTo>
                  <a:lnTo>
                    <a:pt x="252730" y="5080"/>
                  </a:lnTo>
                  <a:lnTo>
                    <a:pt x="240030" y="2540"/>
                  </a:lnTo>
                  <a:lnTo>
                    <a:pt x="226060" y="0"/>
                  </a:lnTo>
                  <a:lnTo>
                    <a:pt x="212090" y="0"/>
                  </a:lnTo>
                  <a:lnTo>
                    <a:pt x="200660" y="1270"/>
                  </a:lnTo>
                  <a:lnTo>
                    <a:pt x="189230" y="2540"/>
                  </a:lnTo>
                  <a:lnTo>
                    <a:pt x="175260" y="8890"/>
                  </a:lnTo>
                  <a:lnTo>
                    <a:pt x="160020" y="17780"/>
                  </a:lnTo>
                  <a:lnTo>
                    <a:pt x="144780" y="27940"/>
                  </a:lnTo>
                  <a:lnTo>
                    <a:pt x="130810" y="39370"/>
                  </a:lnTo>
                  <a:lnTo>
                    <a:pt x="116840" y="52070"/>
                  </a:lnTo>
                  <a:lnTo>
                    <a:pt x="105410" y="64770"/>
                  </a:lnTo>
                  <a:lnTo>
                    <a:pt x="93980" y="78740"/>
                  </a:lnTo>
                  <a:lnTo>
                    <a:pt x="82550" y="91440"/>
                  </a:lnTo>
                  <a:lnTo>
                    <a:pt x="71120" y="105410"/>
                  </a:lnTo>
                  <a:lnTo>
                    <a:pt x="62230" y="121920"/>
                  </a:lnTo>
                  <a:lnTo>
                    <a:pt x="53340" y="139700"/>
                  </a:lnTo>
                  <a:lnTo>
                    <a:pt x="44450" y="158750"/>
                  </a:lnTo>
                  <a:lnTo>
                    <a:pt x="36830" y="177800"/>
                  </a:lnTo>
                  <a:lnTo>
                    <a:pt x="21590" y="218440"/>
                  </a:lnTo>
                  <a:lnTo>
                    <a:pt x="16510" y="237490"/>
                  </a:lnTo>
                  <a:lnTo>
                    <a:pt x="11430" y="256540"/>
                  </a:lnTo>
                  <a:lnTo>
                    <a:pt x="6350" y="275590"/>
                  </a:lnTo>
                  <a:lnTo>
                    <a:pt x="2540" y="293370"/>
                  </a:lnTo>
                  <a:lnTo>
                    <a:pt x="1270" y="311150"/>
                  </a:lnTo>
                  <a:lnTo>
                    <a:pt x="0" y="328930"/>
                  </a:lnTo>
                  <a:lnTo>
                    <a:pt x="0" y="345440"/>
                  </a:lnTo>
                  <a:lnTo>
                    <a:pt x="1270" y="361950"/>
                  </a:lnTo>
                  <a:lnTo>
                    <a:pt x="3810" y="375920"/>
                  </a:lnTo>
                  <a:lnTo>
                    <a:pt x="7620" y="389890"/>
                  </a:lnTo>
                  <a:lnTo>
                    <a:pt x="15240" y="402590"/>
                  </a:lnTo>
                  <a:lnTo>
                    <a:pt x="22860" y="414020"/>
                  </a:lnTo>
                  <a:lnTo>
                    <a:pt x="31750" y="425450"/>
                  </a:lnTo>
                  <a:lnTo>
                    <a:pt x="40640" y="434340"/>
                  </a:lnTo>
                  <a:lnTo>
                    <a:pt x="50800" y="441960"/>
                  </a:lnTo>
                  <a:lnTo>
                    <a:pt x="62230" y="449580"/>
                  </a:lnTo>
                  <a:lnTo>
                    <a:pt x="74930" y="454660"/>
                  </a:lnTo>
                  <a:lnTo>
                    <a:pt x="87630" y="459740"/>
                  </a:lnTo>
                  <a:lnTo>
                    <a:pt x="100330" y="463550"/>
                  </a:lnTo>
                  <a:lnTo>
                    <a:pt x="114300" y="466090"/>
                  </a:lnTo>
                  <a:lnTo>
                    <a:pt x="127000" y="467360"/>
                  </a:lnTo>
                  <a:lnTo>
                    <a:pt x="140970" y="467360"/>
                  </a:lnTo>
                  <a:lnTo>
                    <a:pt x="154940" y="466090"/>
                  </a:lnTo>
                  <a:lnTo>
                    <a:pt x="168910" y="463550"/>
                  </a:lnTo>
                  <a:lnTo>
                    <a:pt x="182880" y="459740"/>
                  </a:lnTo>
                  <a:lnTo>
                    <a:pt x="196850" y="454660"/>
                  </a:lnTo>
                  <a:lnTo>
                    <a:pt x="210820" y="449580"/>
                  </a:lnTo>
                  <a:lnTo>
                    <a:pt x="224790" y="443230"/>
                  </a:lnTo>
                  <a:lnTo>
                    <a:pt x="280670" y="4178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012440" y="5612130"/>
              <a:ext cx="167641" cy="226061"/>
            </a:xfrm>
            <a:custGeom>
              <a:avLst/>
              <a:gdLst/>
              <a:ahLst/>
              <a:cxnLst/>
              <a:rect l="0" t="0" r="0" b="0"/>
              <a:pathLst>
                <a:path w="167641" h="226061">
                  <a:moveTo>
                    <a:pt x="30480" y="0"/>
                  </a:moveTo>
                  <a:lnTo>
                    <a:pt x="24130" y="16510"/>
                  </a:lnTo>
                  <a:lnTo>
                    <a:pt x="21590" y="26670"/>
                  </a:lnTo>
                  <a:lnTo>
                    <a:pt x="15240" y="54610"/>
                  </a:lnTo>
                  <a:lnTo>
                    <a:pt x="13970" y="71120"/>
                  </a:lnTo>
                  <a:lnTo>
                    <a:pt x="12700" y="90170"/>
                  </a:lnTo>
                  <a:lnTo>
                    <a:pt x="11430" y="109220"/>
                  </a:lnTo>
                  <a:lnTo>
                    <a:pt x="10160" y="148590"/>
                  </a:lnTo>
                  <a:lnTo>
                    <a:pt x="8890" y="220980"/>
                  </a:lnTo>
                  <a:lnTo>
                    <a:pt x="7620" y="226060"/>
                  </a:lnTo>
                  <a:lnTo>
                    <a:pt x="6350" y="226060"/>
                  </a:lnTo>
                  <a:lnTo>
                    <a:pt x="3810" y="220980"/>
                  </a:lnTo>
                  <a:lnTo>
                    <a:pt x="2540" y="208280"/>
                  </a:lnTo>
                  <a:lnTo>
                    <a:pt x="1270" y="193040"/>
                  </a:lnTo>
                  <a:lnTo>
                    <a:pt x="0" y="173990"/>
                  </a:lnTo>
                  <a:lnTo>
                    <a:pt x="1270" y="156210"/>
                  </a:lnTo>
                  <a:lnTo>
                    <a:pt x="2540" y="140970"/>
                  </a:lnTo>
                  <a:lnTo>
                    <a:pt x="5080" y="125730"/>
                  </a:lnTo>
                  <a:lnTo>
                    <a:pt x="7620" y="111760"/>
                  </a:lnTo>
                  <a:lnTo>
                    <a:pt x="10160" y="99060"/>
                  </a:lnTo>
                  <a:lnTo>
                    <a:pt x="13970" y="86360"/>
                  </a:lnTo>
                  <a:lnTo>
                    <a:pt x="19050" y="73660"/>
                  </a:lnTo>
                  <a:lnTo>
                    <a:pt x="26670" y="60960"/>
                  </a:lnTo>
                  <a:lnTo>
                    <a:pt x="34290" y="46990"/>
                  </a:lnTo>
                  <a:lnTo>
                    <a:pt x="46990" y="38100"/>
                  </a:lnTo>
                  <a:lnTo>
                    <a:pt x="62230" y="33020"/>
                  </a:lnTo>
                  <a:lnTo>
                    <a:pt x="80010" y="29210"/>
                  </a:lnTo>
                  <a:lnTo>
                    <a:pt x="97790" y="26670"/>
                  </a:lnTo>
                  <a:lnTo>
                    <a:pt x="114300" y="26670"/>
                  </a:lnTo>
                  <a:lnTo>
                    <a:pt x="167640" y="317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3172460" y="5652770"/>
              <a:ext cx="248921" cy="214631"/>
            </a:xfrm>
            <a:custGeom>
              <a:avLst/>
              <a:gdLst/>
              <a:ahLst/>
              <a:cxnLst/>
              <a:rect l="0" t="0" r="0" b="0"/>
              <a:pathLst>
                <a:path w="248921" h="214631">
                  <a:moveTo>
                    <a:pt x="165100" y="43180"/>
                  </a:moveTo>
                  <a:lnTo>
                    <a:pt x="160020" y="26670"/>
                  </a:lnTo>
                  <a:lnTo>
                    <a:pt x="154940" y="19050"/>
                  </a:lnTo>
                  <a:lnTo>
                    <a:pt x="147320" y="11430"/>
                  </a:lnTo>
                  <a:lnTo>
                    <a:pt x="139700" y="5080"/>
                  </a:lnTo>
                  <a:lnTo>
                    <a:pt x="129540" y="1270"/>
                  </a:lnTo>
                  <a:lnTo>
                    <a:pt x="118110" y="0"/>
                  </a:lnTo>
                  <a:lnTo>
                    <a:pt x="105410" y="0"/>
                  </a:lnTo>
                  <a:lnTo>
                    <a:pt x="93980" y="2540"/>
                  </a:lnTo>
                  <a:lnTo>
                    <a:pt x="82550" y="6350"/>
                  </a:lnTo>
                  <a:lnTo>
                    <a:pt x="71120" y="11430"/>
                  </a:lnTo>
                  <a:lnTo>
                    <a:pt x="62230" y="19050"/>
                  </a:lnTo>
                  <a:lnTo>
                    <a:pt x="53340" y="26670"/>
                  </a:lnTo>
                  <a:lnTo>
                    <a:pt x="44450" y="35560"/>
                  </a:lnTo>
                  <a:lnTo>
                    <a:pt x="36830" y="45720"/>
                  </a:lnTo>
                  <a:lnTo>
                    <a:pt x="29210" y="54610"/>
                  </a:lnTo>
                  <a:lnTo>
                    <a:pt x="21590" y="64770"/>
                  </a:lnTo>
                  <a:lnTo>
                    <a:pt x="15240" y="76200"/>
                  </a:lnTo>
                  <a:lnTo>
                    <a:pt x="10160" y="88900"/>
                  </a:lnTo>
                  <a:lnTo>
                    <a:pt x="6350" y="101600"/>
                  </a:lnTo>
                  <a:lnTo>
                    <a:pt x="2540" y="115570"/>
                  </a:lnTo>
                  <a:lnTo>
                    <a:pt x="1270" y="132080"/>
                  </a:lnTo>
                  <a:lnTo>
                    <a:pt x="0" y="147320"/>
                  </a:lnTo>
                  <a:lnTo>
                    <a:pt x="1270" y="162560"/>
                  </a:lnTo>
                  <a:lnTo>
                    <a:pt x="3810" y="177800"/>
                  </a:lnTo>
                  <a:lnTo>
                    <a:pt x="8890" y="193040"/>
                  </a:lnTo>
                  <a:lnTo>
                    <a:pt x="17780" y="203200"/>
                  </a:lnTo>
                  <a:lnTo>
                    <a:pt x="29210" y="209550"/>
                  </a:lnTo>
                  <a:lnTo>
                    <a:pt x="43180" y="213360"/>
                  </a:lnTo>
                  <a:lnTo>
                    <a:pt x="54610" y="214630"/>
                  </a:lnTo>
                  <a:lnTo>
                    <a:pt x="64770" y="212090"/>
                  </a:lnTo>
                  <a:lnTo>
                    <a:pt x="73660" y="208280"/>
                  </a:lnTo>
                  <a:lnTo>
                    <a:pt x="81280" y="203200"/>
                  </a:lnTo>
                  <a:lnTo>
                    <a:pt x="90170" y="198120"/>
                  </a:lnTo>
                  <a:lnTo>
                    <a:pt x="97790" y="191770"/>
                  </a:lnTo>
                  <a:lnTo>
                    <a:pt x="104140" y="184150"/>
                  </a:lnTo>
                  <a:lnTo>
                    <a:pt x="111760" y="176530"/>
                  </a:lnTo>
                  <a:lnTo>
                    <a:pt x="119380" y="166370"/>
                  </a:lnTo>
                  <a:lnTo>
                    <a:pt x="124460" y="157480"/>
                  </a:lnTo>
                  <a:lnTo>
                    <a:pt x="130810" y="147320"/>
                  </a:lnTo>
                  <a:lnTo>
                    <a:pt x="134620" y="137160"/>
                  </a:lnTo>
                  <a:lnTo>
                    <a:pt x="138430" y="127000"/>
                  </a:lnTo>
                  <a:lnTo>
                    <a:pt x="143510" y="116840"/>
                  </a:lnTo>
                  <a:lnTo>
                    <a:pt x="147320" y="106680"/>
                  </a:lnTo>
                  <a:lnTo>
                    <a:pt x="149860" y="93980"/>
                  </a:lnTo>
                  <a:lnTo>
                    <a:pt x="151130" y="82550"/>
                  </a:lnTo>
                  <a:lnTo>
                    <a:pt x="152400" y="68580"/>
                  </a:lnTo>
                  <a:lnTo>
                    <a:pt x="152400" y="67310"/>
                  </a:lnTo>
                  <a:lnTo>
                    <a:pt x="153670" y="73660"/>
                  </a:lnTo>
                  <a:lnTo>
                    <a:pt x="153670" y="83820"/>
                  </a:lnTo>
                  <a:lnTo>
                    <a:pt x="154940" y="97790"/>
                  </a:lnTo>
                  <a:lnTo>
                    <a:pt x="157480" y="111760"/>
                  </a:lnTo>
                  <a:lnTo>
                    <a:pt x="160020" y="128270"/>
                  </a:lnTo>
                  <a:lnTo>
                    <a:pt x="163830" y="142240"/>
                  </a:lnTo>
                  <a:lnTo>
                    <a:pt x="168910" y="157480"/>
                  </a:lnTo>
                  <a:lnTo>
                    <a:pt x="175260" y="171450"/>
                  </a:lnTo>
                  <a:lnTo>
                    <a:pt x="181610" y="184150"/>
                  </a:lnTo>
                  <a:lnTo>
                    <a:pt x="190500" y="194310"/>
                  </a:lnTo>
                  <a:lnTo>
                    <a:pt x="199390" y="203200"/>
                  </a:lnTo>
                  <a:lnTo>
                    <a:pt x="209550" y="207010"/>
                  </a:lnTo>
                  <a:lnTo>
                    <a:pt x="218440" y="208280"/>
                  </a:lnTo>
                  <a:lnTo>
                    <a:pt x="248920" y="2006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3458210" y="5666740"/>
              <a:ext cx="351791" cy="222251"/>
            </a:xfrm>
            <a:custGeom>
              <a:avLst/>
              <a:gdLst/>
              <a:ahLst/>
              <a:cxnLst/>
              <a:rect l="0" t="0" r="0" b="0"/>
              <a:pathLst>
                <a:path w="351791" h="222251">
                  <a:moveTo>
                    <a:pt x="5080" y="60960"/>
                  </a:moveTo>
                  <a:lnTo>
                    <a:pt x="0" y="44450"/>
                  </a:lnTo>
                  <a:lnTo>
                    <a:pt x="0" y="43180"/>
                  </a:lnTo>
                  <a:lnTo>
                    <a:pt x="0" y="48260"/>
                  </a:lnTo>
                  <a:lnTo>
                    <a:pt x="2540" y="55880"/>
                  </a:lnTo>
                  <a:lnTo>
                    <a:pt x="3810" y="67310"/>
                  </a:lnTo>
                  <a:lnTo>
                    <a:pt x="3810" y="80010"/>
                  </a:lnTo>
                  <a:lnTo>
                    <a:pt x="5080" y="109220"/>
                  </a:lnTo>
                  <a:lnTo>
                    <a:pt x="5080" y="137160"/>
                  </a:lnTo>
                  <a:lnTo>
                    <a:pt x="3810" y="151130"/>
                  </a:lnTo>
                  <a:lnTo>
                    <a:pt x="2540" y="162560"/>
                  </a:lnTo>
                  <a:lnTo>
                    <a:pt x="0" y="173990"/>
                  </a:lnTo>
                  <a:lnTo>
                    <a:pt x="0" y="177800"/>
                  </a:lnTo>
                  <a:lnTo>
                    <a:pt x="0" y="175260"/>
                  </a:lnTo>
                  <a:lnTo>
                    <a:pt x="2540" y="168910"/>
                  </a:lnTo>
                  <a:lnTo>
                    <a:pt x="5080" y="157480"/>
                  </a:lnTo>
                  <a:lnTo>
                    <a:pt x="10160" y="125730"/>
                  </a:lnTo>
                  <a:lnTo>
                    <a:pt x="13970" y="111760"/>
                  </a:lnTo>
                  <a:lnTo>
                    <a:pt x="16510" y="97790"/>
                  </a:lnTo>
                  <a:lnTo>
                    <a:pt x="20320" y="85090"/>
                  </a:lnTo>
                  <a:lnTo>
                    <a:pt x="26670" y="62230"/>
                  </a:lnTo>
                  <a:lnTo>
                    <a:pt x="30480" y="50800"/>
                  </a:lnTo>
                  <a:lnTo>
                    <a:pt x="35560" y="41910"/>
                  </a:lnTo>
                  <a:lnTo>
                    <a:pt x="43180" y="33020"/>
                  </a:lnTo>
                  <a:lnTo>
                    <a:pt x="52070" y="24130"/>
                  </a:lnTo>
                  <a:lnTo>
                    <a:pt x="59690" y="21590"/>
                  </a:lnTo>
                  <a:lnTo>
                    <a:pt x="67310" y="21590"/>
                  </a:lnTo>
                  <a:lnTo>
                    <a:pt x="74930" y="24130"/>
                  </a:lnTo>
                  <a:lnTo>
                    <a:pt x="82550" y="31750"/>
                  </a:lnTo>
                  <a:lnTo>
                    <a:pt x="88900" y="43180"/>
                  </a:lnTo>
                  <a:lnTo>
                    <a:pt x="96520" y="55880"/>
                  </a:lnTo>
                  <a:lnTo>
                    <a:pt x="102870" y="67310"/>
                  </a:lnTo>
                  <a:lnTo>
                    <a:pt x="107950" y="80010"/>
                  </a:lnTo>
                  <a:lnTo>
                    <a:pt x="111760" y="91440"/>
                  </a:lnTo>
                  <a:lnTo>
                    <a:pt x="120650" y="113030"/>
                  </a:lnTo>
                  <a:lnTo>
                    <a:pt x="124460" y="123190"/>
                  </a:lnTo>
                  <a:lnTo>
                    <a:pt x="129540" y="133350"/>
                  </a:lnTo>
                  <a:lnTo>
                    <a:pt x="134620" y="142240"/>
                  </a:lnTo>
                  <a:lnTo>
                    <a:pt x="140970" y="149860"/>
                  </a:lnTo>
                  <a:lnTo>
                    <a:pt x="151130" y="156210"/>
                  </a:lnTo>
                  <a:lnTo>
                    <a:pt x="163830" y="162560"/>
                  </a:lnTo>
                  <a:lnTo>
                    <a:pt x="177800" y="166370"/>
                  </a:lnTo>
                  <a:lnTo>
                    <a:pt x="194310" y="167640"/>
                  </a:lnTo>
                  <a:lnTo>
                    <a:pt x="212090" y="166370"/>
                  </a:lnTo>
                  <a:lnTo>
                    <a:pt x="231140" y="162560"/>
                  </a:lnTo>
                  <a:lnTo>
                    <a:pt x="247650" y="157480"/>
                  </a:lnTo>
                  <a:lnTo>
                    <a:pt x="261620" y="152400"/>
                  </a:lnTo>
                  <a:lnTo>
                    <a:pt x="274320" y="146050"/>
                  </a:lnTo>
                  <a:lnTo>
                    <a:pt x="287020" y="139700"/>
                  </a:lnTo>
                  <a:lnTo>
                    <a:pt x="298450" y="133350"/>
                  </a:lnTo>
                  <a:lnTo>
                    <a:pt x="309880" y="127000"/>
                  </a:lnTo>
                  <a:lnTo>
                    <a:pt x="318770" y="119380"/>
                  </a:lnTo>
                  <a:lnTo>
                    <a:pt x="325120" y="110490"/>
                  </a:lnTo>
                  <a:lnTo>
                    <a:pt x="331470" y="100330"/>
                  </a:lnTo>
                  <a:lnTo>
                    <a:pt x="336550" y="91440"/>
                  </a:lnTo>
                  <a:lnTo>
                    <a:pt x="340360" y="81280"/>
                  </a:lnTo>
                  <a:lnTo>
                    <a:pt x="344170" y="71120"/>
                  </a:lnTo>
                  <a:lnTo>
                    <a:pt x="346710" y="58420"/>
                  </a:lnTo>
                  <a:lnTo>
                    <a:pt x="346710" y="43180"/>
                  </a:lnTo>
                  <a:lnTo>
                    <a:pt x="345440" y="27940"/>
                  </a:lnTo>
                  <a:lnTo>
                    <a:pt x="339090" y="16510"/>
                  </a:lnTo>
                  <a:lnTo>
                    <a:pt x="331470" y="7620"/>
                  </a:lnTo>
                  <a:lnTo>
                    <a:pt x="321310" y="1270"/>
                  </a:lnTo>
                  <a:lnTo>
                    <a:pt x="309880" y="0"/>
                  </a:lnTo>
                  <a:lnTo>
                    <a:pt x="297180" y="2540"/>
                  </a:lnTo>
                  <a:lnTo>
                    <a:pt x="284480" y="7620"/>
                  </a:lnTo>
                  <a:lnTo>
                    <a:pt x="273050" y="15240"/>
                  </a:lnTo>
                  <a:lnTo>
                    <a:pt x="264160" y="22860"/>
                  </a:lnTo>
                  <a:lnTo>
                    <a:pt x="255270" y="31750"/>
                  </a:lnTo>
                  <a:lnTo>
                    <a:pt x="248920" y="43180"/>
                  </a:lnTo>
                  <a:lnTo>
                    <a:pt x="245110" y="54610"/>
                  </a:lnTo>
                  <a:lnTo>
                    <a:pt x="242570" y="67310"/>
                  </a:lnTo>
                  <a:lnTo>
                    <a:pt x="241300" y="80010"/>
                  </a:lnTo>
                  <a:lnTo>
                    <a:pt x="242570" y="93980"/>
                  </a:lnTo>
                  <a:lnTo>
                    <a:pt x="243840" y="106680"/>
                  </a:lnTo>
                  <a:lnTo>
                    <a:pt x="247650" y="119380"/>
                  </a:lnTo>
                  <a:lnTo>
                    <a:pt x="252730" y="132080"/>
                  </a:lnTo>
                  <a:lnTo>
                    <a:pt x="257810" y="143510"/>
                  </a:lnTo>
                  <a:lnTo>
                    <a:pt x="265430" y="154940"/>
                  </a:lnTo>
                  <a:lnTo>
                    <a:pt x="273050" y="165100"/>
                  </a:lnTo>
                  <a:lnTo>
                    <a:pt x="281940" y="176530"/>
                  </a:lnTo>
                  <a:lnTo>
                    <a:pt x="290830" y="185420"/>
                  </a:lnTo>
                  <a:lnTo>
                    <a:pt x="306070" y="201930"/>
                  </a:lnTo>
                  <a:lnTo>
                    <a:pt x="317500" y="209550"/>
                  </a:lnTo>
                  <a:lnTo>
                    <a:pt x="330200" y="214630"/>
                  </a:lnTo>
                  <a:lnTo>
                    <a:pt x="351790" y="222250"/>
                  </a:lnTo>
                  <a:lnTo>
                    <a:pt x="342900" y="21844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652270" y="6012180"/>
              <a:ext cx="527051" cy="19051"/>
            </a:xfrm>
            <a:custGeom>
              <a:avLst/>
              <a:gdLst/>
              <a:ahLst/>
              <a:cxnLst/>
              <a:rect l="0" t="0" r="0" b="0"/>
              <a:pathLst>
                <a:path w="527051" h="19051">
                  <a:moveTo>
                    <a:pt x="31750" y="0"/>
                  </a:moveTo>
                  <a:lnTo>
                    <a:pt x="3810" y="0"/>
                  </a:lnTo>
                  <a:lnTo>
                    <a:pt x="0" y="1270"/>
                  </a:lnTo>
                  <a:lnTo>
                    <a:pt x="0" y="2540"/>
                  </a:lnTo>
                  <a:lnTo>
                    <a:pt x="3810" y="5080"/>
                  </a:lnTo>
                  <a:lnTo>
                    <a:pt x="11430" y="7620"/>
                  </a:lnTo>
                  <a:lnTo>
                    <a:pt x="20320" y="11430"/>
                  </a:lnTo>
                  <a:lnTo>
                    <a:pt x="31750" y="13970"/>
                  </a:lnTo>
                  <a:lnTo>
                    <a:pt x="43180" y="16510"/>
                  </a:lnTo>
                  <a:lnTo>
                    <a:pt x="55880" y="17780"/>
                  </a:lnTo>
                  <a:lnTo>
                    <a:pt x="68580" y="19050"/>
                  </a:lnTo>
                  <a:lnTo>
                    <a:pt x="85090" y="17780"/>
                  </a:lnTo>
                  <a:lnTo>
                    <a:pt x="102870" y="16510"/>
                  </a:lnTo>
                  <a:lnTo>
                    <a:pt x="120650" y="13970"/>
                  </a:lnTo>
                  <a:lnTo>
                    <a:pt x="140970" y="12700"/>
                  </a:lnTo>
                  <a:lnTo>
                    <a:pt x="161290" y="12700"/>
                  </a:lnTo>
                  <a:lnTo>
                    <a:pt x="201930" y="11430"/>
                  </a:lnTo>
                  <a:lnTo>
                    <a:pt x="468630" y="10160"/>
                  </a:lnTo>
                  <a:lnTo>
                    <a:pt x="52705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684020" y="6106160"/>
              <a:ext cx="495301" cy="31751"/>
            </a:xfrm>
            <a:custGeom>
              <a:avLst/>
              <a:gdLst/>
              <a:ahLst/>
              <a:cxnLst/>
              <a:rect l="0" t="0" r="0" b="0"/>
              <a:pathLst>
                <a:path w="495301" h="31751">
                  <a:moveTo>
                    <a:pt x="11430" y="0"/>
                  </a:moveTo>
                  <a:lnTo>
                    <a:pt x="0" y="11430"/>
                  </a:lnTo>
                  <a:lnTo>
                    <a:pt x="1270" y="16510"/>
                  </a:lnTo>
                  <a:lnTo>
                    <a:pt x="6350" y="20320"/>
                  </a:lnTo>
                  <a:lnTo>
                    <a:pt x="15240" y="24130"/>
                  </a:lnTo>
                  <a:lnTo>
                    <a:pt x="25400" y="26670"/>
                  </a:lnTo>
                  <a:lnTo>
                    <a:pt x="36830" y="27940"/>
                  </a:lnTo>
                  <a:lnTo>
                    <a:pt x="49530" y="29210"/>
                  </a:lnTo>
                  <a:lnTo>
                    <a:pt x="64770" y="30480"/>
                  </a:lnTo>
                  <a:lnTo>
                    <a:pt x="100330" y="31750"/>
                  </a:lnTo>
                  <a:lnTo>
                    <a:pt x="120650" y="30480"/>
                  </a:lnTo>
                  <a:lnTo>
                    <a:pt x="142240" y="27940"/>
                  </a:lnTo>
                  <a:lnTo>
                    <a:pt x="165100" y="26670"/>
                  </a:lnTo>
                  <a:lnTo>
                    <a:pt x="190500" y="24130"/>
                  </a:lnTo>
                  <a:lnTo>
                    <a:pt x="215900" y="24130"/>
                  </a:lnTo>
                  <a:lnTo>
                    <a:pt x="242570" y="22860"/>
                  </a:lnTo>
                  <a:lnTo>
                    <a:pt x="267970" y="21590"/>
                  </a:lnTo>
                  <a:lnTo>
                    <a:pt x="293370" y="19050"/>
                  </a:lnTo>
                  <a:lnTo>
                    <a:pt x="318770" y="16510"/>
                  </a:lnTo>
                  <a:lnTo>
                    <a:pt x="341630" y="12700"/>
                  </a:lnTo>
                  <a:lnTo>
                    <a:pt x="361950" y="10160"/>
                  </a:lnTo>
                  <a:lnTo>
                    <a:pt x="382270" y="6350"/>
                  </a:lnTo>
                  <a:lnTo>
                    <a:pt x="400050" y="5080"/>
                  </a:lnTo>
                  <a:lnTo>
                    <a:pt x="416560" y="3810"/>
                  </a:lnTo>
                  <a:lnTo>
                    <a:pt x="431800" y="2540"/>
                  </a:lnTo>
                  <a:lnTo>
                    <a:pt x="462280" y="1270"/>
                  </a:lnTo>
                  <a:lnTo>
                    <a:pt x="49530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20650" y="3412490"/>
            <a:ext cx="708661" cy="303531"/>
            <a:chOff x="120650" y="3412490"/>
            <a:chExt cx="708661" cy="303531"/>
          </a:xfrm>
        </p:grpSpPr>
        <p:sp>
          <p:nvSpPr>
            <p:cNvPr id="48" name="Freeform 47"/>
            <p:cNvSpPr/>
            <p:nvPr/>
          </p:nvSpPr>
          <p:spPr>
            <a:xfrm>
              <a:off x="120650" y="3412490"/>
              <a:ext cx="236221" cy="303531"/>
            </a:xfrm>
            <a:custGeom>
              <a:avLst/>
              <a:gdLst/>
              <a:ahLst/>
              <a:cxnLst/>
              <a:rect l="0" t="0" r="0" b="0"/>
              <a:pathLst>
                <a:path w="236221" h="303531">
                  <a:moveTo>
                    <a:pt x="100330" y="82550"/>
                  </a:moveTo>
                  <a:lnTo>
                    <a:pt x="105410" y="66040"/>
                  </a:lnTo>
                  <a:lnTo>
                    <a:pt x="110490" y="58420"/>
                  </a:lnTo>
                  <a:lnTo>
                    <a:pt x="115570" y="52070"/>
                  </a:lnTo>
                  <a:lnTo>
                    <a:pt x="120650" y="44450"/>
                  </a:lnTo>
                  <a:lnTo>
                    <a:pt x="129540" y="38100"/>
                  </a:lnTo>
                  <a:lnTo>
                    <a:pt x="139700" y="30480"/>
                  </a:lnTo>
                  <a:lnTo>
                    <a:pt x="151130" y="22860"/>
                  </a:lnTo>
                  <a:lnTo>
                    <a:pt x="165100" y="16510"/>
                  </a:lnTo>
                  <a:lnTo>
                    <a:pt x="179070" y="8890"/>
                  </a:lnTo>
                  <a:lnTo>
                    <a:pt x="195580" y="2540"/>
                  </a:lnTo>
                  <a:lnTo>
                    <a:pt x="208280" y="0"/>
                  </a:lnTo>
                  <a:lnTo>
                    <a:pt x="218440" y="1270"/>
                  </a:lnTo>
                  <a:lnTo>
                    <a:pt x="228600" y="3810"/>
                  </a:lnTo>
                  <a:lnTo>
                    <a:pt x="233680" y="12700"/>
                  </a:lnTo>
                  <a:lnTo>
                    <a:pt x="236220" y="25400"/>
                  </a:lnTo>
                  <a:lnTo>
                    <a:pt x="236220" y="40640"/>
                  </a:lnTo>
                  <a:lnTo>
                    <a:pt x="236220" y="54610"/>
                  </a:lnTo>
                  <a:lnTo>
                    <a:pt x="233680" y="67310"/>
                  </a:lnTo>
                  <a:lnTo>
                    <a:pt x="231140" y="80010"/>
                  </a:lnTo>
                  <a:lnTo>
                    <a:pt x="227330" y="92710"/>
                  </a:lnTo>
                  <a:lnTo>
                    <a:pt x="222250" y="105410"/>
                  </a:lnTo>
                  <a:lnTo>
                    <a:pt x="217170" y="119380"/>
                  </a:lnTo>
                  <a:lnTo>
                    <a:pt x="209550" y="133350"/>
                  </a:lnTo>
                  <a:lnTo>
                    <a:pt x="201930" y="146050"/>
                  </a:lnTo>
                  <a:lnTo>
                    <a:pt x="191770" y="160020"/>
                  </a:lnTo>
                  <a:lnTo>
                    <a:pt x="182880" y="173990"/>
                  </a:lnTo>
                  <a:lnTo>
                    <a:pt x="162560" y="201930"/>
                  </a:lnTo>
                  <a:lnTo>
                    <a:pt x="152400" y="214630"/>
                  </a:lnTo>
                  <a:lnTo>
                    <a:pt x="142240" y="227330"/>
                  </a:lnTo>
                  <a:lnTo>
                    <a:pt x="132080" y="238760"/>
                  </a:lnTo>
                  <a:lnTo>
                    <a:pt x="121920" y="248920"/>
                  </a:lnTo>
                  <a:lnTo>
                    <a:pt x="110490" y="257810"/>
                  </a:lnTo>
                  <a:lnTo>
                    <a:pt x="100330" y="266700"/>
                  </a:lnTo>
                  <a:lnTo>
                    <a:pt x="90170" y="273050"/>
                  </a:lnTo>
                  <a:lnTo>
                    <a:pt x="78740" y="278130"/>
                  </a:lnTo>
                  <a:lnTo>
                    <a:pt x="68580" y="283210"/>
                  </a:lnTo>
                  <a:lnTo>
                    <a:pt x="58420" y="288290"/>
                  </a:lnTo>
                  <a:lnTo>
                    <a:pt x="48260" y="292100"/>
                  </a:lnTo>
                  <a:lnTo>
                    <a:pt x="36830" y="295910"/>
                  </a:lnTo>
                  <a:lnTo>
                    <a:pt x="26670" y="297180"/>
                  </a:lnTo>
                  <a:lnTo>
                    <a:pt x="16510" y="297180"/>
                  </a:lnTo>
                  <a:lnTo>
                    <a:pt x="5080" y="295910"/>
                  </a:lnTo>
                  <a:lnTo>
                    <a:pt x="1270" y="289560"/>
                  </a:lnTo>
                  <a:lnTo>
                    <a:pt x="0" y="279400"/>
                  </a:lnTo>
                  <a:lnTo>
                    <a:pt x="2540" y="266700"/>
                  </a:lnTo>
                  <a:lnTo>
                    <a:pt x="7620" y="256540"/>
                  </a:lnTo>
                  <a:lnTo>
                    <a:pt x="16510" y="248920"/>
                  </a:lnTo>
                  <a:lnTo>
                    <a:pt x="26670" y="242570"/>
                  </a:lnTo>
                  <a:lnTo>
                    <a:pt x="36830" y="237490"/>
                  </a:lnTo>
                  <a:lnTo>
                    <a:pt x="48260" y="232410"/>
                  </a:lnTo>
                  <a:lnTo>
                    <a:pt x="58420" y="228600"/>
                  </a:lnTo>
                  <a:lnTo>
                    <a:pt x="71120" y="227330"/>
                  </a:lnTo>
                  <a:lnTo>
                    <a:pt x="85090" y="227330"/>
                  </a:lnTo>
                  <a:lnTo>
                    <a:pt x="101600" y="228600"/>
                  </a:lnTo>
                  <a:lnTo>
                    <a:pt x="114300" y="231140"/>
                  </a:lnTo>
                  <a:lnTo>
                    <a:pt x="124460" y="234950"/>
                  </a:lnTo>
                  <a:lnTo>
                    <a:pt x="134620" y="241300"/>
                  </a:lnTo>
                  <a:lnTo>
                    <a:pt x="143510" y="246380"/>
                  </a:lnTo>
                  <a:lnTo>
                    <a:pt x="163830" y="259080"/>
                  </a:lnTo>
                  <a:lnTo>
                    <a:pt x="173990" y="266700"/>
                  </a:lnTo>
                  <a:lnTo>
                    <a:pt x="181610" y="273050"/>
                  </a:lnTo>
                  <a:lnTo>
                    <a:pt x="215900" y="3035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82270" y="3492500"/>
              <a:ext cx="146051" cy="186691"/>
            </a:xfrm>
            <a:custGeom>
              <a:avLst/>
              <a:gdLst/>
              <a:ahLst/>
              <a:cxnLst/>
              <a:rect l="0" t="0" r="0" b="0"/>
              <a:pathLst>
                <a:path w="146051" h="186691">
                  <a:moveTo>
                    <a:pt x="39370" y="24130"/>
                  </a:moveTo>
                  <a:lnTo>
                    <a:pt x="27940" y="40640"/>
                  </a:lnTo>
                  <a:lnTo>
                    <a:pt x="21590" y="52070"/>
                  </a:lnTo>
                  <a:lnTo>
                    <a:pt x="16510" y="64770"/>
                  </a:lnTo>
                  <a:lnTo>
                    <a:pt x="10160" y="78740"/>
                  </a:lnTo>
                  <a:lnTo>
                    <a:pt x="5080" y="95250"/>
                  </a:lnTo>
                  <a:lnTo>
                    <a:pt x="2540" y="110490"/>
                  </a:lnTo>
                  <a:lnTo>
                    <a:pt x="0" y="127000"/>
                  </a:lnTo>
                  <a:lnTo>
                    <a:pt x="2540" y="142240"/>
                  </a:lnTo>
                  <a:lnTo>
                    <a:pt x="7620" y="154940"/>
                  </a:lnTo>
                  <a:lnTo>
                    <a:pt x="15240" y="167640"/>
                  </a:lnTo>
                  <a:lnTo>
                    <a:pt x="24130" y="176530"/>
                  </a:lnTo>
                  <a:lnTo>
                    <a:pt x="34290" y="181610"/>
                  </a:lnTo>
                  <a:lnTo>
                    <a:pt x="46990" y="185420"/>
                  </a:lnTo>
                  <a:lnTo>
                    <a:pt x="58420" y="186690"/>
                  </a:lnTo>
                  <a:lnTo>
                    <a:pt x="69850" y="186690"/>
                  </a:lnTo>
                  <a:lnTo>
                    <a:pt x="80010" y="184150"/>
                  </a:lnTo>
                  <a:lnTo>
                    <a:pt x="92710" y="180340"/>
                  </a:lnTo>
                  <a:lnTo>
                    <a:pt x="105410" y="173990"/>
                  </a:lnTo>
                  <a:lnTo>
                    <a:pt x="118110" y="166370"/>
                  </a:lnTo>
                  <a:lnTo>
                    <a:pt x="128270" y="157480"/>
                  </a:lnTo>
                  <a:lnTo>
                    <a:pt x="135890" y="147320"/>
                  </a:lnTo>
                  <a:lnTo>
                    <a:pt x="142240" y="138430"/>
                  </a:lnTo>
                  <a:lnTo>
                    <a:pt x="144780" y="124460"/>
                  </a:lnTo>
                  <a:lnTo>
                    <a:pt x="146050" y="109220"/>
                  </a:lnTo>
                  <a:lnTo>
                    <a:pt x="144780" y="91440"/>
                  </a:lnTo>
                  <a:lnTo>
                    <a:pt x="143510" y="76200"/>
                  </a:lnTo>
                  <a:lnTo>
                    <a:pt x="140970" y="62230"/>
                  </a:lnTo>
                  <a:lnTo>
                    <a:pt x="138430" y="49530"/>
                  </a:lnTo>
                  <a:lnTo>
                    <a:pt x="134620" y="38100"/>
                  </a:lnTo>
                  <a:lnTo>
                    <a:pt x="129540" y="29210"/>
                  </a:lnTo>
                  <a:lnTo>
                    <a:pt x="124460" y="20320"/>
                  </a:lnTo>
                  <a:lnTo>
                    <a:pt x="115570" y="13970"/>
                  </a:lnTo>
                  <a:lnTo>
                    <a:pt x="105410" y="7620"/>
                  </a:lnTo>
                  <a:lnTo>
                    <a:pt x="93980" y="2540"/>
                  </a:lnTo>
                  <a:lnTo>
                    <a:pt x="82550" y="0"/>
                  </a:lnTo>
                  <a:lnTo>
                    <a:pt x="71120" y="0"/>
                  </a:lnTo>
                  <a:lnTo>
                    <a:pt x="49530" y="2413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74370" y="3495040"/>
              <a:ext cx="20321" cy="147321"/>
            </a:xfrm>
            <a:custGeom>
              <a:avLst/>
              <a:gdLst/>
              <a:ahLst/>
              <a:cxnLst/>
              <a:rect l="0" t="0" r="0" b="0"/>
              <a:pathLst>
                <a:path w="20321" h="147321">
                  <a:moveTo>
                    <a:pt x="10160" y="0"/>
                  </a:moveTo>
                  <a:lnTo>
                    <a:pt x="3810" y="17780"/>
                  </a:lnTo>
                  <a:lnTo>
                    <a:pt x="2540" y="26670"/>
                  </a:lnTo>
                  <a:lnTo>
                    <a:pt x="1270" y="38100"/>
                  </a:lnTo>
                  <a:lnTo>
                    <a:pt x="1270" y="49530"/>
                  </a:lnTo>
                  <a:lnTo>
                    <a:pt x="0" y="76200"/>
                  </a:lnTo>
                  <a:lnTo>
                    <a:pt x="0" y="88900"/>
                  </a:lnTo>
                  <a:lnTo>
                    <a:pt x="1270" y="101600"/>
                  </a:lnTo>
                  <a:lnTo>
                    <a:pt x="2540" y="113030"/>
                  </a:lnTo>
                  <a:lnTo>
                    <a:pt x="20320" y="147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0260" y="3432810"/>
              <a:ext cx="19051" cy="273051"/>
            </a:xfrm>
            <a:custGeom>
              <a:avLst/>
              <a:gdLst/>
              <a:ahLst/>
              <a:cxnLst/>
              <a:rect l="0" t="0" r="0" b="0"/>
              <a:pathLst>
                <a:path w="19051" h="273051">
                  <a:moveTo>
                    <a:pt x="0" y="0"/>
                  </a:moveTo>
                  <a:lnTo>
                    <a:pt x="11430" y="10160"/>
                  </a:lnTo>
                  <a:lnTo>
                    <a:pt x="15240" y="21590"/>
                  </a:lnTo>
                  <a:lnTo>
                    <a:pt x="16510" y="34290"/>
                  </a:lnTo>
                  <a:lnTo>
                    <a:pt x="19050" y="50800"/>
                  </a:lnTo>
                  <a:lnTo>
                    <a:pt x="17780" y="66040"/>
                  </a:lnTo>
                  <a:lnTo>
                    <a:pt x="16510" y="78740"/>
                  </a:lnTo>
                  <a:lnTo>
                    <a:pt x="6350" y="140970"/>
                  </a:lnTo>
                  <a:lnTo>
                    <a:pt x="5080" y="160020"/>
                  </a:lnTo>
                  <a:lnTo>
                    <a:pt x="2540" y="177800"/>
                  </a:lnTo>
                  <a:lnTo>
                    <a:pt x="2540" y="195580"/>
                  </a:lnTo>
                  <a:lnTo>
                    <a:pt x="2540" y="210820"/>
                  </a:lnTo>
                  <a:lnTo>
                    <a:pt x="3810" y="224790"/>
                  </a:lnTo>
                  <a:lnTo>
                    <a:pt x="0" y="27305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1910" y="3801110"/>
            <a:ext cx="967741" cy="1136651"/>
            <a:chOff x="41910" y="3801110"/>
            <a:chExt cx="967741" cy="1136651"/>
          </a:xfrm>
        </p:grpSpPr>
        <p:sp>
          <p:nvSpPr>
            <p:cNvPr id="53" name="Freeform 52"/>
            <p:cNvSpPr/>
            <p:nvPr/>
          </p:nvSpPr>
          <p:spPr>
            <a:xfrm>
              <a:off x="41910" y="4000500"/>
              <a:ext cx="10161" cy="210821"/>
            </a:xfrm>
            <a:custGeom>
              <a:avLst/>
              <a:gdLst/>
              <a:ahLst/>
              <a:cxnLst/>
              <a:rect l="0" t="0" r="0" b="0"/>
              <a:pathLst>
                <a:path w="10161" h="210821">
                  <a:moveTo>
                    <a:pt x="0" y="0"/>
                  </a:moveTo>
                  <a:lnTo>
                    <a:pt x="0" y="22860"/>
                  </a:lnTo>
                  <a:lnTo>
                    <a:pt x="1270" y="34290"/>
                  </a:lnTo>
                  <a:lnTo>
                    <a:pt x="3810" y="45720"/>
                  </a:lnTo>
                  <a:lnTo>
                    <a:pt x="6350" y="58420"/>
                  </a:lnTo>
                  <a:lnTo>
                    <a:pt x="7620" y="72390"/>
                  </a:lnTo>
                  <a:lnTo>
                    <a:pt x="8890" y="85090"/>
                  </a:lnTo>
                  <a:lnTo>
                    <a:pt x="8890" y="99060"/>
                  </a:lnTo>
                  <a:lnTo>
                    <a:pt x="10160" y="127000"/>
                  </a:lnTo>
                  <a:lnTo>
                    <a:pt x="10160" y="140970"/>
                  </a:lnTo>
                  <a:lnTo>
                    <a:pt x="8890" y="153670"/>
                  </a:lnTo>
                  <a:lnTo>
                    <a:pt x="7620" y="166370"/>
                  </a:lnTo>
                  <a:lnTo>
                    <a:pt x="10160" y="210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42570" y="3865880"/>
              <a:ext cx="199391" cy="308611"/>
            </a:xfrm>
            <a:custGeom>
              <a:avLst/>
              <a:gdLst/>
              <a:ahLst/>
              <a:cxnLst/>
              <a:rect l="0" t="0" r="0" b="0"/>
              <a:pathLst>
                <a:path w="199391" h="308611">
                  <a:moveTo>
                    <a:pt x="105410" y="124460"/>
                  </a:moveTo>
                  <a:lnTo>
                    <a:pt x="110490" y="107950"/>
                  </a:lnTo>
                  <a:lnTo>
                    <a:pt x="111760" y="97790"/>
                  </a:lnTo>
                  <a:lnTo>
                    <a:pt x="113030" y="86360"/>
                  </a:lnTo>
                  <a:lnTo>
                    <a:pt x="114300" y="74930"/>
                  </a:lnTo>
                  <a:lnTo>
                    <a:pt x="113030" y="63500"/>
                  </a:lnTo>
                  <a:lnTo>
                    <a:pt x="111760" y="52070"/>
                  </a:lnTo>
                  <a:lnTo>
                    <a:pt x="109220" y="40640"/>
                  </a:lnTo>
                  <a:lnTo>
                    <a:pt x="104140" y="30480"/>
                  </a:lnTo>
                  <a:lnTo>
                    <a:pt x="97790" y="19050"/>
                  </a:lnTo>
                  <a:lnTo>
                    <a:pt x="88900" y="8890"/>
                  </a:lnTo>
                  <a:lnTo>
                    <a:pt x="80010" y="2540"/>
                  </a:lnTo>
                  <a:lnTo>
                    <a:pt x="71120" y="0"/>
                  </a:lnTo>
                  <a:lnTo>
                    <a:pt x="60960" y="0"/>
                  </a:lnTo>
                  <a:lnTo>
                    <a:pt x="49530" y="2540"/>
                  </a:lnTo>
                  <a:lnTo>
                    <a:pt x="38100" y="7620"/>
                  </a:lnTo>
                  <a:lnTo>
                    <a:pt x="25400" y="15240"/>
                  </a:lnTo>
                  <a:lnTo>
                    <a:pt x="15240" y="24130"/>
                  </a:lnTo>
                  <a:lnTo>
                    <a:pt x="7620" y="33020"/>
                  </a:lnTo>
                  <a:lnTo>
                    <a:pt x="1270" y="41910"/>
                  </a:lnTo>
                  <a:lnTo>
                    <a:pt x="0" y="53340"/>
                  </a:lnTo>
                  <a:lnTo>
                    <a:pt x="1270" y="64770"/>
                  </a:lnTo>
                  <a:lnTo>
                    <a:pt x="3810" y="77470"/>
                  </a:lnTo>
                  <a:lnTo>
                    <a:pt x="8890" y="88900"/>
                  </a:lnTo>
                  <a:lnTo>
                    <a:pt x="13970" y="97790"/>
                  </a:lnTo>
                  <a:lnTo>
                    <a:pt x="19050" y="106680"/>
                  </a:lnTo>
                  <a:lnTo>
                    <a:pt x="25400" y="115570"/>
                  </a:lnTo>
                  <a:lnTo>
                    <a:pt x="31750" y="123190"/>
                  </a:lnTo>
                  <a:lnTo>
                    <a:pt x="39370" y="130810"/>
                  </a:lnTo>
                  <a:lnTo>
                    <a:pt x="46990" y="137160"/>
                  </a:lnTo>
                  <a:lnTo>
                    <a:pt x="55880" y="144780"/>
                  </a:lnTo>
                  <a:lnTo>
                    <a:pt x="64770" y="152400"/>
                  </a:lnTo>
                  <a:lnTo>
                    <a:pt x="73660" y="158750"/>
                  </a:lnTo>
                  <a:lnTo>
                    <a:pt x="81280" y="166370"/>
                  </a:lnTo>
                  <a:lnTo>
                    <a:pt x="88900" y="173990"/>
                  </a:lnTo>
                  <a:lnTo>
                    <a:pt x="107950" y="190500"/>
                  </a:lnTo>
                  <a:lnTo>
                    <a:pt x="116840" y="200660"/>
                  </a:lnTo>
                  <a:lnTo>
                    <a:pt x="124460" y="209550"/>
                  </a:lnTo>
                  <a:lnTo>
                    <a:pt x="130810" y="219710"/>
                  </a:lnTo>
                  <a:lnTo>
                    <a:pt x="135890" y="229870"/>
                  </a:lnTo>
                  <a:lnTo>
                    <a:pt x="137160" y="241300"/>
                  </a:lnTo>
                  <a:lnTo>
                    <a:pt x="135890" y="254000"/>
                  </a:lnTo>
                  <a:lnTo>
                    <a:pt x="132080" y="266700"/>
                  </a:lnTo>
                  <a:lnTo>
                    <a:pt x="125730" y="278130"/>
                  </a:lnTo>
                  <a:lnTo>
                    <a:pt x="116840" y="287020"/>
                  </a:lnTo>
                  <a:lnTo>
                    <a:pt x="105410" y="295910"/>
                  </a:lnTo>
                  <a:lnTo>
                    <a:pt x="93980" y="302260"/>
                  </a:lnTo>
                  <a:lnTo>
                    <a:pt x="81280" y="306070"/>
                  </a:lnTo>
                  <a:lnTo>
                    <a:pt x="67310" y="308610"/>
                  </a:lnTo>
                  <a:lnTo>
                    <a:pt x="57150" y="308610"/>
                  </a:lnTo>
                  <a:lnTo>
                    <a:pt x="46990" y="304800"/>
                  </a:lnTo>
                  <a:lnTo>
                    <a:pt x="38100" y="300990"/>
                  </a:lnTo>
                  <a:lnTo>
                    <a:pt x="34290" y="293370"/>
                  </a:lnTo>
                  <a:lnTo>
                    <a:pt x="34290" y="284480"/>
                  </a:lnTo>
                  <a:lnTo>
                    <a:pt x="36830" y="273050"/>
                  </a:lnTo>
                  <a:lnTo>
                    <a:pt x="39370" y="261620"/>
                  </a:lnTo>
                  <a:lnTo>
                    <a:pt x="43180" y="251460"/>
                  </a:lnTo>
                  <a:lnTo>
                    <a:pt x="45720" y="240030"/>
                  </a:lnTo>
                  <a:lnTo>
                    <a:pt x="50800" y="229870"/>
                  </a:lnTo>
                  <a:lnTo>
                    <a:pt x="55880" y="219710"/>
                  </a:lnTo>
                  <a:lnTo>
                    <a:pt x="60960" y="208280"/>
                  </a:lnTo>
                  <a:lnTo>
                    <a:pt x="67310" y="199390"/>
                  </a:lnTo>
                  <a:lnTo>
                    <a:pt x="74930" y="190500"/>
                  </a:lnTo>
                  <a:lnTo>
                    <a:pt x="81280" y="182880"/>
                  </a:lnTo>
                  <a:lnTo>
                    <a:pt x="87630" y="175260"/>
                  </a:lnTo>
                  <a:lnTo>
                    <a:pt x="95250" y="167640"/>
                  </a:lnTo>
                  <a:lnTo>
                    <a:pt x="107950" y="152400"/>
                  </a:lnTo>
                  <a:lnTo>
                    <a:pt x="143510" y="116840"/>
                  </a:lnTo>
                  <a:lnTo>
                    <a:pt x="151130" y="110490"/>
                  </a:lnTo>
                  <a:lnTo>
                    <a:pt x="160020" y="102870"/>
                  </a:lnTo>
                  <a:lnTo>
                    <a:pt x="199390" y="723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01650" y="3874770"/>
              <a:ext cx="234951" cy="130811"/>
            </a:xfrm>
            <a:custGeom>
              <a:avLst/>
              <a:gdLst/>
              <a:ahLst/>
              <a:cxnLst/>
              <a:rect l="0" t="0" r="0" b="0"/>
              <a:pathLst>
                <a:path w="234951" h="130811">
                  <a:moveTo>
                    <a:pt x="45720" y="0"/>
                  </a:moveTo>
                  <a:lnTo>
                    <a:pt x="34290" y="16510"/>
                  </a:lnTo>
                  <a:lnTo>
                    <a:pt x="29210" y="26670"/>
                  </a:lnTo>
                  <a:lnTo>
                    <a:pt x="22860" y="36830"/>
                  </a:lnTo>
                  <a:lnTo>
                    <a:pt x="16510" y="49530"/>
                  </a:lnTo>
                  <a:lnTo>
                    <a:pt x="11430" y="60960"/>
                  </a:lnTo>
                  <a:lnTo>
                    <a:pt x="6350" y="72390"/>
                  </a:lnTo>
                  <a:lnTo>
                    <a:pt x="2540" y="82550"/>
                  </a:lnTo>
                  <a:lnTo>
                    <a:pt x="0" y="93980"/>
                  </a:lnTo>
                  <a:lnTo>
                    <a:pt x="0" y="104140"/>
                  </a:lnTo>
                  <a:lnTo>
                    <a:pt x="1270" y="115570"/>
                  </a:lnTo>
                  <a:lnTo>
                    <a:pt x="6350" y="121920"/>
                  </a:lnTo>
                  <a:lnTo>
                    <a:pt x="15240" y="127000"/>
                  </a:lnTo>
                  <a:lnTo>
                    <a:pt x="25400" y="130810"/>
                  </a:lnTo>
                  <a:lnTo>
                    <a:pt x="36830" y="130810"/>
                  </a:lnTo>
                  <a:lnTo>
                    <a:pt x="49530" y="130810"/>
                  </a:lnTo>
                  <a:lnTo>
                    <a:pt x="62230" y="129540"/>
                  </a:lnTo>
                  <a:lnTo>
                    <a:pt x="73660" y="127000"/>
                  </a:lnTo>
                  <a:lnTo>
                    <a:pt x="86360" y="124460"/>
                  </a:lnTo>
                  <a:lnTo>
                    <a:pt x="96520" y="121920"/>
                  </a:lnTo>
                  <a:lnTo>
                    <a:pt x="125730" y="115570"/>
                  </a:lnTo>
                  <a:lnTo>
                    <a:pt x="156210" y="107950"/>
                  </a:lnTo>
                  <a:lnTo>
                    <a:pt x="170180" y="105410"/>
                  </a:lnTo>
                  <a:lnTo>
                    <a:pt x="234950" y="838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74370" y="3801110"/>
              <a:ext cx="30481" cy="323851"/>
            </a:xfrm>
            <a:custGeom>
              <a:avLst/>
              <a:gdLst/>
              <a:ahLst/>
              <a:cxnLst/>
              <a:rect l="0" t="0" r="0" b="0"/>
              <a:pathLst>
                <a:path w="30481" h="323851">
                  <a:moveTo>
                    <a:pt x="30480" y="0"/>
                  </a:moveTo>
                  <a:lnTo>
                    <a:pt x="20320" y="16510"/>
                  </a:lnTo>
                  <a:lnTo>
                    <a:pt x="16510" y="26670"/>
                  </a:lnTo>
                  <a:lnTo>
                    <a:pt x="13970" y="40640"/>
                  </a:lnTo>
                  <a:lnTo>
                    <a:pt x="12700" y="54610"/>
                  </a:lnTo>
                  <a:lnTo>
                    <a:pt x="11430" y="68580"/>
                  </a:lnTo>
                  <a:lnTo>
                    <a:pt x="11430" y="83820"/>
                  </a:lnTo>
                  <a:lnTo>
                    <a:pt x="10160" y="111760"/>
                  </a:lnTo>
                  <a:lnTo>
                    <a:pt x="10160" y="139700"/>
                  </a:lnTo>
                  <a:lnTo>
                    <a:pt x="8890" y="152400"/>
                  </a:lnTo>
                  <a:lnTo>
                    <a:pt x="6350" y="165100"/>
                  </a:lnTo>
                  <a:lnTo>
                    <a:pt x="5080" y="176530"/>
                  </a:lnTo>
                  <a:lnTo>
                    <a:pt x="2540" y="189230"/>
                  </a:lnTo>
                  <a:lnTo>
                    <a:pt x="1270" y="201930"/>
                  </a:lnTo>
                  <a:lnTo>
                    <a:pt x="1270" y="214630"/>
                  </a:lnTo>
                  <a:lnTo>
                    <a:pt x="0" y="248920"/>
                  </a:lnTo>
                  <a:lnTo>
                    <a:pt x="0" y="316230"/>
                  </a:lnTo>
                  <a:lnTo>
                    <a:pt x="2540" y="322580"/>
                  </a:lnTo>
                  <a:lnTo>
                    <a:pt x="8890" y="323850"/>
                  </a:lnTo>
                  <a:lnTo>
                    <a:pt x="30480" y="31496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10260" y="3924300"/>
              <a:ext cx="199391" cy="252731"/>
            </a:xfrm>
            <a:custGeom>
              <a:avLst/>
              <a:gdLst/>
              <a:ahLst/>
              <a:cxnLst/>
              <a:rect l="0" t="0" r="0" b="0"/>
              <a:pathLst>
                <a:path w="199391" h="252731">
                  <a:moveTo>
                    <a:pt x="0" y="13970"/>
                  </a:moveTo>
                  <a:lnTo>
                    <a:pt x="11430" y="2540"/>
                  </a:lnTo>
                  <a:lnTo>
                    <a:pt x="15240" y="3810"/>
                  </a:lnTo>
                  <a:lnTo>
                    <a:pt x="16510" y="8890"/>
                  </a:lnTo>
                  <a:lnTo>
                    <a:pt x="19050" y="17780"/>
                  </a:lnTo>
                  <a:lnTo>
                    <a:pt x="17780" y="30480"/>
                  </a:lnTo>
                  <a:lnTo>
                    <a:pt x="16510" y="45720"/>
                  </a:lnTo>
                  <a:lnTo>
                    <a:pt x="15240" y="63500"/>
                  </a:lnTo>
                  <a:lnTo>
                    <a:pt x="13970" y="82550"/>
                  </a:lnTo>
                  <a:lnTo>
                    <a:pt x="12700" y="104140"/>
                  </a:lnTo>
                  <a:lnTo>
                    <a:pt x="12700" y="127000"/>
                  </a:lnTo>
                  <a:lnTo>
                    <a:pt x="12700" y="147320"/>
                  </a:lnTo>
                  <a:lnTo>
                    <a:pt x="15240" y="166370"/>
                  </a:lnTo>
                  <a:lnTo>
                    <a:pt x="16510" y="185420"/>
                  </a:lnTo>
                  <a:lnTo>
                    <a:pt x="20320" y="200660"/>
                  </a:lnTo>
                  <a:lnTo>
                    <a:pt x="25400" y="213360"/>
                  </a:lnTo>
                  <a:lnTo>
                    <a:pt x="31750" y="223520"/>
                  </a:lnTo>
                  <a:lnTo>
                    <a:pt x="40640" y="233680"/>
                  </a:lnTo>
                  <a:lnTo>
                    <a:pt x="53340" y="241300"/>
                  </a:lnTo>
                  <a:lnTo>
                    <a:pt x="67310" y="250190"/>
                  </a:lnTo>
                  <a:lnTo>
                    <a:pt x="82550" y="252730"/>
                  </a:lnTo>
                  <a:lnTo>
                    <a:pt x="97790" y="252730"/>
                  </a:lnTo>
                  <a:lnTo>
                    <a:pt x="114300" y="250190"/>
                  </a:lnTo>
                  <a:lnTo>
                    <a:pt x="128270" y="246380"/>
                  </a:lnTo>
                  <a:lnTo>
                    <a:pt x="139700" y="241300"/>
                  </a:lnTo>
                  <a:lnTo>
                    <a:pt x="149860" y="234950"/>
                  </a:lnTo>
                  <a:lnTo>
                    <a:pt x="158750" y="228600"/>
                  </a:lnTo>
                  <a:lnTo>
                    <a:pt x="166370" y="219710"/>
                  </a:lnTo>
                  <a:lnTo>
                    <a:pt x="173990" y="210820"/>
                  </a:lnTo>
                  <a:lnTo>
                    <a:pt x="180340" y="200660"/>
                  </a:lnTo>
                  <a:lnTo>
                    <a:pt x="186690" y="190500"/>
                  </a:lnTo>
                  <a:lnTo>
                    <a:pt x="190500" y="180340"/>
                  </a:lnTo>
                  <a:lnTo>
                    <a:pt x="194310" y="167640"/>
                  </a:lnTo>
                  <a:lnTo>
                    <a:pt x="195580" y="151130"/>
                  </a:lnTo>
                  <a:lnTo>
                    <a:pt x="198120" y="133350"/>
                  </a:lnTo>
                  <a:lnTo>
                    <a:pt x="198120" y="116840"/>
                  </a:lnTo>
                  <a:lnTo>
                    <a:pt x="199390" y="86360"/>
                  </a:lnTo>
                  <a:lnTo>
                    <a:pt x="198120" y="73660"/>
                  </a:lnTo>
                  <a:lnTo>
                    <a:pt x="194310" y="62230"/>
                  </a:lnTo>
                  <a:lnTo>
                    <a:pt x="189230" y="53340"/>
                  </a:lnTo>
                  <a:lnTo>
                    <a:pt x="184150" y="43180"/>
                  </a:lnTo>
                  <a:lnTo>
                    <a:pt x="180340" y="33020"/>
                  </a:lnTo>
                  <a:lnTo>
                    <a:pt x="176530" y="22860"/>
                  </a:lnTo>
                  <a:lnTo>
                    <a:pt x="170180" y="15240"/>
                  </a:lnTo>
                  <a:lnTo>
                    <a:pt x="162560" y="8890"/>
                  </a:lnTo>
                  <a:lnTo>
                    <a:pt x="154940" y="3810"/>
                  </a:lnTo>
                  <a:lnTo>
                    <a:pt x="140970" y="1270"/>
                  </a:lnTo>
                  <a:lnTo>
                    <a:pt x="123190" y="0"/>
                  </a:lnTo>
                  <a:lnTo>
                    <a:pt x="102870" y="1270"/>
                  </a:lnTo>
                  <a:lnTo>
                    <a:pt x="86360" y="2540"/>
                  </a:lnTo>
                  <a:lnTo>
                    <a:pt x="72390" y="5080"/>
                  </a:lnTo>
                  <a:lnTo>
                    <a:pt x="31750" y="139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326390" y="4456430"/>
              <a:ext cx="245111" cy="208281"/>
            </a:xfrm>
            <a:custGeom>
              <a:avLst/>
              <a:gdLst/>
              <a:ahLst/>
              <a:cxnLst/>
              <a:rect l="0" t="0" r="0" b="0"/>
              <a:pathLst>
                <a:path w="245111" h="208281">
                  <a:moveTo>
                    <a:pt x="0" y="102870"/>
                  </a:moveTo>
                  <a:lnTo>
                    <a:pt x="16510" y="96520"/>
                  </a:lnTo>
                  <a:lnTo>
                    <a:pt x="26670" y="91440"/>
                  </a:lnTo>
                  <a:lnTo>
                    <a:pt x="38100" y="85090"/>
                  </a:lnTo>
                  <a:lnTo>
                    <a:pt x="83820" y="53340"/>
                  </a:lnTo>
                  <a:lnTo>
                    <a:pt x="93980" y="48260"/>
                  </a:lnTo>
                  <a:lnTo>
                    <a:pt x="105410" y="43180"/>
                  </a:lnTo>
                  <a:lnTo>
                    <a:pt x="115570" y="38100"/>
                  </a:lnTo>
                  <a:lnTo>
                    <a:pt x="139700" y="26670"/>
                  </a:lnTo>
                  <a:lnTo>
                    <a:pt x="152400" y="20320"/>
                  </a:lnTo>
                  <a:lnTo>
                    <a:pt x="165100" y="15240"/>
                  </a:lnTo>
                  <a:lnTo>
                    <a:pt x="176530" y="10160"/>
                  </a:lnTo>
                  <a:lnTo>
                    <a:pt x="187960" y="6350"/>
                  </a:lnTo>
                  <a:lnTo>
                    <a:pt x="200660" y="2540"/>
                  </a:lnTo>
                  <a:lnTo>
                    <a:pt x="213360" y="1270"/>
                  </a:lnTo>
                  <a:lnTo>
                    <a:pt x="226060" y="0"/>
                  </a:lnTo>
                  <a:lnTo>
                    <a:pt x="234950" y="3810"/>
                  </a:lnTo>
                  <a:lnTo>
                    <a:pt x="241300" y="10160"/>
                  </a:lnTo>
                  <a:lnTo>
                    <a:pt x="245110" y="20320"/>
                  </a:lnTo>
                  <a:lnTo>
                    <a:pt x="243840" y="31750"/>
                  </a:lnTo>
                  <a:lnTo>
                    <a:pt x="240030" y="43180"/>
                  </a:lnTo>
                  <a:lnTo>
                    <a:pt x="233680" y="55880"/>
                  </a:lnTo>
                  <a:lnTo>
                    <a:pt x="226060" y="67310"/>
                  </a:lnTo>
                  <a:lnTo>
                    <a:pt x="217170" y="80010"/>
                  </a:lnTo>
                  <a:lnTo>
                    <a:pt x="208280" y="90170"/>
                  </a:lnTo>
                  <a:lnTo>
                    <a:pt x="199390" y="100330"/>
                  </a:lnTo>
                  <a:lnTo>
                    <a:pt x="191770" y="109220"/>
                  </a:lnTo>
                  <a:lnTo>
                    <a:pt x="176530" y="125730"/>
                  </a:lnTo>
                  <a:lnTo>
                    <a:pt x="140970" y="161290"/>
                  </a:lnTo>
                  <a:lnTo>
                    <a:pt x="134620" y="170180"/>
                  </a:lnTo>
                  <a:lnTo>
                    <a:pt x="129540" y="179070"/>
                  </a:lnTo>
                  <a:lnTo>
                    <a:pt x="115570" y="2082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83870" y="4917440"/>
              <a:ext cx="1" cy="20321"/>
            </a:xfrm>
            <a:custGeom>
              <a:avLst/>
              <a:gdLst/>
              <a:ahLst/>
              <a:cxnLst/>
              <a:rect l="0" t="0" r="0" b="0"/>
              <a:pathLst>
                <a:path w="1" h="20321">
                  <a:moveTo>
                    <a:pt x="0" y="0"/>
                  </a:moveTo>
                  <a:lnTo>
                    <a:pt x="0" y="2032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337810" y="2960370"/>
            <a:ext cx="431801" cy="703581"/>
            <a:chOff x="5337810" y="2960370"/>
            <a:chExt cx="431801" cy="703581"/>
          </a:xfrm>
        </p:grpSpPr>
        <p:sp>
          <p:nvSpPr>
            <p:cNvPr id="61" name="Freeform 60"/>
            <p:cNvSpPr/>
            <p:nvPr/>
          </p:nvSpPr>
          <p:spPr>
            <a:xfrm>
              <a:off x="5337810" y="3663950"/>
              <a:ext cx="10161" cy="1"/>
            </a:xfrm>
            <a:custGeom>
              <a:avLst/>
              <a:gdLst/>
              <a:ahLst/>
              <a:cxnLst/>
              <a:rect l="0" t="0" r="0" b="0"/>
              <a:pathLst>
                <a:path w="10161" h="1">
                  <a:moveTo>
                    <a:pt x="0" y="0"/>
                  </a:moveTo>
                  <a:lnTo>
                    <a:pt x="1016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379720" y="2960370"/>
              <a:ext cx="389891" cy="681991"/>
            </a:xfrm>
            <a:custGeom>
              <a:avLst/>
              <a:gdLst/>
              <a:ahLst/>
              <a:cxnLst/>
              <a:rect l="0" t="0" r="0" b="0"/>
              <a:pathLst>
                <a:path w="389891" h="681991">
                  <a:moveTo>
                    <a:pt x="0" y="681990"/>
                  </a:moveTo>
                  <a:lnTo>
                    <a:pt x="16510" y="676910"/>
                  </a:lnTo>
                  <a:lnTo>
                    <a:pt x="25400" y="673100"/>
                  </a:lnTo>
                  <a:lnTo>
                    <a:pt x="34290" y="668020"/>
                  </a:lnTo>
                  <a:lnTo>
                    <a:pt x="44450" y="661670"/>
                  </a:lnTo>
                  <a:lnTo>
                    <a:pt x="54610" y="655320"/>
                  </a:lnTo>
                  <a:lnTo>
                    <a:pt x="64770" y="646430"/>
                  </a:lnTo>
                  <a:lnTo>
                    <a:pt x="74930" y="637540"/>
                  </a:lnTo>
                  <a:lnTo>
                    <a:pt x="83820" y="627380"/>
                  </a:lnTo>
                  <a:lnTo>
                    <a:pt x="92710" y="618490"/>
                  </a:lnTo>
                  <a:lnTo>
                    <a:pt x="100330" y="608330"/>
                  </a:lnTo>
                  <a:lnTo>
                    <a:pt x="107950" y="599440"/>
                  </a:lnTo>
                  <a:lnTo>
                    <a:pt x="115570" y="590550"/>
                  </a:lnTo>
                  <a:lnTo>
                    <a:pt x="123190" y="582930"/>
                  </a:lnTo>
                  <a:lnTo>
                    <a:pt x="129540" y="574040"/>
                  </a:lnTo>
                  <a:lnTo>
                    <a:pt x="137160" y="563880"/>
                  </a:lnTo>
                  <a:lnTo>
                    <a:pt x="143510" y="554990"/>
                  </a:lnTo>
                  <a:lnTo>
                    <a:pt x="149860" y="543560"/>
                  </a:lnTo>
                  <a:lnTo>
                    <a:pt x="154940" y="530860"/>
                  </a:lnTo>
                  <a:lnTo>
                    <a:pt x="160020" y="518160"/>
                  </a:lnTo>
                  <a:lnTo>
                    <a:pt x="165100" y="505460"/>
                  </a:lnTo>
                  <a:lnTo>
                    <a:pt x="171450" y="491490"/>
                  </a:lnTo>
                  <a:lnTo>
                    <a:pt x="177800" y="478790"/>
                  </a:lnTo>
                  <a:lnTo>
                    <a:pt x="182880" y="464820"/>
                  </a:lnTo>
                  <a:lnTo>
                    <a:pt x="187960" y="450850"/>
                  </a:lnTo>
                  <a:lnTo>
                    <a:pt x="191770" y="436880"/>
                  </a:lnTo>
                  <a:lnTo>
                    <a:pt x="196850" y="421640"/>
                  </a:lnTo>
                  <a:lnTo>
                    <a:pt x="209550" y="388620"/>
                  </a:lnTo>
                  <a:lnTo>
                    <a:pt x="228600" y="337820"/>
                  </a:lnTo>
                  <a:lnTo>
                    <a:pt x="237490" y="320040"/>
                  </a:lnTo>
                  <a:lnTo>
                    <a:pt x="246380" y="303530"/>
                  </a:lnTo>
                  <a:lnTo>
                    <a:pt x="255270" y="285750"/>
                  </a:lnTo>
                  <a:lnTo>
                    <a:pt x="264160" y="267970"/>
                  </a:lnTo>
                  <a:lnTo>
                    <a:pt x="271780" y="250190"/>
                  </a:lnTo>
                  <a:lnTo>
                    <a:pt x="279400" y="233680"/>
                  </a:lnTo>
                  <a:lnTo>
                    <a:pt x="287020" y="219710"/>
                  </a:lnTo>
                  <a:lnTo>
                    <a:pt x="294640" y="207010"/>
                  </a:lnTo>
                  <a:lnTo>
                    <a:pt x="302260" y="196850"/>
                  </a:lnTo>
                  <a:lnTo>
                    <a:pt x="312420" y="176530"/>
                  </a:lnTo>
                  <a:lnTo>
                    <a:pt x="317500" y="166370"/>
                  </a:lnTo>
                  <a:lnTo>
                    <a:pt x="328930" y="142240"/>
                  </a:lnTo>
                  <a:lnTo>
                    <a:pt x="355600" y="88900"/>
                  </a:lnTo>
                  <a:lnTo>
                    <a:pt x="360680" y="76200"/>
                  </a:lnTo>
                  <a:lnTo>
                    <a:pt x="365760" y="64770"/>
                  </a:lnTo>
                  <a:lnTo>
                    <a:pt x="370840" y="52070"/>
                  </a:lnTo>
                  <a:lnTo>
                    <a:pt x="369570" y="46990"/>
                  </a:lnTo>
                  <a:lnTo>
                    <a:pt x="365760" y="45720"/>
                  </a:lnTo>
                  <a:lnTo>
                    <a:pt x="359410" y="48260"/>
                  </a:lnTo>
                  <a:lnTo>
                    <a:pt x="353060" y="50800"/>
                  </a:lnTo>
                  <a:lnTo>
                    <a:pt x="346710" y="55880"/>
                  </a:lnTo>
                  <a:lnTo>
                    <a:pt x="340360" y="60960"/>
                  </a:lnTo>
                  <a:lnTo>
                    <a:pt x="332740" y="67310"/>
                  </a:lnTo>
                  <a:lnTo>
                    <a:pt x="326390" y="73660"/>
                  </a:lnTo>
                  <a:lnTo>
                    <a:pt x="320040" y="80010"/>
                  </a:lnTo>
                  <a:lnTo>
                    <a:pt x="317500" y="81280"/>
                  </a:lnTo>
                  <a:lnTo>
                    <a:pt x="317500" y="77470"/>
                  </a:lnTo>
                  <a:lnTo>
                    <a:pt x="325120" y="66040"/>
                  </a:lnTo>
                  <a:lnTo>
                    <a:pt x="336550" y="53340"/>
                  </a:lnTo>
                  <a:lnTo>
                    <a:pt x="342900" y="45720"/>
                  </a:lnTo>
                  <a:lnTo>
                    <a:pt x="349250" y="36830"/>
                  </a:lnTo>
                  <a:lnTo>
                    <a:pt x="355600" y="27940"/>
                  </a:lnTo>
                  <a:lnTo>
                    <a:pt x="361950" y="19050"/>
                  </a:lnTo>
                  <a:lnTo>
                    <a:pt x="369570" y="10160"/>
                  </a:lnTo>
                  <a:lnTo>
                    <a:pt x="378460" y="0"/>
                  </a:lnTo>
                  <a:lnTo>
                    <a:pt x="377190" y="1270"/>
                  </a:lnTo>
                  <a:lnTo>
                    <a:pt x="374650" y="3810"/>
                  </a:lnTo>
                  <a:lnTo>
                    <a:pt x="364490" y="24130"/>
                  </a:lnTo>
                  <a:lnTo>
                    <a:pt x="364490" y="31750"/>
                  </a:lnTo>
                  <a:lnTo>
                    <a:pt x="367030" y="39370"/>
                  </a:lnTo>
                  <a:lnTo>
                    <a:pt x="389890" y="609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Freeform 63"/>
          <p:cNvSpPr/>
          <p:nvPr/>
        </p:nvSpPr>
        <p:spPr>
          <a:xfrm>
            <a:off x="6167120" y="1824990"/>
            <a:ext cx="303531" cy="332741"/>
          </a:xfrm>
          <a:custGeom>
            <a:avLst/>
            <a:gdLst/>
            <a:ahLst/>
            <a:cxnLst/>
            <a:rect l="0" t="0" r="0" b="0"/>
            <a:pathLst>
              <a:path w="303531" h="332741">
                <a:moveTo>
                  <a:pt x="149860" y="101600"/>
                </a:moveTo>
                <a:lnTo>
                  <a:pt x="138430" y="90170"/>
                </a:lnTo>
                <a:lnTo>
                  <a:pt x="130810" y="87630"/>
                </a:lnTo>
                <a:lnTo>
                  <a:pt x="120650" y="85090"/>
                </a:lnTo>
                <a:lnTo>
                  <a:pt x="109220" y="83820"/>
                </a:lnTo>
                <a:lnTo>
                  <a:pt x="97790" y="83820"/>
                </a:lnTo>
                <a:lnTo>
                  <a:pt x="87630" y="85090"/>
                </a:lnTo>
                <a:lnTo>
                  <a:pt x="76200" y="87630"/>
                </a:lnTo>
                <a:lnTo>
                  <a:pt x="67310" y="91440"/>
                </a:lnTo>
                <a:lnTo>
                  <a:pt x="58420" y="95250"/>
                </a:lnTo>
                <a:lnTo>
                  <a:pt x="50800" y="101600"/>
                </a:lnTo>
                <a:lnTo>
                  <a:pt x="44450" y="107950"/>
                </a:lnTo>
                <a:lnTo>
                  <a:pt x="38100" y="116840"/>
                </a:lnTo>
                <a:lnTo>
                  <a:pt x="33020" y="125730"/>
                </a:lnTo>
                <a:lnTo>
                  <a:pt x="31750" y="135890"/>
                </a:lnTo>
                <a:lnTo>
                  <a:pt x="30480" y="148590"/>
                </a:lnTo>
                <a:lnTo>
                  <a:pt x="31750" y="161290"/>
                </a:lnTo>
                <a:lnTo>
                  <a:pt x="34290" y="172720"/>
                </a:lnTo>
                <a:lnTo>
                  <a:pt x="36830" y="184150"/>
                </a:lnTo>
                <a:lnTo>
                  <a:pt x="39370" y="195580"/>
                </a:lnTo>
                <a:lnTo>
                  <a:pt x="43180" y="207010"/>
                </a:lnTo>
                <a:lnTo>
                  <a:pt x="48260" y="219710"/>
                </a:lnTo>
                <a:lnTo>
                  <a:pt x="54610" y="233680"/>
                </a:lnTo>
                <a:lnTo>
                  <a:pt x="60960" y="243840"/>
                </a:lnTo>
                <a:lnTo>
                  <a:pt x="69850" y="254000"/>
                </a:lnTo>
                <a:lnTo>
                  <a:pt x="102870" y="287020"/>
                </a:lnTo>
                <a:lnTo>
                  <a:pt x="111760" y="293370"/>
                </a:lnTo>
                <a:lnTo>
                  <a:pt x="120650" y="298450"/>
                </a:lnTo>
                <a:lnTo>
                  <a:pt x="130810" y="302260"/>
                </a:lnTo>
                <a:lnTo>
                  <a:pt x="143510" y="304800"/>
                </a:lnTo>
                <a:lnTo>
                  <a:pt x="157480" y="304800"/>
                </a:lnTo>
                <a:lnTo>
                  <a:pt x="172720" y="303530"/>
                </a:lnTo>
                <a:lnTo>
                  <a:pt x="185420" y="299720"/>
                </a:lnTo>
                <a:lnTo>
                  <a:pt x="198120" y="293370"/>
                </a:lnTo>
                <a:lnTo>
                  <a:pt x="210820" y="285750"/>
                </a:lnTo>
                <a:lnTo>
                  <a:pt x="220980" y="278130"/>
                </a:lnTo>
                <a:lnTo>
                  <a:pt x="229870" y="270510"/>
                </a:lnTo>
                <a:lnTo>
                  <a:pt x="238760" y="264160"/>
                </a:lnTo>
                <a:lnTo>
                  <a:pt x="247650" y="252730"/>
                </a:lnTo>
                <a:lnTo>
                  <a:pt x="256540" y="240030"/>
                </a:lnTo>
                <a:lnTo>
                  <a:pt x="266700" y="226060"/>
                </a:lnTo>
                <a:lnTo>
                  <a:pt x="275590" y="209550"/>
                </a:lnTo>
                <a:lnTo>
                  <a:pt x="284480" y="194310"/>
                </a:lnTo>
                <a:lnTo>
                  <a:pt x="292100" y="176530"/>
                </a:lnTo>
                <a:lnTo>
                  <a:pt x="297180" y="160020"/>
                </a:lnTo>
                <a:lnTo>
                  <a:pt x="300990" y="143510"/>
                </a:lnTo>
                <a:lnTo>
                  <a:pt x="303530" y="125730"/>
                </a:lnTo>
                <a:lnTo>
                  <a:pt x="303530" y="110490"/>
                </a:lnTo>
                <a:lnTo>
                  <a:pt x="302260" y="97790"/>
                </a:lnTo>
                <a:lnTo>
                  <a:pt x="300990" y="85090"/>
                </a:lnTo>
                <a:lnTo>
                  <a:pt x="297180" y="73660"/>
                </a:lnTo>
                <a:lnTo>
                  <a:pt x="292100" y="64770"/>
                </a:lnTo>
                <a:lnTo>
                  <a:pt x="287020" y="55880"/>
                </a:lnTo>
                <a:lnTo>
                  <a:pt x="280670" y="48260"/>
                </a:lnTo>
                <a:lnTo>
                  <a:pt x="274320" y="40640"/>
                </a:lnTo>
                <a:lnTo>
                  <a:pt x="267970" y="33020"/>
                </a:lnTo>
                <a:lnTo>
                  <a:pt x="257810" y="25400"/>
                </a:lnTo>
                <a:lnTo>
                  <a:pt x="245110" y="17780"/>
                </a:lnTo>
                <a:lnTo>
                  <a:pt x="231140" y="10160"/>
                </a:lnTo>
                <a:lnTo>
                  <a:pt x="215900" y="6350"/>
                </a:lnTo>
                <a:lnTo>
                  <a:pt x="199390" y="2540"/>
                </a:lnTo>
                <a:lnTo>
                  <a:pt x="182880" y="1270"/>
                </a:lnTo>
                <a:lnTo>
                  <a:pt x="165100" y="0"/>
                </a:lnTo>
                <a:lnTo>
                  <a:pt x="146050" y="1270"/>
                </a:lnTo>
                <a:lnTo>
                  <a:pt x="125730" y="3810"/>
                </a:lnTo>
                <a:lnTo>
                  <a:pt x="109220" y="5080"/>
                </a:lnTo>
                <a:lnTo>
                  <a:pt x="95250" y="8890"/>
                </a:lnTo>
                <a:lnTo>
                  <a:pt x="81280" y="11430"/>
                </a:lnTo>
                <a:lnTo>
                  <a:pt x="69850" y="16510"/>
                </a:lnTo>
                <a:lnTo>
                  <a:pt x="57150" y="24130"/>
                </a:lnTo>
                <a:lnTo>
                  <a:pt x="45720" y="33020"/>
                </a:lnTo>
                <a:lnTo>
                  <a:pt x="36830" y="41910"/>
                </a:lnTo>
                <a:lnTo>
                  <a:pt x="27940" y="50800"/>
                </a:lnTo>
                <a:lnTo>
                  <a:pt x="19050" y="60960"/>
                </a:lnTo>
                <a:lnTo>
                  <a:pt x="12700" y="72390"/>
                </a:lnTo>
                <a:lnTo>
                  <a:pt x="6350" y="83820"/>
                </a:lnTo>
                <a:lnTo>
                  <a:pt x="2540" y="97790"/>
                </a:lnTo>
                <a:lnTo>
                  <a:pt x="0" y="114300"/>
                </a:lnTo>
                <a:lnTo>
                  <a:pt x="0" y="133350"/>
                </a:lnTo>
                <a:lnTo>
                  <a:pt x="0" y="154940"/>
                </a:lnTo>
                <a:lnTo>
                  <a:pt x="2540" y="171450"/>
                </a:lnTo>
                <a:lnTo>
                  <a:pt x="5080" y="186690"/>
                </a:lnTo>
                <a:lnTo>
                  <a:pt x="7620" y="200660"/>
                </a:lnTo>
                <a:lnTo>
                  <a:pt x="11430" y="215900"/>
                </a:lnTo>
                <a:lnTo>
                  <a:pt x="16510" y="231140"/>
                </a:lnTo>
                <a:lnTo>
                  <a:pt x="22860" y="247650"/>
                </a:lnTo>
                <a:lnTo>
                  <a:pt x="29210" y="264160"/>
                </a:lnTo>
                <a:lnTo>
                  <a:pt x="35560" y="278130"/>
                </a:lnTo>
                <a:lnTo>
                  <a:pt x="41910" y="293370"/>
                </a:lnTo>
                <a:lnTo>
                  <a:pt x="50800" y="306070"/>
                </a:lnTo>
                <a:lnTo>
                  <a:pt x="62230" y="316230"/>
                </a:lnTo>
                <a:lnTo>
                  <a:pt x="73660" y="325120"/>
                </a:lnTo>
                <a:lnTo>
                  <a:pt x="86360" y="330200"/>
                </a:lnTo>
                <a:lnTo>
                  <a:pt x="99060" y="332740"/>
                </a:lnTo>
                <a:lnTo>
                  <a:pt x="113030" y="332740"/>
                </a:lnTo>
                <a:lnTo>
                  <a:pt x="125730" y="330200"/>
                </a:lnTo>
                <a:lnTo>
                  <a:pt x="139700" y="326390"/>
                </a:lnTo>
                <a:lnTo>
                  <a:pt x="153670" y="322580"/>
                </a:lnTo>
                <a:lnTo>
                  <a:pt x="165100" y="314960"/>
                </a:lnTo>
                <a:lnTo>
                  <a:pt x="175260" y="307340"/>
                </a:lnTo>
                <a:lnTo>
                  <a:pt x="184150" y="298450"/>
                </a:lnTo>
                <a:lnTo>
                  <a:pt x="191770" y="288290"/>
                </a:lnTo>
                <a:lnTo>
                  <a:pt x="198120" y="275590"/>
                </a:lnTo>
                <a:lnTo>
                  <a:pt x="203200" y="264160"/>
                </a:lnTo>
                <a:lnTo>
                  <a:pt x="205740" y="251460"/>
                </a:lnTo>
                <a:lnTo>
                  <a:pt x="205740" y="240030"/>
                </a:lnTo>
                <a:lnTo>
                  <a:pt x="204470" y="229870"/>
                </a:lnTo>
                <a:lnTo>
                  <a:pt x="201930" y="217170"/>
                </a:lnTo>
                <a:lnTo>
                  <a:pt x="196850" y="204470"/>
                </a:lnTo>
                <a:lnTo>
                  <a:pt x="191770" y="191770"/>
                </a:lnTo>
                <a:lnTo>
                  <a:pt x="185420" y="180340"/>
                </a:lnTo>
                <a:lnTo>
                  <a:pt x="176530" y="170180"/>
                </a:lnTo>
                <a:lnTo>
                  <a:pt x="167640" y="161290"/>
                </a:lnTo>
                <a:lnTo>
                  <a:pt x="157480" y="156210"/>
                </a:lnTo>
                <a:lnTo>
                  <a:pt x="146050" y="154940"/>
                </a:lnTo>
                <a:lnTo>
                  <a:pt x="133350" y="154940"/>
                </a:lnTo>
                <a:lnTo>
                  <a:pt x="121920" y="157480"/>
                </a:lnTo>
                <a:lnTo>
                  <a:pt x="113030" y="161290"/>
                </a:lnTo>
                <a:lnTo>
                  <a:pt x="86360" y="1854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444750" y="2021840"/>
            <a:ext cx="5651501" cy="1996441"/>
            <a:chOff x="2444750" y="2021840"/>
            <a:chExt cx="5651501" cy="1996441"/>
          </a:xfrm>
        </p:grpSpPr>
        <p:sp>
          <p:nvSpPr>
            <p:cNvPr id="65" name="Freeform 64"/>
            <p:cNvSpPr/>
            <p:nvPr/>
          </p:nvSpPr>
          <p:spPr>
            <a:xfrm>
              <a:off x="6517640" y="2063750"/>
              <a:ext cx="1515111" cy="1852931"/>
            </a:xfrm>
            <a:custGeom>
              <a:avLst/>
              <a:gdLst/>
              <a:ahLst/>
              <a:cxnLst/>
              <a:rect l="0" t="0" r="0" b="0"/>
              <a:pathLst>
                <a:path w="1515111" h="1852931">
                  <a:moveTo>
                    <a:pt x="0" y="10160"/>
                  </a:moveTo>
                  <a:lnTo>
                    <a:pt x="245110" y="10160"/>
                  </a:lnTo>
                  <a:lnTo>
                    <a:pt x="275590" y="7620"/>
                  </a:lnTo>
                  <a:lnTo>
                    <a:pt x="308610" y="2540"/>
                  </a:lnTo>
                  <a:lnTo>
                    <a:pt x="353060" y="1270"/>
                  </a:lnTo>
                  <a:lnTo>
                    <a:pt x="396240" y="0"/>
                  </a:lnTo>
                  <a:lnTo>
                    <a:pt x="466090" y="0"/>
                  </a:lnTo>
                  <a:lnTo>
                    <a:pt x="508000" y="5080"/>
                  </a:lnTo>
                  <a:lnTo>
                    <a:pt x="539750" y="7620"/>
                  </a:lnTo>
                  <a:lnTo>
                    <a:pt x="586740" y="12700"/>
                  </a:lnTo>
                  <a:lnTo>
                    <a:pt x="618490" y="17780"/>
                  </a:lnTo>
                  <a:lnTo>
                    <a:pt x="656590" y="19050"/>
                  </a:lnTo>
                  <a:lnTo>
                    <a:pt x="699770" y="25400"/>
                  </a:lnTo>
                  <a:lnTo>
                    <a:pt x="746760" y="29210"/>
                  </a:lnTo>
                  <a:lnTo>
                    <a:pt x="779780" y="30480"/>
                  </a:lnTo>
                  <a:lnTo>
                    <a:pt x="1254760" y="31750"/>
                  </a:lnTo>
                  <a:lnTo>
                    <a:pt x="1297940" y="36830"/>
                  </a:lnTo>
                  <a:lnTo>
                    <a:pt x="1334770" y="45720"/>
                  </a:lnTo>
                  <a:lnTo>
                    <a:pt x="1380490" y="59690"/>
                  </a:lnTo>
                  <a:lnTo>
                    <a:pt x="1424940" y="69850"/>
                  </a:lnTo>
                  <a:lnTo>
                    <a:pt x="1449070" y="77470"/>
                  </a:lnTo>
                  <a:lnTo>
                    <a:pt x="1469390" y="87630"/>
                  </a:lnTo>
                  <a:lnTo>
                    <a:pt x="1477010" y="92710"/>
                  </a:lnTo>
                  <a:lnTo>
                    <a:pt x="1484630" y="101600"/>
                  </a:lnTo>
                  <a:lnTo>
                    <a:pt x="1494790" y="124460"/>
                  </a:lnTo>
                  <a:lnTo>
                    <a:pt x="1501140" y="149860"/>
                  </a:lnTo>
                  <a:lnTo>
                    <a:pt x="1503680" y="193040"/>
                  </a:lnTo>
                  <a:lnTo>
                    <a:pt x="1504950" y="240030"/>
                  </a:lnTo>
                  <a:lnTo>
                    <a:pt x="1504950" y="516890"/>
                  </a:lnTo>
                  <a:lnTo>
                    <a:pt x="1508760" y="561340"/>
                  </a:lnTo>
                  <a:lnTo>
                    <a:pt x="1512570" y="607060"/>
                  </a:lnTo>
                  <a:lnTo>
                    <a:pt x="1513840" y="651510"/>
                  </a:lnTo>
                  <a:lnTo>
                    <a:pt x="1515110" y="715010"/>
                  </a:lnTo>
                  <a:lnTo>
                    <a:pt x="1515110" y="778510"/>
                  </a:lnTo>
                  <a:lnTo>
                    <a:pt x="1512570" y="820420"/>
                  </a:lnTo>
                  <a:lnTo>
                    <a:pt x="1508760" y="862330"/>
                  </a:lnTo>
                  <a:lnTo>
                    <a:pt x="1504950" y="918210"/>
                  </a:lnTo>
                  <a:lnTo>
                    <a:pt x="1498600" y="971550"/>
                  </a:lnTo>
                  <a:lnTo>
                    <a:pt x="1494790" y="1026160"/>
                  </a:lnTo>
                  <a:lnTo>
                    <a:pt x="1485900" y="1083310"/>
                  </a:lnTo>
                  <a:lnTo>
                    <a:pt x="1478280" y="1131570"/>
                  </a:lnTo>
                  <a:lnTo>
                    <a:pt x="1473200" y="1183640"/>
                  </a:lnTo>
                  <a:lnTo>
                    <a:pt x="1466850" y="1235710"/>
                  </a:lnTo>
                  <a:lnTo>
                    <a:pt x="1463040" y="1287780"/>
                  </a:lnTo>
                  <a:lnTo>
                    <a:pt x="1455420" y="1339850"/>
                  </a:lnTo>
                  <a:lnTo>
                    <a:pt x="1452880" y="1385570"/>
                  </a:lnTo>
                  <a:lnTo>
                    <a:pt x="1445260" y="1438910"/>
                  </a:lnTo>
                  <a:lnTo>
                    <a:pt x="1443990" y="1482090"/>
                  </a:lnTo>
                  <a:lnTo>
                    <a:pt x="1442720" y="1535430"/>
                  </a:lnTo>
                  <a:lnTo>
                    <a:pt x="1441450" y="1799590"/>
                  </a:lnTo>
                  <a:lnTo>
                    <a:pt x="1438910" y="1826260"/>
                  </a:lnTo>
                  <a:lnTo>
                    <a:pt x="1409700" y="18529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843520" y="3663950"/>
              <a:ext cx="252731" cy="354331"/>
            </a:xfrm>
            <a:custGeom>
              <a:avLst/>
              <a:gdLst/>
              <a:ahLst/>
              <a:cxnLst/>
              <a:rect l="0" t="0" r="0" b="0"/>
              <a:pathLst>
                <a:path w="252731" h="354331">
                  <a:moveTo>
                    <a:pt x="0" y="0"/>
                  </a:moveTo>
                  <a:lnTo>
                    <a:pt x="0" y="22860"/>
                  </a:lnTo>
                  <a:lnTo>
                    <a:pt x="1270" y="35560"/>
                  </a:lnTo>
                  <a:lnTo>
                    <a:pt x="3810" y="52070"/>
                  </a:lnTo>
                  <a:lnTo>
                    <a:pt x="6350" y="69850"/>
                  </a:lnTo>
                  <a:lnTo>
                    <a:pt x="10160" y="85090"/>
                  </a:lnTo>
                  <a:lnTo>
                    <a:pt x="15240" y="99060"/>
                  </a:lnTo>
                  <a:lnTo>
                    <a:pt x="20320" y="111760"/>
                  </a:lnTo>
                  <a:lnTo>
                    <a:pt x="24130" y="124460"/>
                  </a:lnTo>
                  <a:lnTo>
                    <a:pt x="26670" y="138430"/>
                  </a:lnTo>
                  <a:lnTo>
                    <a:pt x="27940" y="151130"/>
                  </a:lnTo>
                  <a:lnTo>
                    <a:pt x="30480" y="163830"/>
                  </a:lnTo>
                  <a:lnTo>
                    <a:pt x="33020" y="176530"/>
                  </a:lnTo>
                  <a:lnTo>
                    <a:pt x="36830" y="187960"/>
                  </a:lnTo>
                  <a:lnTo>
                    <a:pt x="39370" y="199390"/>
                  </a:lnTo>
                  <a:lnTo>
                    <a:pt x="45720" y="220980"/>
                  </a:lnTo>
                  <a:lnTo>
                    <a:pt x="55880" y="252730"/>
                  </a:lnTo>
                  <a:lnTo>
                    <a:pt x="59690" y="265430"/>
                  </a:lnTo>
                  <a:lnTo>
                    <a:pt x="63500" y="279400"/>
                  </a:lnTo>
                  <a:lnTo>
                    <a:pt x="67310" y="295910"/>
                  </a:lnTo>
                  <a:lnTo>
                    <a:pt x="69850" y="309880"/>
                  </a:lnTo>
                  <a:lnTo>
                    <a:pt x="71120" y="325120"/>
                  </a:lnTo>
                  <a:lnTo>
                    <a:pt x="72390" y="339090"/>
                  </a:lnTo>
                  <a:lnTo>
                    <a:pt x="76200" y="347980"/>
                  </a:lnTo>
                  <a:lnTo>
                    <a:pt x="82550" y="353060"/>
                  </a:lnTo>
                  <a:lnTo>
                    <a:pt x="90170" y="354330"/>
                  </a:lnTo>
                  <a:lnTo>
                    <a:pt x="99060" y="350520"/>
                  </a:lnTo>
                  <a:lnTo>
                    <a:pt x="107950" y="344170"/>
                  </a:lnTo>
                  <a:lnTo>
                    <a:pt x="118110" y="334010"/>
                  </a:lnTo>
                  <a:lnTo>
                    <a:pt x="127000" y="325120"/>
                  </a:lnTo>
                  <a:lnTo>
                    <a:pt x="134620" y="314960"/>
                  </a:lnTo>
                  <a:lnTo>
                    <a:pt x="142240" y="304800"/>
                  </a:lnTo>
                  <a:lnTo>
                    <a:pt x="149860" y="293370"/>
                  </a:lnTo>
                  <a:lnTo>
                    <a:pt x="157480" y="280670"/>
                  </a:lnTo>
                  <a:lnTo>
                    <a:pt x="165100" y="267970"/>
                  </a:lnTo>
                  <a:lnTo>
                    <a:pt x="179070" y="241300"/>
                  </a:lnTo>
                  <a:lnTo>
                    <a:pt x="186690" y="227330"/>
                  </a:lnTo>
                  <a:lnTo>
                    <a:pt x="191770" y="213360"/>
                  </a:lnTo>
                  <a:lnTo>
                    <a:pt x="196850" y="199390"/>
                  </a:lnTo>
                  <a:lnTo>
                    <a:pt x="201930" y="185420"/>
                  </a:lnTo>
                  <a:lnTo>
                    <a:pt x="207010" y="171450"/>
                  </a:lnTo>
                  <a:lnTo>
                    <a:pt x="213360" y="157480"/>
                  </a:lnTo>
                  <a:lnTo>
                    <a:pt x="219710" y="143510"/>
                  </a:lnTo>
                  <a:lnTo>
                    <a:pt x="224790" y="130810"/>
                  </a:lnTo>
                  <a:lnTo>
                    <a:pt x="229870" y="119380"/>
                  </a:lnTo>
                  <a:lnTo>
                    <a:pt x="233680" y="106680"/>
                  </a:lnTo>
                  <a:lnTo>
                    <a:pt x="237490" y="95250"/>
                  </a:lnTo>
                  <a:lnTo>
                    <a:pt x="241300" y="82550"/>
                  </a:lnTo>
                  <a:lnTo>
                    <a:pt x="252730" y="419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444750" y="2021840"/>
              <a:ext cx="3450591" cy="284481"/>
            </a:xfrm>
            <a:custGeom>
              <a:avLst/>
              <a:gdLst/>
              <a:ahLst/>
              <a:cxnLst/>
              <a:rect l="0" t="0" r="0" b="0"/>
              <a:pathLst>
                <a:path w="3450591" h="284481">
                  <a:moveTo>
                    <a:pt x="3450590" y="0"/>
                  </a:moveTo>
                  <a:lnTo>
                    <a:pt x="3418840" y="1270"/>
                  </a:lnTo>
                  <a:lnTo>
                    <a:pt x="3350260" y="13970"/>
                  </a:lnTo>
                  <a:lnTo>
                    <a:pt x="3251200" y="22860"/>
                  </a:lnTo>
                  <a:lnTo>
                    <a:pt x="3181350" y="31750"/>
                  </a:lnTo>
                  <a:lnTo>
                    <a:pt x="3139440" y="39370"/>
                  </a:lnTo>
                  <a:lnTo>
                    <a:pt x="3079750" y="52070"/>
                  </a:lnTo>
                  <a:lnTo>
                    <a:pt x="3048000" y="59690"/>
                  </a:lnTo>
                  <a:lnTo>
                    <a:pt x="3017520" y="66040"/>
                  </a:lnTo>
                  <a:lnTo>
                    <a:pt x="2981960" y="73660"/>
                  </a:lnTo>
                  <a:lnTo>
                    <a:pt x="2943860" y="81280"/>
                  </a:lnTo>
                  <a:lnTo>
                    <a:pt x="2923540" y="86360"/>
                  </a:lnTo>
                  <a:lnTo>
                    <a:pt x="2903220" y="92710"/>
                  </a:lnTo>
                  <a:lnTo>
                    <a:pt x="2881630" y="97790"/>
                  </a:lnTo>
                  <a:lnTo>
                    <a:pt x="2839720" y="106680"/>
                  </a:lnTo>
                  <a:lnTo>
                    <a:pt x="2819400" y="111760"/>
                  </a:lnTo>
                  <a:lnTo>
                    <a:pt x="2797810" y="118110"/>
                  </a:lnTo>
                  <a:lnTo>
                    <a:pt x="2777490" y="124460"/>
                  </a:lnTo>
                  <a:lnTo>
                    <a:pt x="2754630" y="129540"/>
                  </a:lnTo>
                  <a:lnTo>
                    <a:pt x="2731770" y="134620"/>
                  </a:lnTo>
                  <a:lnTo>
                    <a:pt x="2708910" y="138430"/>
                  </a:lnTo>
                  <a:lnTo>
                    <a:pt x="2686050" y="143510"/>
                  </a:lnTo>
                  <a:lnTo>
                    <a:pt x="2663190" y="149860"/>
                  </a:lnTo>
                  <a:lnTo>
                    <a:pt x="2641600" y="156210"/>
                  </a:lnTo>
                  <a:lnTo>
                    <a:pt x="2620010" y="161290"/>
                  </a:lnTo>
                  <a:lnTo>
                    <a:pt x="2598420" y="165100"/>
                  </a:lnTo>
                  <a:lnTo>
                    <a:pt x="2555240" y="173990"/>
                  </a:lnTo>
                  <a:lnTo>
                    <a:pt x="2442210" y="193040"/>
                  </a:lnTo>
                  <a:lnTo>
                    <a:pt x="2335530" y="201930"/>
                  </a:lnTo>
                  <a:lnTo>
                    <a:pt x="2245360" y="214630"/>
                  </a:lnTo>
                  <a:lnTo>
                    <a:pt x="2179320" y="224790"/>
                  </a:lnTo>
                  <a:lnTo>
                    <a:pt x="2072640" y="233680"/>
                  </a:lnTo>
                  <a:lnTo>
                    <a:pt x="1968500" y="241300"/>
                  </a:lnTo>
                  <a:lnTo>
                    <a:pt x="1870710" y="247650"/>
                  </a:lnTo>
                  <a:lnTo>
                    <a:pt x="1778000" y="251460"/>
                  </a:lnTo>
                  <a:lnTo>
                    <a:pt x="1690370" y="259080"/>
                  </a:lnTo>
                  <a:lnTo>
                    <a:pt x="1593850" y="262890"/>
                  </a:lnTo>
                  <a:lnTo>
                    <a:pt x="1489710" y="270510"/>
                  </a:lnTo>
                  <a:lnTo>
                    <a:pt x="1391920" y="273050"/>
                  </a:lnTo>
                  <a:lnTo>
                    <a:pt x="1327150" y="276860"/>
                  </a:lnTo>
                  <a:lnTo>
                    <a:pt x="1231900" y="283210"/>
                  </a:lnTo>
                  <a:lnTo>
                    <a:pt x="1122680" y="284480"/>
                  </a:lnTo>
                  <a:lnTo>
                    <a:pt x="1050290" y="275590"/>
                  </a:lnTo>
                  <a:lnTo>
                    <a:pt x="994410" y="267970"/>
                  </a:lnTo>
                  <a:lnTo>
                    <a:pt x="920750" y="260350"/>
                  </a:lnTo>
                  <a:lnTo>
                    <a:pt x="830580" y="252730"/>
                  </a:lnTo>
                  <a:lnTo>
                    <a:pt x="741680" y="243840"/>
                  </a:lnTo>
                  <a:lnTo>
                    <a:pt x="670560" y="234950"/>
                  </a:lnTo>
                  <a:lnTo>
                    <a:pt x="589280" y="226060"/>
                  </a:lnTo>
                  <a:lnTo>
                    <a:pt x="502920" y="218440"/>
                  </a:lnTo>
                  <a:lnTo>
                    <a:pt x="422910" y="209550"/>
                  </a:lnTo>
                  <a:lnTo>
                    <a:pt x="342900" y="200660"/>
                  </a:lnTo>
                  <a:lnTo>
                    <a:pt x="278130" y="193040"/>
                  </a:lnTo>
                  <a:lnTo>
                    <a:pt x="184150" y="189230"/>
                  </a:lnTo>
                  <a:lnTo>
                    <a:pt x="7620" y="189230"/>
                  </a:lnTo>
                  <a:lnTo>
                    <a:pt x="1270" y="186690"/>
                  </a:lnTo>
                  <a:lnTo>
                    <a:pt x="0" y="182880"/>
                  </a:lnTo>
                  <a:lnTo>
                    <a:pt x="8890" y="1676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470150" y="2084070"/>
              <a:ext cx="403861" cy="173991"/>
            </a:xfrm>
            <a:custGeom>
              <a:avLst/>
              <a:gdLst/>
              <a:ahLst/>
              <a:cxnLst/>
              <a:rect l="0" t="0" r="0" b="0"/>
              <a:pathLst>
                <a:path w="403861" h="173991">
                  <a:moveTo>
                    <a:pt x="119380" y="0"/>
                  </a:moveTo>
                  <a:lnTo>
                    <a:pt x="97790" y="11430"/>
                  </a:lnTo>
                  <a:lnTo>
                    <a:pt x="87630" y="17780"/>
                  </a:lnTo>
                  <a:lnTo>
                    <a:pt x="77470" y="22860"/>
                  </a:lnTo>
                  <a:lnTo>
                    <a:pt x="67310" y="30480"/>
                  </a:lnTo>
                  <a:lnTo>
                    <a:pt x="55880" y="39370"/>
                  </a:lnTo>
                  <a:lnTo>
                    <a:pt x="45720" y="49530"/>
                  </a:lnTo>
                  <a:lnTo>
                    <a:pt x="35560" y="60960"/>
                  </a:lnTo>
                  <a:lnTo>
                    <a:pt x="27940" y="72390"/>
                  </a:lnTo>
                  <a:lnTo>
                    <a:pt x="20320" y="83820"/>
                  </a:lnTo>
                  <a:lnTo>
                    <a:pt x="15240" y="93980"/>
                  </a:lnTo>
                  <a:lnTo>
                    <a:pt x="10160" y="105410"/>
                  </a:lnTo>
                  <a:lnTo>
                    <a:pt x="6350" y="115570"/>
                  </a:lnTo>
                  <a:lnTo>
                    <a:pt x="1270" y="127000"/>
                  </a:lnTo>
                  <a:lnTo>
                    <a:pt x="0" y="137160"/>
                  </a:lnTo>
                  <a:lnTo>
                    <a:pt x="0" y="147320"/>
                  </a:lnTo>
                  <a:lnTo>
                    <a:pt x="1270" y="158750"/>
                  </a:lnTo>
                  <a:lnTo>
                    <a:pt x="8890" y="165100"/>
                  </a:lnTo>
                  <a:lnTo>
                    <a:pt x="21590" y="170180"/>
                  </a:lnTo>
                  <a:lnTo>
                    <a:pt x="36830" y="172720"/>
                  </a:lnTo>
                  <a:lnTo>
                    <a:pt x="52070" y="173990"/>
                  </a:lnTo>
                  <a:lnTo>
                    <a:pt x="66040" y="173990"/>
                  </a:lnTo>
                  <a:lnTo>
                    <a:pt x="80010" y="172720"/>
                  </a:lnTo>
                  <a:lnTo>
                    <a:pt x="96520" y="170180"/>
                  </a:lnTo>
                  <a:lnTo>
                    <a:pt x="128270" y="163830"/>
                  </a:lnTo>
                  <a:lnTo>
                    <a:pt x="180340" y="154940"/>
                  </a:lnTo>
                  <a:lnTo>
                    <a:pt x="212090" y="147320"/>
                  </a:lnTo>
                  <a:lnTo>
                    <a:pt x="270510" y="133350"/>
                  </a:lnTo>
                  <a:lnTo>
                    <a:pt x="284480" y="129540"/>
                  </a:lnTo>
                  <a:lnTo>
                    <a:pt x="298450" y="123190"/>
                  </a:lnTo>
                  <a:lnTo>
                    <a:pt x="312420" y="118110"/>
                  </a:lnTo>
                  <a:lnTo>
                    <a:pt x="327660" y="113030"/>
                  </a:lnTo>
                  <a:lnTo>
                    <a:pt x="344170" y="107950"/>
                  </a:lnTo>
                  <a:lnTo>
                    <a:pt x="403860" y="11684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Freeform 69"/>
          <p:cNvSpPr/>
          <p:nvPr/>
        </p:nvSpPr>
        <p:spPr>
          <a:xfrm>
            <a:off x="1590040" y="2898140"/>
            <a:ext cx="2716531" cy="1353821"/>
          </a:xfrm>
          <a:custGeom>
            <a:avLst/>
            <a:gdLst/>
            <a:ahLst/>
            <a:cxnLst/>
            <a:rect l="0" t="0" r="0" b="0"/>
            <a:pathLst>
              <a:path w="2716531" h="1353821">
                <a:moveTo>
                  <a:pt x="0" y="713740"/>
                </a:moveTo>
                <a:lnTo>
                  <a:pt x="11430" y="723900"/>
                </a:lnTo>
                <a:lnTo>
                  <a:pt x="17780" y="726440"/>
                </a:lnTo>
                <a:lnTo>
                  <a:pt x="34290" y="725170"/>
                </a:lnTo>
                <a:lnTo>
                  <a:pt x="69850" y="718820"/>
                </a:lnTo>
                <a:lnTo>
                  <a:pt x="144780" y="681990"/>
                </a:lnTo>
                <a:lnTo>
                  <a:pt x="226060" y="642620"/>
                </a:lnTo>
                <a:lnTo>
                  <a:pt x="300990" y="614680"/>
                </a:lnTo>
                <a:lnTo>
                  <a:pt x="377190" y="594360"/>
                </a:lnTo>
                <a:lnTo>
                  <a:pt x="466090" y="572770"/>
                </a:lnTo>
                <a:lnTo>
                  <a:pt x="519430" y="567690"/>
                </a:lnTo>
                <a:lnTo>
                  <a:pt x="563880" y="571500"/>
                </a:lnTo>
                <a:lnTo>
                  <a:pt x="609600" y="586740"/>
                </a:lnTo>
                <a:lnTo>
                  <a:pt x="655320" y="610870"/>
                </a:lnTo>
                <a:lnTo>
                  <a:pt x="687070" y="635000"/>
                </a:lnTo>
                <a:lnTo>
                  <a:pt x="699770" y="652780"/>
                </a:lnTo>
                <a:lnTo>
                  <a:pt x="728980" y="703580"/>
                </a:lnTo>
                <a:lnTo>
                  <a:pt x="746760" y="744220"/>
                </a:lnTo>
                <a:lnTo>
                  <a:pt x="760730" y="775970"/>
                </a:lnTo>
                <a:lnTo>
                  <a:pt x="781050" y="817880"/>
                </a:lnTo>
                <a:lnTo>
                  <a:pt x="788670" y="852170"/>
                </a:lnTo>
                <a:lnTo>
                  <a:pt x="796290" y="889000"/>
                </a:lnTo>
                <a:lnTo>
                  <a:pt x="806450" y="930910"/>
                </a:lnTo>
                <a:lnTo>
                  <a:pt x="817880" y="965200"/>
                </a:lnTo>
                <a:lnTo>
                  <a:pt x="829310" y="1008380"/>
                </a:lnTo>
                <a:lnTo>
                  <a:pt x="840740" y="1043940"/>
                </a:lnTo>
                <a:lnTo>
                  <a:pt x="850900" y="1083310"/>
                </a:lnTo>
                <a:lnTo>
                  <a:pt x="859790" y="1121410"/>
                </a:lnTo>
                <a:lnTo>
                  <a:pt x="902970" y="1229360"/>
                </a:lnTo>
                <a:lnTo>
                  <a:pt x="923290" y="1262380"/>
                </a:lnTo>
                <a:lnTo>
                  <a:pt x="943610" y="1287780"/>
                </a:lnTo>
                <a:lnTo>
                  <a:pt x="976630" y="1314450"/>
                </a:lnTo>
                <a:lnTo>
                  <a:pt x="1002030" y="1328420"/>
                </a:lnTo>
                <a:lnTo>
                  <a:pt x="1050290" y="1347470"/>
                </a:lnTo>
                <a:lnTo>
                  <a:pt x="1089660" y="1352550"/>
                </a:lnTo>
                <a:lnTo>
                  <a:pt x="1150620" y="1353820"/>
                </a:lnTo>
                <a:lnTo>
                  <a:pt x="1220470" y="1346200"/>
                </a:lnTo>
                <a:lnTo>
                  <a:pt x="1290320" y="1344930"/>
                </a:lnTo>
                <a:lnTo>
                  <a:pt x="1478280" y="1344930"/>
                </a:lnTo>
                <a:lnTo>
                  <a:pt x="1550670" y="1339850"/>
                </a:lnTo>
                <a:lnTo>
                  <a:pt x="1630680" y="1323340"/>
                </a:lnTo>
                <a:lnTo>
                  <a:pt x="1682750" y="1309370"/>
                </a:lnTo>
                <a:lnTo>
                  <a:pt x="1725930" y="1287780"/>
                </a:lnTo>
                <a:lnTo>
                  <a:pt x="1779270" y="1253490"/>
                </a:lnTo>
                <a:lnTo>
                  <a:pt x="1797050" y="1236980"/>
                </a:lnTo>
                <a:lnTo>
                  <a:pt x="1827530" y="1196340"/>
                </a:lnTo>
                <a:lnTo>
                  <a:pt x="1844040" y="1159510"/>
                </a:lnTo>
                <a:lnTo>
                  <a:pt x="1855470" y="1125220"/>
                </a:lnTo>
                <a:lnTo>
                  <a:pt x="1866900" y="1087120"/>
                </a:lnTo>
                <a:lnTo>
                  <a:pt x="1877060" y="1046480"/>
                </a:lnTo>
                <a:lnTo>
                  <a:pt x="1882140" y="1004570"/>
                </a:lnTo>
                <a:lnTo>
                  <a:pt x="1891030" y="948690"/>
                </a:lnTo>
                <a:lnTo>
                  <a:pt x="1893570" y="920750"/>
                </a:lnTo>
                <a:lnTo>
                  <a:pt x="1893570" y="889000"/>
                </a:lnTo>
                <a:lnTo>
                  <a:pt x="1896110" y="857250"/>
                </a:lnTo>
                <a:lnTo>
                  <a:pt x="1899920" y="826770"/>
                </a:lnTo>
                <a:lnTo>
                  <a:pt x="1903730" y="797560"/>
                </a:lnTo>
                <a:lnTo>
                  <a:pt x="1905000" y="769620"/>
                </a:lnTo>
                <a:lnTo>
                  <a:pt x="1915160" y="727710"/>
                </a:lnTo>
                <a:lnTo>
                  <a:pt x="1930400" y="684530"/>
                </a:lnTo>
                <a:lnTo>
                  <a:pt x="1944370" y="642620"/>
                </a:lnTo>
                <a:lnTo>
                  <a:pt x="1962150" y="600710"/>
                </a:lnTo>
                <a:lnTo>
                  <a:pt x="1977390" y="558800"/>
                </a:lnTo>
                <a:lnTo>
                  <a:pt x="2016760" y="488950"/>
                </a:lnTo>
                <a:lnTo>
                  <a:pt x="2045970" y="431800"/>
                </a:lnTo>
                <a:lnTo>
                  <a:pt x="2067560" y="389890"/>
                </a:lnTo>
                <a:lnTo>
                  <a:pt x="2095500" y="347980"/>
                </a:lnTo>
                <a:lnTo>
                  <a:pt x="2118360" y="307340"/>
                </a:lnTo>
                <a:lnTo>
                  <a:pt x="2139950" y="271780"/>
                </a:lnTo>
                <a:lnTo>
                  <a:pt x="2162810" y="232410"/>
                </a:lnTo>
                <a:lnTo>
                  <a:pt x="2198370" y="187960"/>
                </a:lnTo>
                <a:lnTo>
                  <a:pt x="2221230" y="154940"/>
                </a:lnTo>
                <a:lnTo>
                  <a:pt x="2254250" y="113030"/>
                </a:lnTo>
                <a:lnTo>
                  <a:pt x="2306320" y="72390"/>
                </a:lnTo>
                <a:lnTo>
                  <a:pt x="2353310" y="43180"/>
                </a:lnTo>
                <a:lnTo>
                  <a:pt x="2432050" y="11430"/>
                </a:lnTo>
                <a:lnTo>
                  <a:pt x="2465070" y="2540"/>
                </a:lnTo>
                <a:lnTo>
                  <a:pt x="2509520" y="0"/>
                </a:lnTo>
                <a:lnTo>
                  <a:pt x="2533650" y="3810"/>
                </a:lnTo>
                <a:lnTo>
                  <a:pt x="2573020" y="17780"/>
                </a:lnTo>
                <a:lnTo>
                  <a:pt x="2603500" y="36830"/>
                </a:lnTo>
                <a:lnTo>
                  <a:pt x="2632710" y="68580"/>
                </a:lnTo>
                <a:lnTo>
                  <a:pt x="2663190" y="106680"/>
                </a:lnTo>
                <a:lnTo>
                  <a:pt x="2683510" y="143510"/>
                </a:lnTo>
                <a:lnTo>
                  <a:pt x="2697480" y="181610"/>
                </a:lnTo>
                <a:lnTo>
                  <a:pt x="2698750" y="208280"/>
                </a:lnTo>
                <a:lnTo>
                  <a:pt x="2694940" y="237490"/>
                </a:lnTo>
                <a:lnTo>
                  <a:pt x="2689860" y="269240"/>
                </a:lnTo>
                <a:lnTo>
                  <a:pt x="2680970" y="321310"/>
                </a:lnTo>
                <a:lnTo>
                  <a:pt x="2673350" y="351790"/>
                </a:lnTo>
                <a:lnTo>
                  <a:pt x="2668270" y="382270"/>
                </a:lnTo>
                <a:lnTo>
                  <a:pt x="2665730" y="410210"/>
                </a:lnTo>
                <a:lnTo>
                  <a:pt x="2667000" y="439420"/>
                </a:lnTo>
                <a:lnTo>
                  <a:pt x="2669540" y="453390"/>
                </a:lnTo>
                <a:lnTo>
                  <a:pt x="2678430" y="474980"/>
                </a:lnTo>
                <a:lnTo>
                  <a:pt x="2683510" y="483870"/>
                </a:lnTo>
                <a:lnTo>
                  <a:pt x="2691130" y="488950"/>
                </a:lnTo>
                <a:lnTo>
                  <a:pt x="2700020" y="491490"/>
                </a:lnTo>
                <a:lnTo>
                  <a:pt x="2716530" y="4914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/>
          <p:nvPr/>
        </p:nvGrpSpPr>
        <p:grpSpPr>
          <a:xfrm>
            <a:off x="200660" y="-25400"/>
            <a:ext cx="3653791" cy="1856741"/>
            <a:chOff x="200660" y="-25400"/>
            <a:chExt cx="3653791" cy="1856741"/>
          </a:xfrm>
        </p:grpSpPr>
        <p:sp>
          <p:nvSpPr>
            <p:cNvPr id="71" name="Freeform 70"/>
            <p:cNvSpPr/>
            <p:nvPr/>
          </p:nvSpPr>
          <p:spPr>
            <a:xfrm>
              <a:off x="316230" y="-13970"/>
              <a:ext cx="3538221" cy="1562101"/>
            </a:xfrm>
            <a:custGeom>
              <a:avLst/>
              <a:gdLst/>
              <a:ahLst/>
              <a:cxnLst/>
              <a:rect l="0" t="0" r="0" b="0"/>
              <a:pathLst>
                <a:path w="3538221" h="1562101">
                  <a:moveTo>
                    <a:pt x="0" y="1562100"/>
                  </a:moveTo>
                  <a:lnTo>
                    <a:pt x="25400" y="1545590"/>
                  </a:lnTo>
                  <a:lnTo>
                    <a:pt x="114300" y="1499870"/>
                  </a:lnTo>
                  <a:lnTo>
                    <a:pt x="157480" y="1480820"/>
                  </a:lnTo>
                  <a:lnTo>
                    <a:pt x="252730" y="1445260"/>
                  </a:lnTo>
                  <a:lnTo>
                    <a:pt x="360680" y="1403350"/>
                  </a:lnTo>
                  <a:lnTo>
                    <a:pt x="454660" y="1369060"/>
                  </a:lnTo>
                  <a:lnTo>
                    <a:pt x="560070" y="1327150"/>
                  </a:lnTo>
                  <a:lnTo>
                    <a:pt x="656590" y="1283970"/>
                  </a:lnTo>
                  <a:lnTo>
                    <a:pt x="760730" y="1249680"/>
                  </a:lnTo>
                  <a:lnTo>
                    <a:pt x="845820" y="1223010"/>
                  </a:lnTo>
                  <a:lnTo>
                    <a:pt x="933450" y="1201420"/>
                  </a:lnTo>
                  <a:lnTo>
                    <a:pt x="1028700" y="1172210"/>
                  </a:lnTo>
                  <a:lnTo>
                    <a:pt x="1134110" y="1143000"/>
                  </a:lnTo>
                  <a:lnTo>
                    <a:pt x="1186180" y="1118870"/>
                  </a:lnTo>
                  <a:lnTo>
                    <a:pt x="1197610" y="1111250"/>
                  </a:lnTo>
                  <a:lnTo>
                    <a:pt x="1203960" y="1103630"/>
                  </a:lnTo>
                  <a:lnTo>
                    <a:pt x="1207770" y="1094740"/>
                  </a:lnTo>
                  <a:lnTo>
                    <a:pt x="1209040" y="1085850"/>
                  </a:lnTo>
                  <a:lnTo>
                    <a:pt x="1206500" y="1065530"/>
                  </a:lnTo>
                  <a:lnTo>
                    <a:pt x="1202690" y="1041400"/>
                  </a:lnTo>
                  <a:lnTo>
                    <a:pt x="1201420" y="1007110"/>
                  </a:lnTo>
                  <a:lnTo>
                    <a:pt x="1195070" y="960120"/>
                  </a:lnTo>
                  <a:lnTo>
                    <a:pt x="1191260" y="916940"/>
                  </a:lnTo>
                  <a:lnTo>
                    <a:pt x="1189990" y="868680"/>
                  </a:lnTo>
                  <a:lnTo>
                    <a:pt x="1188720" y="650240"/>
                  </a:lnTo>
                  <a:lnTo>
                    <a:pt x="1195070" y="601980"/>
                  </a:lnTo>
                  <a:lnTo>
                    <a:pt x="1198880" y="558800"/>
                  </a:lnTo>
                  <a:lnTo>
                    <a:pt x="1205230" y="521970"/>
                  </a:lnTo>
                  <a:lnTo>
                    <a:pt x="1214120" y="482600"/>
                  </a:lnTo>
                  <a:lnTo>
                    <a:pt x="1230630" y="447040"/>
                  </a:lnTo>
                  <a:lnTo>
                    <a:pt x="1238250" y="441960"/>
                  </a:lnTo>
                  <a:lnTo>
                    <a:pt x="1245870" y="440690"/>
                  </a:lnTo>
                  <a:lnTo>
                    <a:pt x="1346200" y="463550"/>
                  </a:lnTo>
                  <a:lnTo>
                    <a:pt x="1455420" y="474980"/>
                  </a:lnTo>
                  <a:lnTo>
                    <a:pt x="1554480" y="477520"/>
                  </a:lnTo>
                  <a:lnTo>
                    <a:pt x="1653540" y="468630"/>
                  </a:lnTo>
                  <a:lnTo>
                    <a:pt x="1758950" y="459740"/>
                  </a:lnTo>
                  <a:lnTo>
                    <a:pt x="1850390" y="453390"/>
                  </a:lnTo>
                  <a:lnTo>
                    <a:pt x="1958340" y="436880"/>
                  </a:lnTo>
                  <a:lnTo>
                    <a:pt x="2053590" y="416560"/>
                  </a:lnTo>
                  <a:lnTo>
                    <a:pt x="2156460" y="394970"/>
                  </a:lnTo>
                  <a:lnTo>
                    <a:pt x="2491740" y="312420"/>
                  </a:lnTo>
                  <a:lnTo>
                    <a:pt x="2623820" y="269240"/>
                  </a:lnTo>
                  <a:lnTo>
                    <a:pt x="2727960" y="233680"/>
                  </a:lnTo>
                  <a:lnTo>
                    <a:pt x="2834640" y="194310"/>
                  </a:lnTo>
                  <a:lnTo>
                    <a:pt x="2940050" y="162560"/>
                  </a:lnTo>
                  <a:lnTo>
                    <a:pt x="3049270" y="133350"/>
                  </a:lnTo>
                  <a:lnTo>
                    <a:pt x="3152140" y="97790"/>
                  </a:lnTo>
                  <a:lnTo>
                    <a:pt x="3262630" y="66040"/>
                  </a:lnTo>
                  <a:lnTo>
                    <a:pt x="3356610" y="43180"/>
                  </a:lnTo>
                  <a:lnTo>
                    <a:pt x="3458210" y="15240"/>
                  </a:lnTo>
                  <a:lnTo>
                    <a:pt x="3526790" y="0"/>
                  </a:lnTo>
                  <a:lnTo>
                    <a:pt x="3535680" y="0"/>
                  </a:lnTo>
                  <a:lnTo>
                    <a:pt x="3538220" y="2540"/>
                  </a:lnTo>
                  <a:lnTo>
                    <a:pt x="3538220" y="6350"/>
                  </a:lnTo>
                  <a:lnTo>
                    <a:pt x="3534410" y="10160"/>
                  </a:lnTo>
                  <a:lnTo>
                    <a:pt x="3505200" y="241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47980" y="370840"/>
              <a:ext cx="1198881" cy="701041"/>
            </a:xfrm>
            <a:custGeom>
              <a:avLst/>
              <a:gdLst/>
              <a:ahLst/>
              <a:cxnLst/>
              <a:rect l="0" t="0" r="0" b="0"/>
              <a:pathLst>
                <a:path w="1198881" h="701041">
                  <a:moveTo>
                    <a:pt x="0" y="556260"/>
                  </a:moveTo>
                  <a:lnTo>
                    <a:pt x="5080" y="572770"/>
                  </a:lnTo>
                  <a:lnTo>
                    <a:pt x="10160" y="579120"/>
                  </a:lnTo>
                  <a:lnTo>
                    <a:pt x="34290" y="600710"/>
                  </a:lnTo>
                  <a:lnTo>
                    <a:pt x="63500" y="622300"/>
                  </a:lnTo>
                  <a:lnTo>
                    <a:pt x="93980" y="642620"/>
                  </a:lnTo>
                  <a:lnTo>
                    <a:pt x="125730" y="656590"/>
                  </a:lnTo>
                  <a:lnTo>
                    <a:pt x="158750" y="668020"/>
                  </a:lnTo>
                  <a:lnTo>
                    <a:pt x="184150" y="674370"/>
                  </a:lnTo>
                  <a:lnTo>
                    <a:pt x="214630" y="681990"/>
                  </a:lnTo>
                  <a:lnTo>
                    <a:pt x="247650" y="688340"/>
                  </a:lnTo>
                  <a:lnTo>
                    <a:pt x="266700" y="689610"/>
                  </a:lnTo>
                  <a:lnTo>
                    <a:pt x="287020" y="690880"/>
                  </a:lnTo>
                  <a:lnTo>
                    <a:pt x="323850" y="694690"/>
                  </a:lnTo>
                  <a:lnTo>
                    <a:pt x="360680" y="699770"/>
                  </a:lnTo>
                  <a:lnTo>
                    <a:pt x="381000" y="701040"/>
                  </a:lnTo>
                  <a:lnTo>
                    <a:pt x="401320" y="701040"/>
                  </a:lnTo>
                  <a:lnTo>
                    <a:pt x="420370" y="701040"/>
                  </a:lnTo>
                  <a:lnTo>
                    <a:pt x="476250" y="695960"/>
                  </a:lnTo>
                  <a:lnTo>
                    <a:pt x="511810" y="693420"/>
                  </a:lnTo>
                  <a:lnTo>
                    <a:pt x="563880" y="693420"/>
                  </a:lnTo>
                  <a:lnTo>
                    <a:pt x="599440" y="689610"/>
                  </a:lnTo>
                  <a:lnTo>
                    <a:pt x="635000" y="684530"/>
                  </a:lnTo>
                  <a:lnTo>
                    <a:pt x="687070" y="674370"/>
                  </a:lnTo>
                  <a:lnTo>
                    <a:pt x="774700" y="657860"/>
                  </a:lnTo>
                  <a:lnTo>
                    <a:pt x="806450" y="647700"/>
                  </a:lnTo>
                  <a:lnTo>
                    <a:pt x="871220" y="622300"/>
                  </a:lnTo>
                  <a:lnTo>
                    <a:pt x="905510" y="604520"/>
                  </a:lnTo>
                  <a:lnTo>
                    <a:pt x="938530" y="586740"/>
                  </a:lnTo>
                  <a:lnTo>
                    <a:pt x="969010" y="571500"/>
                  </a:lnTo>
                  <a:lnTo>
                    <a:pt x="998220" y="549910"/>
                  </a:lnTo>
                  <a:lnTo>
                    <a:pt x="1013460" y="538480"/>
                  </a:lnTo>
                  <a:lnTo>
                    <a:pt x="1027430" y="524510"/>
                  </a:lnTo>
                  <a:lnTo>
                    <a:pt x="1055370" y="497840"/>
                  </a:lnTo>
                  <a:lnTo>
                    <a:pt x="1068070" y="485140"/>
                  </a:lnTo>
                  <a:lnTo>
                    <a:pt x="1080770" y="471170"/>
                  </a:lnTo>
                  <a:lnTo>
                    <a:pt x="1092200" y="457200"/>
                  </a:lnTo>
                  <a:lnTo>
                    <a:pt x="1103630" y="441960"/>
                  </a:lnTo>
                  <a:lnTo>
                    <a:pt x="1115060" y="425450"/>
                  </a:lnTo>
                  <a:lnTo>
                    <a:pt x="1125220" y="410210"/>
                  </a:lnTo>
                  <a:lnTo>
                    <a:pt x="1135380" y="392430"/>
                  </a:lnTo>
                  <a:lnTo>
                    <a:pt x="1144270" y="375920"/>
                  </a:lnTo>
                  <a:lnTo>
                    <a:pt x="1151890" y="358140"/>
                  </a:lnTo>
                  <a:lnTo>
                    <a:pt x="1167130" y="323850"/>
                  </a:lnTo>
                  <a:lnTo>
                    <a:pt x="1174750" y="306070"/>
                  </a:lnTo>
                  <a:lnTo>
                    <a:pt x="1181100" y="288290"/>
                  </a:lnTo>
                  <a:lnTo>
                    <a:pt x="1186180" y="271780"/>
                  </a:lnTo>
                  <a:lnTo>
                    <a:pt x="1189990" y="254000"/>
                  </a:lnTo>
                  <a:lnTo>
                    <a:pt x="1193800" y="237490"/>
                  </a:lnTo>
                  <a:lnTo>
                    <a:pt x="1195070" y="222250"/>
                  </a:lnTo>
                  <a:lnTo>
                    <a:pt x="1196340" y="207010"/>
                  </a:lnTo>
                  <a:lnTo>
                    <a:pt x="1197610" y="191770"/>
                  </a:lnTo>
                  <a:lnTo>
                    <a:pt x="1198880" y="163830"/>
                  </a:lnTo>
                  <a:lnTo>
                    <a:pt x="1197610" y="148590"/>
                  </a:lnTo>
                  <a:lnTo>
                    <a:pt x="1196340" y="134620"/>
                  </a:lnTo>
                  <a:lnTo>
                    <a:pt x="1191260" y="105410"/>
                  </a:lnTo>
                  <a:lnTo>
                    <a:pt x="1184910" y="72390"/>
                  </a:lnTo>
                  <a:lnTo>
                    <a:pt x="1181100" y="57150"/>
                  </a:lnTo>
                  <a:lnTo>
                    <a:pt x="1174750" y="41910"/>
                  </a:lnTo>
                  <a:lnTo>
                    <a:pt x="1169670" y="26670"/>
                  </a:lnTo>
                  <a:lnTo>
                    <a:pt x="1162050" y="16510"/>
                  </a:lnTo>
                  <a:lnTo>
                    <a:pt x="1144270" y="1270"/>
                  </a:lnTo>
                  <a:lnTo>
                    <a:pt x="1135380" y="0"/>
                  </a:lnTo>
                  <a:lnTo>
                    <a:pt x="1127760" y="2540"/>
                  </a:lnTo>
                  <a:lnTo>
                    <a:pt x="1120140" y="7620"/>
                  </a:lnTo>
                  <a:lnTo>
                    <a:pt x="1104900" y="22860"/>
                  </a:lnTo>
                  <a:lnTo>
                    <a:pt x="1088390" y="41910"/>
                  </a:lnTo>
                  <a:lnTo>
                    <a:pt x="1065530" y="62230"/>
                  </a:lnTo>
                  <a:lnTo>
                    <a:pt x="1042670" y="78740"/>
                  </a:lnTo>
                  <a:lnTo>
                    <a:pt x="1021080" y="95250"/>
                  </a:lnTo>
                  <a:lnTo>
                    <a:pt x="967740" y="130810"/>
                  </a:lnTo>
                  <a:lnTo>
                    <a:pt x="930910" y="152400"/>
                  </a:lnTo>
                  <a:lnTo>
                    <a:pt x="900430" y="166370"/>
                  </a:lnTo>
                  <a:lnTo>
                    <a:pt x="868680" y="180340"/>
                  </a:lnTo>
                  <a:lnTo>
                    <a:pt x="839470" y="194310"/>
                  </a:lnTo>
                  <a:lnTo>
                    <a:pt x="807720" y="208280"/>
                  </a:lnTo>
                  <a:lnTo>
                    <a:pt x="722630" y="243840"/>
                  </a:lnTo>
                  <a:lnTo>
                    <a:pt x="529590" y="320040"/>
                  </a:lnTo>
                  <a:lnTo>
                    <a:pt x="494030" y="331470"/>
                  </a:lnTo>
                  <a:lnTo>
                    <a:pt x="459740" y="341630"/>
                  </a:lnTo>
                  <a:lnTo>
                    <a:pt x="424180" y="353060"/>
                  </a:lnTo>
                  <a:lnTo>
                    <a:pt x="370840" y="373380"/>
                  </a:lnTo>
                  <a:lnTo>
                    <a:pt x="339090" y="384810"/>
                  </a:lnTo>
                  <a:lnTo>
                    <a:pt x="309880" y="393700"/>
                  </a:lnTo>
                  <a:lnTo>
                    <a:pt x="280670" y="406400"/>
                  </a:lnTo>
                  <a:lnTo>
                    <a:pt x="252730" y="416560"/>
                  </a:lnTo>
                  <a:lnTo>
                    <a:pt x="213360" y="427990"/>
                  </a:lnTo>
                  <a:lnTo>
                    <a:pt x="191770" y="436880"/>
                  </a:lnTo>
                  <a:lnTo>
                    <a:pt x="163830" y="453390"/>
                  </a:lnTo>
                  <a:lnTo>
                    <a:pt x="128270" y="468630"/>
                  </a:lnTo>
                  <a:lnTo>
                    <a:pt x="95250" y="485140"/>
                  </a:lnTo>
                  <a:lnTo>
                    <a:pt x="62230" y="497840"/>
                  </a:lnTo>
                  <a:lnTo>
                    <a:pt x="52070" y="502920"/>
                  </a:lnTo>
                  <a:lnTo>
                    <a:pt x="0" y="502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200660" y="652780"/>
              <a:ext cx="199391" cy="1178561"/>
            </a:xfrm>
            <a:custGeom>
              <a:avLst/>
              <a:gdLst/>
              <a:ahLst/>
              <a:cxnLst/>
              <a:rect l="0" t="0" r="0" b="0"/>
              <a:pathLst>
                <a:path w="199391" h="1178561">
                  <a:moveTo>
                    <a:pt x="0" y="0"/>
                  </a:moveTo>
                  <a:lnTo>
                    <a:pt x="0" y="58420"/>
                  </a:lnTo>
                  <a:lnTo>
                    <a:pt x="2540" y="95250"/>
                  </a:lnTo>
                  <a:lnTo>
                    <a:pt x="5080" y="115570"/>
                  </a:lnTo>
                  <a:lnTo>
                    <a:pt x="11430" y="151130"/>
                  </a:lnTo>
                  <a:lnTo>
                    <a:pt x="13970" y="167640"/>
                  </a:lnTo>
                  <a:lnTo>
                    <a:pt x="20320" y="198120"/>
                  </a:lnTo>
                  <a:lnTo>
                    <a:pt x="27940" y="228600"/>
                  </a:lnTo>
                  <a:lnTo>
                    <a:pt x="38100" y="276860"/>
                  </a:lnTo>
                  <a:lnTo>
                    <a:pt x="44450" y="307340"/>
                  </a:lnTo>
                  <a:lnTo>
                    <a:pt x="49530" y="321310"/>
                  </a:lnTo>
                  <a:lnTo>
                    <a:pt x="54610" y="336550"/>
                  </a:lnTo>
                  <a:lnTo>
                    <a:pt x="60960" y="350520"/>
                  </a:lnTo>
                  <a:lnTo>
                    <a:pt x="66040" y="365760"/>
                  </a:lnTo>
                  <a:lnTo>
                    <a:pt x="71120" y="382270"/>
                  </a:lnTo>
                  <a:lnTo>
                    <a:pt x="74930" y="398780"/>
                  </a:lnTo>
                  <a:lnTo>
                    <a:pt x="80010" y="415290"/>
                  </a:lnTo>
                  <a:lnTo>
                    <a:pt x="86360" y="433070"/>
                  </a:lnTo>
                  <a:lnTo>
                    <a:pt x="92710" y="449580"/>
                  </a:lnTo>
                  <a:lnTo>
                    <a:pt x="97790" y="468630"/>
                  </a:lnTo>
                  <a:lnTo>
                    <a:pt x="102870" y="487680"/>
                  </a:lnTo>
                  <a:lnTo>
                    <a:pt x="118110" y="563880"/>
                  </a:lnTo>
                  <a:lnTo>
                    <a:pt x="129540" y="622300"/>
                  </a:lnTo>
                  <a:lnTo>
                    <a:pt x="139700" y="684530"/>
                  </a:lnTo>
                  <a:lnTo>
                    <a:pt x="142240" y="706120"/>
                  </a:lnTo>
                  <a:lnTo>
                    <a:pt x="143510" y="726440"/>
                  </a:lnTo>
                  <a:lnTo>
                    <a:pt x="144780" y="748030"/>
                  </a:lnTo>
                  <a:lnTo>
                    <a:pt x="146050" y="786130"/>
                  </a:lnTo>
                  <a:lnTo>
                    <a:pt x="146050" y="805180"/>
                  </a:lnTo>
                  <a:lnTo>
                    <a:pt x="147320" y="824230"/>
                  </a:lnTo>
                  <a:lnTo>
                    <a:pt x="149860" y="844550"/>
                  </a:lnTo>
                  <a:lnTo>
                    <a:pt x="152400" y="864870"/>
                  </a:lnTo>
                  <a:lnTo>
                    <a:pt x="154940" y="900430"/>
                  </a:lnTo>
                  <a:lnTo>
                    <a:pt x="156210" y="932180"/>
                  </a:lnTo>
                  <a:lnTo>
                    <a:pt x="157480" y="966470"/>
                  </a:lnTo>
                  <a:lnTo>
                    <a:pt x="160020" y="996950"/>
                  </a:lnTo>
                  <a:lnTo>
                    <a:pt x="165100" y="1027430"/>
                  </a:lnTo>
                  <a:lnTo>
                    <a:pt x="175260" y="1071880"/>
                  </a:lnTo>
                  <a:lnTo>
                    <a:pt x="181610" y="1109980"/>
                  </a:lnTo>
                  <a:lnTo>
                    <a:pt x="185420" y="1143000"/>
                  </a:lnTo>
                  <a:lnTo>
                    <a:pt x="199390" y="11785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68630" y="678180"/>
              <a:ext cx="247651" cy="637541"/>
            </a:xfrm>
            <a:custGeom>
              <a:avLst/>
              <a:gdLst/>
              <a:ahLst/>
              <a:cxnLst/>
              <a:rect l="0" t="0" r="0" b="0"/>
              <a:pathLst>
                <a:path w="247651" h="637541">
                  <a:moveTo>
                    <a:pt x="247650" y="637540"/>
                  </a:moveTo>
                  <a:lnTo>
                    <a:pt x="236220" y="621030"/>
                  </a:lnTo>
                  <a:lnTo>
                    <a:pt x="231140" y="612140"/>
                  </a:lnTo>
                  <a:lnTo>
                    <a:pt x="227330" y="603250"/>
                  </a:lnTo>
                  <a:lnTo>
                    <a:pt x="223520" y="594360"/>
                  </a:lnTo>
                  <a:lnTo>
                    <a:pt x="219710" y="582930"/>
                  </a:lnTo>
                  <a:lnTo>
                    <a:pt x="215900" y="570230"/>
                  </a:lnTo>
                  <a:lnTo>
                    <a:pt x="212090" y="557530"/>
                  </a:lnTo>
                  <a:lnTo>
                    <a:pt x="208280" y="546100"/>
                  </a:lnTo>
                  <a:lnTo>
                    <a:pt x="201930" y="534670"/>
                  </a:lnTo>
                  <a:lnTo>
                    <a:pt x="195580" y="523240"/>
                  </a:lnTo>
                  <a:lnTo>
                    <a:pt x="190500" y="511810"/>
                  </a:lnTo>
                  <a:lnTo>
                    <a:pt x="186690" y="501650"/>
                  </a:lnTo>
                  <a:lnTo>
                    <a:pt x="181610" y="491490"/>
                  </a:lnTo>
                  <a:lnTo>
                    <a:pt x="176530" y="480060"/>
                  </a:lnTo>
                  <a:lnTo>
                    <a:pt x="171450" y="469900"/>
                  </a:lnTo>
                  <a:lnTo>
                    <a:pt x="165100" y="458470"/>
                  </a:lnTo>
                  <a:lnTo>
                    <a:pt x="158750" y="445770"/>
                  </a:lnTo>
                  <a:lnTo>
                    <a:pt x="152400" y="431800"/>
                  </a:lnTo>
                  <a:lnTo>
                    <a:pt x="144780" y="416560"/>
                  </a:lnTo>
                  <a:lnTo>
                    <a:pt x="130810" y="386080"/>
                  </a:lnTo>
                  <a:lnTo>
                    <a:pt x="124460" y="372110"/>
                  </a:lnTo>
                  <a:lnTo>
                    <a:pt x="116840" y="355600"/>
                  </a:lnTo>
                  <a:lnTo>
                    <a:pt x="110490" y="337820"/>
                  </a:lnTo>
                  <a:lnTo>
                    <a:pt x="102870" y="317500"/>
                  </a:lnTo>
                  <a:lnTo>
                    <a:pt x="97790" y="299720"/>
                  </a:lnTo>
                  <a:lnTo>
                    <a:pt x="92710" y="280670"/>
                  </a:lnTo>
                  <a:lnTo>
                    <a:pt x="87630" y="262890"/>
                  </a:lnTo>
                  <a:lnTo>
                    <a:pt x="82550" y="246380"/>
                  </a:lnTo>
                  <a:lnTo>
                    <a:pt x="76200" y="231140"/>
                  </a:lnTo>
                  <a:lnTo>
                    <a:pt x="69850" y="215900"/>
                  </a:lnTo>
                  <a:lnTo>
                    <a:pt x="64770" y="199390"/>
                  </a:lnTo>
                  <a:lnTo>
                    <a:pt x="59690" y="182880"/>
                  </a:lnTo>
                  <a:lnTo>
                    <a:pt x="55880" y="166370"/>
                  </a:lnTo>
                  <a:lnTo>
                    <a:pt x="52070" y="151130"/>
                  </a:lnTo>
                  <a:lnTo>
                    <a:pt x="40640" y="113030"/>
                  </a:lnTo>
                  <a:lnTo>
                    <a:pt x="33020" y="86360"/>
                  </a:lnTo>
                  <a:lnTo>
                    <a:pt x="30480" y="82550"/>
                  </a:lnTo>
                  <a:lnTo>
                    <a:pt x="29210" y="86360"/>
                  </a:lnTo>
                  <a:lnTo>
                    <a:pt x="26670" y="105410"/>
                  </a:lnTo>
                  <a:lnTo>
                    <a:pt x="24130" y="116840"/>
                  </a:lnTo>
                  <a:lnTo>
                    <a:pt x="21590" y="128270"/>
                  </a:lnTo>
                  <a:lnTo>
                    <a:pt x="19050" y="143510"/>
                  </a:lnTo>
                  <a:lnTo>
                    <a:pt x="17780" y="158750"/>
                  </a:lnTo>
                  <a:lnTo>
                    <a:pt x="17780" y="173990"/>
                  </a:lnTo>
                  <a:lnTo>
                    <a:pt x="15240" y="189230"/>
                  </a:lnTo>
                  <a:lnTo>
                    <a:pt x="12700" y="204470"/>
                  </a:lnTo>
                  <a:lnTo>
                    <a:pt x="10160" y="219710"/>
                  </a:lnTo>
                  <a:lnTo>
                    <a:pt x="7620" y="232410"/>
                  </a:lnTo>
                  <a:lnTo>
                    <a:pt x="5080" y="245110"/>
                  </a:lnTo>
                  <a:lnTo>
                    <a:pt x="0" y="260350"/>
                  </a:lnTo>
                  <a:lnTo>
                    <a:pt x="1270" y="260350"/>
                  </a:lnTo>
                  <a:lnTo>
                    <a:pt x="2540" y="256540"/>
                  </a:lnTo>
                  <a:lnTo>
                    <a:pt x="3810" y="245110"/>
                  </a:lnTo>
                  <a:lnTo>
                    <a:pt x="10160" y="212090"/>
                  </a:lnTo>
                  <a:lnTo>
                    <a:pt x="13970" y="193040"/>
                  </a:lnTo>
                  <a:lnTo>
                    <a:pt x="19050" y="175260"/>
                  </a:lnTo>
                  <a:lnTo>
                    <a:pt x="25400" y="157480"/>
                  </a:lnTo>
                  <a:lnTo>
                    <a:pt x="30480" y="140970"/>
                  </a:lnTo>
                  <a:lnTo>
                    <a:pt x="39370" y="110490"/>
                  </a:lnTo>
                  <a:lnTo>
                    <a:pt x="44450" y="95250"/>
                  </a:lnTo>
                  <a:lnTo>
                    <a:pt x="49530" y="81280"/>
                  </a:lnTo>
                  <a:lnTo>
                    <a:pt x="55880" y="66040"/>
                  </a:lnTo>
                  <a:lnTo>
                    <a:pt x="60960" y="53340"/>
                  </a:lnTo>
                  <a:lnTo>
                    <a:pt x="69850" y="29210"/>
                  </a:lnTo>
                  <a:lnTo>
                    <a:pt x="74930" y="19050"/>
                  </a:lnTo>
                  <a:lnTo>
                    <a:pt x="81280" y="10160"/>
                  </a:lnTo>
                  <a:lnTo>
                    <a:pt x="87630" y="2540"/>
                  </a:lnTo>
                  <a:lnTo>
                    <a:pt x="92710" y="0"/>
                  </a:lnTo>
                  <a:lnTo>
                    <a:pt x="97790" y="2540"/>
                  </a:lnTo>
                  <a:lnTo>
                    <a:pt x="101600" y="6350"/>
                  </a:lnTo>
                  <a:lnTo>
                    <a:pt x="105410" y="13970"/>
                  </a:lnTo>
                  <a:lnTo>
                    <a:pt x="113030" y="30480"/>
                  </a:lnTo>
                  <a:lnTo>
                    <a:pt x="124460" y="55880"/>
                  </a:lnTo>
                  <a:lnTo>
                    <a:pt x="152400" y="121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60120" y="508000"/>
              <a:ext cx="176531" cy="576581"/>
            </a:xfrm>
            <a:custGeom>
              <a:avLst/>
              <a:gdLst/>
              <a:ahLst/>
              <a:cxnLst/>
              <a:rect l="0" t="0" r="0" b="0"/>
              <a:pathLst>
                <a:path w="176531" h="576581">
                  <a:moveTo>
                    <a:pt x="50800" y="576580"/>
                  </a:moveTo>
                  <a:lnTo>
                    <a:pt x="50800" y="328930"/>
                  </a:lnTo>
                  <a:lnTo>
                    <a:pt x="52070" y="304800"/>
                  </a:lnTo>
                  <a:lnTo>
                    <a:pt x="53340" y="280670"/>
                  </a:lnTo>
                  <a:lnTo>
                    <a:pt x="55880" y="256540"/>
                  </a:lnTo>
                  <a:lnTo>
                    <a:pt x="58420" y="233680"/>
                  </a:lnTo>
                  <a:lnTo>
                    <a:pt x="58420" y="210820"/>
                  </a:lnTo>
                  <a:lnTo>
                    <a:pt x="59690" y="189230"/>
                  </a:lnTo>
                  <a:lnTo>
                    <a:pt x="58420" y="167640"/>
                  </a:lnTo>
                  <a:lnTo>
                    <a:pt x="57150" y="146050"/>
                  </a:lnTo>
                  <a:lnTo>
                    <a:pt x="54610" y="124460"/>
                  </a:lnTo>
                  <a:lnTo>
                    <a:pt x="53340" y="105410"/>
                  </a:lnTo>
                  <a:lnTo>
                    <a:pt x="52070" y="87630"/>
                  </a:lnTo>
                  <a:lnTo>
                    <a:pt x="52070" y="55880"/>
                  </a:lnTo>
                  <a:lnTo>
                    <a:pt x="50800" y="26670"/>
                  </a:lnTo>
                  <a:lnTo>
                    <a:pt x="48260" y="19050"/>
                  </a:lnTo>
                  <a:lnTo>
                    <a:pt x="44450" y="16510"/>
                  </a:lnTo>
                  <a:lnTo>
                    <a:pt x="39370" y="17780"/>
                  </a:lnTo>
                  <a:lnTo>
                    <a:pt x="35560" y="21590"/>
                  </a:lnTo>
                  <a:lnTo>
                    <a:pt x="30480" y="26670"/>
                  </a:lnTo>
                  <a:lnTo>
                    <a:pt x="26670" y="34290"/>
                  </a:lnTo>
                  <a:lnTo>
                    <a:pt x="22860" y="44450"/>
                  </a:lnTo>
                  <a:lnTo>
                    <a:pt x="19050" y="55880"/>
                  </a:lnTo>
                  <a:lnTo>
                    <a:pt x="12700" y="80010"/>
                  </a:lnTo>
                  <a:lnTo>
                    <a:pt x="5080" y="101600"/>
                  </a:lnTo>
                  <a:lnTo>
                    <a:pt x="2540" y="104140"/>
                  </a:lnTo>
                  <a:lnTo>
                    <a:pt x="1270" y="101600"/>
                  </a:lnTo>
                  <a:lnTo>
                    <a:pt x="0" y="95250"/>
                  </a:lnTo>
                  <a:lnTo>
                    <a:pt x="1270" y="86360"/>
                  </a:lnTo>
                  <a:lnTo>
                    <a:pt x="5080" y="74930"/>
                  </a:lnTo>
                  <a:lnTo>
                    <a:pt x="10160" y="63500"/>
                  </a:lnTo>
                  <a:lnTo>
                    <a:pt x="17780" y="40640"/>
                  </a:lnTo>
                  <a:lnTo>
                    <a:pt x="21590" y="29210"/>
                  </a:lnTo>
                  <a:lnTo>
                    <a:pt x="26670" y="20320"/>
                  </a:lnTo>
                  <a:lnTo>
                    <a:pt x="31750" y="11430"/>
                  </a:lnTo>
                  <a:lnTo>
                    <a:pt x="38100" y="3810"/>
                  </a:lnTo>
                  <a:lnTo>
                    <a:pt x="46990" y="0"/>
                  </a:lnTo>
                  <a:lnTo>
                    <a:pt x="57150" y="0"/>
                  </a:lnTo>
                  <a:lnTo>
                    <a:pt x="69850" y="2540"/>
                  </a:lnTo>
                  <a:lnTo>
                    <a:pt x="80010" y="6350"/>
                  </a:lnTo>
                  <a:lnTo>
                    <a:pt x="88900" y="11430"/>
                  </a:lnTo>
                  <a:lnTo>
                    <a:pt x="96520" y="17780"/>
                  </a:lnTo>
                  <a:lnTo>
                    <a:pt x="105410" y="24130"/>
                  </a:lnTo>
                  <a:lnTo>
                    <a:pt x="113030" y="30480"/>
                  </a:lnTo>
                  <a:lnTo>
                    <a:pt x="119380" y="36830"/>
                  </a:lnTo>
                  <a:lnTo>
                    <a:pt x="127000" y="44450"/>
                  </a:lnTo>
                  <a:lnTo>
                    <a:pt x="134620" y="53340"/>
                  </a:lnTo>
                  <a:lnTo>
                    <a:pt x="142240" y="62230"/>
                  </a:lnTo>
                  <a:lnTo>
                    <a:pt x="148590" y="71120"/>
                  </a:lnTo>
                  <a:lnTo>
                    <a:pt x="156210" y="80010"/>
                  </a:lnTo>
                  <a:lnTo>
                    <a:pt x="176530" y="1028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6390" y="-25400"/>
              <a:ext cx="787401" cy="613411"/>
            </a:xfrm>
            <a:custGeom>
              <a:avLst/>
              <a:gdLst/>
              <a:ahLst/>
              <a:cxnLst/>
              <a:rect l="0" t="0" r="0" b="0"/>
              <a:pathLst>
                <a:path w="787401" h="613411">
                  <a:moveTo>
                    <a:pt x="0" y="435610"/>
                  </a:moveTo>
                  <a:lnTo>
                    <a:pt x="11430" y="458470"/>
                  </a:lnTo>
                  <a:lnTo>
                    <a:pt x="15240" y="468630"/>
                  </a:lnTo>
                  <a:lnTo>
                    <a:pt x="20320" y="478790"/>
                  </a:lnTo>
                  <a:lnTo>
                    <a:pt x="24130" y="488950"/>
                  </a:lnTo>
                  <a:lnTo>
                    <a:pt x="34290" y="506730"/>
                  </a:lnTo>
                  <a:lnTo>
                    <a:pt x="66040" y="548640"/>
                  </a:lnTo>
                  <a:lnTo>
                    <a:pt x="76200" y="560070"/>
                  </a:lnTo>
                  <a:lnTo>
                    <a:pt x="88900" y="571500"/>
                  </a:lnTo>
                  <a:lnTo>
                    <a:pt x="101600" y="582930"/>
                  </a:lnTo>
                  <a:lnTo>
                    <a:pt x="116840" y="590550"/>
                  </a:lnTo>
                  <a:lnTo>
                    <a:pt x="133350" y="598170"/>
                  </a:lnTo>
                  <a:lnTo>
                    <a:pt x="152400" y="603250"/>
                  </a:lnTo>
                  <a:lnTo>
                    <a:pt x="168910" y="607060"/>
                  </a:lnTo>
                  <a:lnTo>
                    <a:pt x="185420" y="609600"/>
                  </a:lnTo>
                  <a:lnTo>
                    <a:pt x="200660" y="612140"/>
                  </a:lnTo>
                  <a:lnTo>
                    <a:pt x="215900" y="612140"/>
                  </a:lnTo>
                  <a:lnTo>
                    <a:pt x="229870" y="613410"/>
                  </a:lnTo>
                  <a:lnTo>
                    <a:pt x="245110" y="613410"/>
                  </a:lnTo>
                  <a:lnTo>
                    <a:pt x="260350" y="613410"/>
                  </a:lnTo>
                  <a:lnTo>
                    <a:pt x="276860" y="610870"/>
                  </a:lnTo>
                  <a:lnTo>
                    <a:pt x="293370" y="609600"/>
                  </a:lnTo>
                  <a:lnTo>
                    <a:pt x="308610" y="605790"/>
                  </a:lnTo>
                  <a:lnTo>
                    <a:pt x="323850" y="603250"/>
                  </a:lnTo>
                  <a:lnTo>
                    <a:pt x="339090" y="600710"/>
                  </a:lnTo>
                  <a:lnTo>
                    <a:pt x="354330" y="595630"/>
                  </a:lnTo>
                  <a:lnTo>
                    <a:pt x="370840" y="590550"/>
                  </a:lnTo>
                  <a:lnTo>
                    <a:pt x="387350" y="584200"/>
                  </a:lnTo>
                  <a:lnTo>
                    <a:pt x="421640" y="571500"/>
                  </a:lnTo>
                  <a:lnTo>
                    <a:pt x="439420" y="565150"/>
                  </a:lnTo>
                  <a:lnTo>
                    <a:pt x="455930" y="557530"/>
                  </a:lnTo>
                  <a:lnTo>
                    <a:pt x="471170" y="548640"/>
                  </a:lnTo>
                  <a:lnTo>
                    <a:pt x="511810" y="521970"/>
                  </a:lnTo>
                  <a:lnTo>
                    <a:pt x="535940" y="506730"/>
                  </a:lnTo>
                  <a:lnTo>
                    <a:pt x="549910" y="500380"/>
                  </a:lnTo>
                  <a:lnTo>
                    <a:pt x="562610" y="492760"/>
                  </a:lnTo>
                  <a:lnTo>
                    <a:pt x="586740" y="474980"/>
                  </a:lnTo>
                  <a:lnTo>
                    <a:pt x="608330" y="457200"/>
                  </a:lnTo>
                  <a:lnTo>
                    <a:pt x="626110" y="440690"/>
                  </a:lnTo>
                  <a:lnTo>
                    <a:pt x="643890" y="426720"/>
                  </a:lnTo>
                  <a:lnTo>
                    <a:pt x="662940" y="410210"/>
                  </a:lnTo>
                  <a:lnTo>
                    <a:pt x="679450" y="392430"/>
                  </a:lnTo>
                  <a:lnTo>
                    <a:pt x="697230" y="374650"/>
                  </a:lnTo>
                  <a:lnTo>
                    <a:pt x="716280" y="358140"/>
                  </a:lnTo>
                  <a:lnTo>
                    <a:pt x="731520" y="339090"/>
                  </a:lnTo>
                  <a:lnTo>
                    <a:pt x="737870" y="328930"/>
                  </a:lnTo>
                  <a:lnTo>
                    <a:pt x="744220" y="316230"/>
                  </a:lnTo>
                  <a:lnTo>
                    <a:pt x="748030" y="303530"/>
                  </a:lnTo>
                  <a:lnTo>
                    <a:pt x="754380" y="290830"/>
                  </a:lnTo>
                  <a:lnTo>
                    <a:pt x="759460" y="276860"/>
                  </a:lnTo>
                  <a:lnTo>
                    <a:pt x="765810" y="262890"/>
                  </a:lnTo>
                  <a:lnTo>
                    <a:pt x="772160" y="248920"/>
                  </a:lnTo>
                  <a:lnTo>
                    <a:pt x="775970" y="236220"/>
                  </a:lnTo>
                  <a:lnTo>
                    <a:pt x="781050" y="222250"/>
                  </a:lnTo>
                  <a:lnTo>
                    <a:pt x="783590" y="208280"/>
                  </a:lnTo>
                  <a:lnTo>
                    <a:pt x="786130" y="194310"/>
                  </a:lnTo>
                  <a:lnTo>
                    <a:pt x="787400" y="180340"/>
                  </a:lnTo>
                  <a:lnTo>
                    <a:pt x="786130" y="166370"/>
                  </a:lnTo>
                  <a:lnTo>
                    <a:pt x="784860" y="154940"/>
                  </a:lnTo>
                  <a:lnTo>
                    <a:pt x="783590" y="143510"/>
                  </a:lnTo>
                  <a:lnTo>
                    <a:pt x="782320" y="130810"/>
                  </a:lnTo>
                  <a:lnTo>
                    <a:pt x="781050" y="118110"/>
                  </a:lnTo>
                  <a:lnTo>
                    <a:pt x="779780" y="104140"/>
                  </a:lnTo>
                  <a:lnTo>
                    <a:pt x="778510" y="92710"/>
                  </a:lnTo>
                  <a:lnTo>
                    <a:pt x="775970" y="80010"/>
                  </a:lnTo>
                  <a:lnTo>
                    <a:pt x="764540" y="30480"/>
                  </a:lnTo>
                  <a:lnTo>
                    <a:pt x="759460" y="19050"/>
                  </a:lnTo>
                  <a:lnTo>
                    <a:pt x="749300" y="1270"/>
                  </a:lnTo>
                  <a:lnTo>
                    <a:pt x="742950" y="0"/>
                  </a:lnTo>
                  <a:lnTo>
                    <a:pt x="736600" y="3810"/>
                  </a:lnTo>
                  <a:lnTo>
                    <a:pt x="722630" y="19050"/>
                  </a:lnTo>
                  <a:lnTo>
                    <a:pt x="708660" y="38100"/>
                  </a:lnTo>
                  <a:lnTo>
                    <a:pt x="694690" y="58420"/>
                  </a:lnTo>
                  <a:lnTo>
                    <a:pt x="688340" y="68580"/>
                  </a:lnTo>
                  <a:lnTo>
                    <a:pt x="681990" y="80010"/>
                  </a:lnTo>
                  <a:lnTo>
                    <a:pt x="676910" y="91440"/>
                  </a:lnTo>
                  <a:lnTo>
                    <a:pt x="671830" y="105410"/>
                  </a:lnTo>
                  <a:lnTo>
                    <a:pt x="666750" y="116840"/>
                  </a:lnTo>
                  <a:lnTo>
                    <a:pt x="661670" y="128270"/>
                  </a:lnTo>
                  <a:lnTo>
                    <a:pt x="655320" y="139700"/>
                  </a:lnTo>
                  <a:lnTo>
                    <a:pt x="647700" y="151130"/>
                  </a:lnTo>
                  <a:lnTo>
                    <a:pt x="635000" y="172720"/>
                  </a:lnTo>
                  <a:lnTo>
                    <a:pt x="618490" y="190500"/>
                  </a:lnTo>
                  <a:lnTo>
                    <a:pt x="598170" y="207010"/>
                  </a:lnTo>
                  <a:lnTo>
                    <a:pt x="577850" y="227330"/>
                  </a:lnTo>
                  <a:lnTo>
                    <a:pt x="557530" y="243840"/>
                  </a:lnTo>
                  <a:lnTo>
                    <a:pt x="535940" y="259080"/>
                  </a:lnTo>
                  <a:lnTo>
                    <a:pt x="523240" y="266700"/>
                  </a:lnTo>
                  <a:lnTo>
                    <a:pt x="510540" y="274320"/>
                  </a:lnTo>
                  <a:lnTo>
                    <a:pt x="483870" y="288290"/>
                  </a:lnTo>
                  <a:lnTo>
                    <a:pt x="469900" y="295910"/>
                  </a:lnTo>
                  <a:lnTo>
                    <a:pt x="454660" y="302260"/>
                  </a:lnTo>
                  <a:lnTo>
                    <a:pt x="422910" y="316230"/>
                  </a:lnTo>
                  <a:lnTo>
                    <a:pt x="405130" y="322580"/>
                  </a:lnTo>
                  <a:lnTo>
                    <a:pt x="388620" y="327660"/>
                  </a:lnTo>
                  <a:lnTo>
                    <a:pt x="370840" y="332740"/>
                  </a:lnTo>
                  <a:lnTo>
                    <a:pt x="354330" y="337820"/>
                  </a:lnTo>
                  <a:lnTo>
                    <a:pt x="336550" y="342900"/>
                  </a:lnTo>
                  <a:lnTo>
                    <a:pt x="318770" y="349250"/>
                  </a:lnTo>
                  <a:lnTo>
                    <a:pt x="302260" y="355600"/>
                  </a:lnTo>
                  <a:lnTo>
                    <a:pt x="284480" y="359410"/>
                  </a:lnTo>
                  <a:lnTo>
                    <a:pt x="219710" y="375920"/>
                  </a:lnTo>
                  <a:lnTo>
                    <a:pt x="205740" y="381000"/>
                  </a:lnTo>
                  <a:lnTo>
                    <a:pt x="170180" y="397510"/>
                  </a:lnTo>
                  <a:lnTo>
                    <a:pt x="148590" y="406400"/>
                  </a:lnTo>
                  <a:lnTo>
                    <a:pt x="127000" y="414020"/>
                  </a:lnTo>
                  <a:lnTo>
                    <a:pt x="105410" y="422910"/>
                  </a:lnTo>
                  <a:lnTo>
                    <a:pt x="83820" y="434340"/>
                  </a:lnTo>
                  <a:lnTo>
                    <a:pt x="83820" y="436880"/>
                  </a:lnTo>
                  <a:lnTo>
                    <a:pt x="91440" y="438150"/>
                  </a:lnTo>
                  <a:lnTo>
                    <a:pt x="125730" y="43561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1136650" y="16510"/>
              <a:ext cx="676911" cy="246381"/>
            </a:xfrm>
            <a:custGeom>
              <a:avLst/>
              <a:gdLst/>
              <a:ahLst/>
              <a:cxnLst/>
              <a:rect l="0" t="0" r="0" b="0"/>
              <a:pathLst>
                <a:path w="676911" h="246381">
                  <a:moveTo>
                    <a:pt x="0" y="246380"/>
                  </a:moveTo>
                  <a:lnTo>
                    <a:pt x="17780" y="241300"/>
                  </a:lnTo>
                  <a:lnTo>
                    <a:pt x="25400" y="237490"/>
                  </a:lnTo>
                  <a:lnTo>
                    <a:pt x="34290" y="232410"/>
                  </a:lnTo>
                  <a:lnTo>
                    <a:pt x="44450" y="226060"/>
                  </a:lnTo>
                  <a:lnTo>
                    <a:pt x="57150" y="220980"/>
                  </a:lnTo>
                  <a:lnTo>
                    <a:pt x="71120" y="217170"/>
                  </a:lnTo>
                  <a:lnTo>
                    <a:pt x="115570" y="205740"/>
                  </a:lnTo>
                  <a:lnTo>
                    <a:pt x="129540" y="201930"/>
                  </a:lnTo>
                  <a:lnTo>
                    <a:pt x="142240" y="198120"/>
                  </a:lnTo>
                  <a:lnTo>
                    <a:pt x="166370" y="190500"/>
                  </a:lnTo>
                  <a:lnTo>
                    <a:pt x="180340" y="186690"/>
                  </a:lnTo>
                  <a:lnTo>
                    <a:pt x="340360" y="148590"/>
                  </a:lnTo>
                  <a:lnTo>
                    <a:pt x="354330" y="143510"/>
                  </a:lnTo>
                  <a:lnTo>
                    <a:pt x="368300" y="138430"/>
                  </a:lnTo>
                  <a:lnTo>
                    <a:pt x="383540" y="132080"/>
                  </a:lnTo>
                  <a:lnTo>
                    <a:pt x="397510" y="127000"/>
                  </a:lnTo>
                  <a:lnTo>
                    <a:pt x="411480" y="123190"/>
                  </a:lnTo>
                  <a:lnTo>
                    <a:pt x="425450" y="118110"/>
                  </a:lnTo>
                  <a:lnTo>
                    <a:pt x="439420" y="113030"/>
                  </a:lnTo>
                  <a:lnTo>
                    <a:pt x="453390" y="107950"/>
                  </a:lnTo>
                  <a:lnTo>
                    <a:pt x="467360" y="101600"/>
                  </a:lnTo>
                  <a:lnTo>
                    <a:pt x="481330" y="95250"/>
                  </a:lnTo>
                  <a:lnTo>
                    <a:pt x="495300" y="91440"/>
                  </a:lnTo>
                  <a:lnTo>
                    <a:pt x="509270" y="86360"/>
                  </a:lnTo>
                  <a:lnTo>
                    <a:pt x="523240" y="81280"/>
                  </a:lnTo>
                  <a:lnTo>
                    <a:pt x="537210" y="76200"/>
                  </a:lnTo>
                  <a:lnTo>
                    <a:pt x="551180" y="69850"/>
                  </a:lnTo>
                  <a:lnTo>
                    <a:pt x="563880" y="64770"/>
                  </a:lnTo>
                  <a:lnTo>
                    <a:pt x="576580" y="59690"/>
                  </a:lnTo>
                  <a:lnTo>
                    <a:pt x="599440" y="50800"/>
                  </a:lnTo>
                  <a:lnTo>
                    <a:pt x="621030" y="43180"/>
                  </a:lnTo>
                  <a:lnTo>
                    <a:pt x="631190" y="39370"/>
                  </a:lnTo>
                  <a:lnTo>
                    <a:pt x="638810" y="33020"/>
                  </a:lnTo>
                  <a:lnTo>
                    <a:pt x="647700" y="26670"/>
                  </a:lnTo>
                  <a:lnTo>
                    <a:pt x="665480" y="13970"/>
                  </a:lnTo>
                  <a:lnTo>
                    <a:pt x="675640" y="7620"/>
                  </a:lnTo>
                  <a:lnTo>
                    <a:pt x="676910" y="2540"/>
                  </a:lnTo>
                  <a:lnTo>
                    <a:pt x="674370" y="0"/>
                  </a:lnTo>
                  <a:lnTo>
                    <a:pt x="632460" y="50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1684020" y="21590"/>
              <a:ext cx="179071" cy="241301"/>
            </a:xfrm>
            <a:custGeom>
              <a:avLst/>
              <a:gdLst/>
              <a:ahLst/>
              <a:cxnLst/>
              <a:rect l="0" t="0" r="0" b="0"/>
              <a:pathLst>
                <a:path w="179071" h="241301">
                  <a:moveTo>
                    <a:pt x="0" y="0"/>
                  </a:moveTo>
                  <a:lnTo>
                    <a:pt x="44450" y="13970"/>
                  </a:lnTo>
                  <a:lnTo>
                    <a:pt x="55880" y="16510"/>
                  </a:lnTo>
                  <a:lnTo>
                    <a:pt x="67310" y="17780"/>
                  </a:lnTo>
                  <a:lnTo>
                    <a:pt x="80010" y="19050"/>
                  </a:lnTo>
                  <a:lnTo>
                    <a:pt x="93980" y="19050"/>
                  </a:lnTo>
                  <a:lnTo>
                    <a:pt x="120650" y="20320"/>
                  </a:lnTo>
                  <a:lnTo>
                    <a:pt x="133350" y="21590"/>
                  </a:lnTo>
                  <a:lnTo>
                    <a:pt x="144780" y="22860"/>
                  </a:lnTo>
                  <a:lnTo>
                    <a:pt x="156210" y="25400"/>
                  </a:lnTo>
                  <a:lnTo>
                    <a:pt x="165100" y="31750"/>
                  </a:lnTo>
                  <a:lnTo>
                    <a:pt x="172720" y="40640"/>
                  </a:lnTo>
                  <a:lnTo>
                    <a:pt x="177800" y="52070"/>
                  </a:lnTo>
                  <a:lnTo>
                    <a:pt x="179070" y="63500"/>
                  </a:lnTo>
                  <a:lnTo>
                    <a:pt x="175260" y="76200"/>
                  </a:lnTo>
                  <a:lnTo>
                    <a:pt x="170180" y="88900"/>
                  </a:lnTo>
                  <a:lnTo>
                    <a:pt x="162560" y="101600"/>
                  </a:lnTo>
                  <a:lnTo>
                    <a:pt x="153670" y="113030"/>
                  </a:lnTo>
                  <a:lnTo>
                    <a:pt x="144780" y="124460"/>
                  </a:lnTo>
                  <a:lnTo>
                    <a:pt x="137160" y="134620"/>
                  </a:lnTo>
                  <a:lnTo>
                    <a:pt x="128270" y="143510"/>
                  </a:lnTo>
                  <a:lnTo>
                    <a:pt x="113030" y="158750"/>
                  </a:lnTo>
                  <a:lnTo>
                    <a:pt x="85090" y="189230"/>
                  </a:lnTo>
                  <a:lnTo>
                    <a:pt x="77470" y="195580"/>
                  </a:lnTo>
                  <a:lnTo>
                    <a:pt x="71120" y="204470"/>
                  </a:lnTo>
                  <a:lnTo>
                    <a:pt x="63500" y="213360"/>
                  </a:lnTo>
                  <a:lnTo>
                    <a:pt x="53340" y="2413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379470" y="13167361"/>
            <a:ext cx="2861311" cy="2277110"/>
            <a:chOff x="3379470" y="13167361"/>
            <a:chExt cx="2861311" cy="2277110"/>
          </a:xfrm>
        </p:grpSpPr>
        <p:sp>
          <p:nvSpPr>
            <p:cNvPr id="80" name="Freeform 79"/>
            <p:cNvSpPr/>
            <p:nvPr/>
          </p:nvSpPr>
          <p:spPr>
            <a:xfrm>
              <a:off x="4432300" y="13989050"/>
              <a:ext cx="885191" cy="883921"/>
            </a:xfrm>
            <a:custGeom>
              <a:avLst/>
              <a:gdLst/>
              <a:ahLst/>
              <a:cxnLst/>
              <a:rect l="0" t="0" r="0" b="0"/>
              <a:pathLst>
                <a:path w="885191" h="883921">
                  <a:moveTo>
                    <a:pt x="885190" y="0"/>
                  </a:moveTo>
                  <a:lnTo>
                    <a:pt x="859790" y="8889"/>
                  </a:lnTo>
                  <a:lnTo>
                    <a:pt x="831850" y="26670"/>
                  </a:lnTo>
                  <a:lnTo>
                    <a:pt x="807720" y="46989"/>
                  </a:lnTo>
                  <a:lnTo>
                    <a:pt x="788670" y="64770"/>
                  </a:lnTo>
                  <a:lnTo>
                    <a:pt x="768350" y="82550"/>
                  </a:lnTo>
                  <a:lnTo>
                    <a:pt x="748030" y="97789"/>
                  </a:lnTo>
                  <a:lnTo>
                    <a:pt x="723900" y="120650"/>
                  </a:lnTo>
                  <a:lnTo>
                    <a:pt x="683260" y="158750"/>
                  </a:lnTo>
                  <a:lnTo>
                    <a:pt x="642620" y="200661"/>
                  </a:lnTo>
                  <a:lnTo>
                    <a:pt x="621030" y="224789"/>
                  </a:lnTo>
                  <a:lnTo>
                    <a:pt x="599440" y="248920"/>
                  </a:lnTo>
                  <a:lnTo>
                    <a:pt x="547370" y="297180"/>
                  </a:lnTo>
                  <a:lnTo>
                    <a:pt x="533400" y="309880"/>
                  </a:lnTo>
                  <a:lnTo>
                    <a:pt x="519430" y="325120"/>
                  </a:lnTo>
                  <a:lnTo>
                    <a:pt x="505460" y="340361"/>
                  </a:lnTo>
                  <a:lnTo>
                    <a:pt x="491490" y="356870"/>
                  </a:lnTo>
                  <a:lnTo>
                    <a:pt x="476250" y="372111"/>
                  </a:lnTo>
                  <a:lnTo>
                    <a:pt x="459740" y="387350"/>
                  </a:lnTo>
                  <a:lnTo>
                    <a:pt x="443230" y="402589"/>
                  </a:lnTo>
                  <a:lnTo>
                    <a:pt x="427990" y="417830"/>
                  </a:lnTo>
                  <a:lnTo>
                    <a:pt x="412750" y="434339"/>
                  </a:lnTo>
                  <a:lnTo>
                    <a:pt x="398780" y="450850"/>
                  </a:lnTo>
                  <a:lnTo>
                    <a:pt x="369570" y="485139"/>
                  </a:lnTo>
                  <a:lnTo>
                    <a:pt x="355600" y="501650"/>
                  </a:lnTo>
                  <a:lnTo>
                    <a:pt x="340360" y="518161"/>
                  </a:lnTo>
                  <a:lnTo>
                    <a:pt x="323850" y="533400"/>
                  </a:lnTo>
                  <a:lnTo>
                    <a:pt x="307340" y="548639"/>
                  </a:lnTo>
                  <a:lnTo>
                    <a:pt x="275590" y="577850"/>
                  </a:lnTo>
                  <a:lnTo>
                    <a:pt x="261620" y="591820"/>
                  </a:lnTo>
                  <a:lnTo>
                    <a:pt x="247650" y="607061"/>
                  </a:lnTo>
                  <a:lnTo>
                    <a:pt x="236220" y="621030"/>
                  </a:lnTo>
                  <a:lnTo>
                    <a:pt x="223520" y="635000"/>
                  </a:lnTo>
                  <a:lnTo>
                    <a:pt x="210820" y="648970"/>
                  </a:lnTo>
                  <a:lnTo>
                    <a:pt x="185420" y="676911"/>
                  </a:lnTo>
                  <a:lnTo>
                    <a:pt x="157480" y="702311"/>
                  </a:lnTo>
                  <a:lnTo>
                    <a:pt x="130810" y="725170"/>
                  </a:lnTo>
                  <a:lnTo>
                    <a:pt x="107950" y="746761"/>
                  </a:lnTo>
                  <a:lnTo>
                    <a:pt x="74930" y="778511"/>
                  </a:lnTo>
                  <a:lnTo>
                    <a:pt x="55880" y="800100"/>
                  </a:lnTo>
                  <a:lnTo>
                    <a:pt x="41910" y="821689"/>
                  </a:lnTo>
                  <a:lnTo>
                    <a:pt x="30480" y="842011"/>
                  </a:lnTo>
                  <a:lnTo>
                    <a:pt x="19050" y="859789"/>
                  </a:lnTo>
                  <a:lnTo>
                    <a:pt x="0" y="883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424680" y="14641830"/>
              <a:ext cx="407671" cy="304801"/>
            </a:xfrm>
            <a:custGeom>
              <a:avLst/>
              <a:gdLst/>
              <a:ahLst/>
              <a:cxnLst/>
              <a:rect l="0" t="0" r="0" b="0"/>
              <a:pathLst>
                <a:path w="407671" h="304801">
                  <a:moveTo>
                    <a:pt x="91440" y="0"/>
                  </a:moveTo>
                  <a:lnTo>
                    <a:pt x="81280" y="16509"/>
                  </a:lnTo>
                  <a:lnTo>
                    <a:pt x="74930" y="27940"/>
                  </a:lnTo>
                  <a:lnTo>
                    <a:pt x="68580" y="40640"/>
                  </a:lnTo>
                  <a:lnTo>
                    <a:pt x="62230" y="54609"/>
                  </a:lnTo>
                  <a:lnTo>
                    <a:pt x="57150" y="68581"/>
                  </a:lnTo>
                  <a:lnTo>
                    <a:pt x="52070" y="80009"/>
                  </a:lnTo>
                  <a:lnTo>
                    <a:pt x="44450" y="104140"/>
                  </a:lnTo>
                  <a:lnTo>
                    <a:pt x="25400" y="157481"/>
                  </a:lnTo>
                  <a:lnTo>
                    <a:pt x="15240" y="189231"/>
                  </a:lnTo>
                  <a:lnTo>
                    <a:pt x="11430" y="201931"/>
                  </a:lnTo>
                  <a:lnTo>
                    <a:pt x="7620" y="217170"/>
                  </a:lnTo>
                  <a:lnTo>
                    <a:pt x="3810" y="232409"/>
                  </a:lnTo>
                  <a:lnTo>
                    <a:pt x="2540" y="247650"/>
                  </a:lnTo>
                  <a:lnTo>
                    <a:pt x="0" y="261620"/>
                  </a:lnTo>
                  <a:lnTo>
                    <a:pt x="0" y="276859"/>
                  </a:lnTo>
                  <a:lnTo>
                    <a:pt x="2540" y="287020"/>
                  </a:lnTo>
                  <a:lnTo>
                    <a:pt x="7620" y="295909"/>
                  </a:lnTo>
                  <a:lnTo>
                    <a:pt x="15240" y="302259"/>
                  </a:lnTo>
                  <a:lnTo>
                    <a:pt x="25400" y="304800"/>
                  </a:lnTo>
                  <a:lnTo>
                    <a:pt x="38100" y="303531"/>
                  </a:lnTo>
                  <a:lnTo>
                    <a:pt x="52070" y="300990"/>
                  </a:lnTo>
                  <a:lnTo>
                    <a:pt x="66040" y="295909"/>
                  </a:lnTo>
                  <a:lnTo>
                    <a:pt x="77470" y="290831"/>
                  </a:lnTo>
                  <a:lnTo>
                    <a:pt x="212090" y="224790"/>
                  </a:lnTo>
                  <a:lnTo>
                    <a:pt x="224790" y="217170"/>
                  </a:lnTo>
                  <a:lnTo>
                    <a:pt x="236220" y="210820"/>
                  </a:lnTo>
                  <a:lnTo>
                    <a:pt x="247650" y="203200"/>
                  </a:lnTo>
                  <a:lnTo>
                    <a:pt x="260350" y="196850"/>
                  </a:lnTo>
                  <a:lnTo>
                    <a:pt x="287020" y="182881"/>
                  </a:lnTo>
                  <a:lnTo>
                    <a:pt x="298450" y="176531"/>
                  </a:lnTo>
                  <a:lnTo>
                    <a:pt x="311150" y="171450"/>
                  </a:lnTo>
                  <a:lnTo>
                    <a:pt x="322580" y="166370"/>
                  </a:lnTo>
                  <a:lnTo>
                    <a:pt x="334010" y="161290"/>
                  </a:lnTo>
                  <a:lnTo>
                    <a:pt x="346710" y="156209"/>
                  </a:lnTo>
                  <a:lnTo>
                    <a:pt x="407670" y="12573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4960620" y="13167361"/>
              <a:ext cx="1280161" cy="956310"/>
            </a:xfrm>
            <a:custGeom>
              <a:avLst/>
              <a:gdLst/>
              <a:ahLst/>
              <a:cxnLst/>
              <a:rect l="0" t="0" r="0" b="0"/>
              <a:pathLst>
                <a:path w="1280161" h="956310">
                  <a:moveTo>
                    <a:pt x="998220" y="105409"/>
                  </a:moveTo>
                  <a:lnTo>
                    <a:pt x="986790" y="93978"/>
                  </a:lnTo>
                  <a:lnTo>
                    <a:pt x="957580" y="76200"/>
                  </a:lnTo>
                  <a:lnTo>
                    <a:pt x="919480" y="55878"/>
                  </a:lnTo>
                  <a:lnTo>
                    <a:pt x="878840" y="35559"/>
                  </a:lnTo>
                  <a:lnTo>
                    <a:pt x="842010" y="20319"/>
                  </a:lnTo>
                  <a:lnTo>
                    <a:pt x="814070" y="11428"/>
                  </a:lnTo>
                  <a:lnTo>
                    <a:pt x="783590" y="5078"/>
                  </a:lnTo>
                  <a:lnTo>
                    <a:pt x="754380" y="2539"/>
                  </a:lnTo>
                  <a:lnTo>
                    <a:pt x="735330" y="1269"/>
                  </a:lnTo>
                  <a:lnTo>
                    <a:pt x="668020" y="1269"/>
                  </a:lnTo>
                  <a:lnTo>
                    <a:pt x="580390" y="0"/>
                  </a:lnTo>
                  <a:lnTo>
                    <a:pt x="548640" y="3809"/>
                  </a:lnTo>
                  <a:lnTo>
                    <a:pt x="519430" y="7619"/>
                  </a:lnTo>
                  <a:lnTo>
                    <a:pt x="490220" y="8889"/>
                  </a:lnTo>
                  <a:lnTo>
                    <a:pt x="458470" y="13969"/>
                  </a:lnTo>
                  <a:lnTo>
                    <a:pt x="426720" y="19050"/>
                  </a:lnTo>
                  <a:lnTo>
                    <a:pt x="396240" y="25400"/>
                  </a:lnTo>
                  <a:lnTo>
                    <a:pt x="353060" y="35559"/>
                  </a:lnTo>
                  <a:lnTo>
                    <a:pt x="325120" y="45719"/>
                  </a:lnTo>
                  <a:lnTo>
                    <a:pt x="297180" y="58419"/>
                  </a:lnTo>
                  <a:lnTo>
                    <a:pt x="267970" y="71119"/>
                  </a:lnTo>
                  <a:lnTo>
                    <a:pt x="226060" y="91439"/>
                  </a:lnTo>
                  <a:lnTo>
                    <a:pt x="198120" y="109219"/>
                  </a:lnTo>
                  <a:lnTo>
                    <a:pt x="158750" y="138428"/>
                  </a:lnTo>
                  <a:lnTo>
                    <a:pt x="137160" y="158750"/>
                  </a:lnTo>
                  <a:lnTo>
                    <a:pt x="105410" y="196850"/>
                  </a:lnTo>
                  <a:lnTo>
                    <a:pt x="82550" y="223519"/>
                  </a:lnTo>
                  <a:lnTo>
                    <a:pt x="68580" y="243839"/>
                  </a:lnTo>
                  <a:lnTo>
                    <a:pt x="54610" y="264159"/>
                  </a:lnTo>
                  <a:lnTo>
                    <a:pt x="43180" y="284478"/>
                  </a:lnTo>
                  <a:lnTo>
                    <a:pt x="34290" y="307339"/>
                  </a:lnTo>
                  <a:lnTo>
                    <a:pt x="16510" y="367028"/>
                  </a:lnTo>
                  <a:lnTo>
                    <a:pt x="11430" y="392428"/>
                  </a:lnTo>
                  <a:lnTo>
                    <a:pt x="8890" y="419100"/>
                  </a:lnTo>
                  <a:lnTo>
                    <a:pt x="3810" y="447039"/>
                  </a:lnTo>
                  <a:lnTo>
                    <a:pt x="1270" y="474978"/>
                  </a:lnTo>
                  <a:lnTo>
                    <a:pt x="0" y="502919"/>
                  </a:lnTo>
                  <a:lnTo>
                    <a:pt x="3810" y="530859"/>
                  </a:lnTo>
                  <a:lnTo>
                    <a:pt x="10160" y="554989"/>
                  </a:lnTo>
                  <a:lnTo>
                    <a:pt x="15240" y="579119"/>
                  </a:lnTo>
                  <a:lnTo>
                    <a:pt x="17780" y="605789"/>
                  </a:lnTo>
                  <a:lnTo>
                    <a:pt x="25400" y="629919"/>
                  </a:lnTo>
                  <a:lnTo>
                    <a:pt x="35560" y="651509"/>
                  </a:lnTo>
                  <a:lnTo>
                    <a:pt x="48260" y="673100"/>
                  </a:lnTo>
                  <a:lnTo>
                    <a:pt x="62230" y="694689"/>
                  </a:lnTo>
                  <a:lnTo>
                    <a:pt x="90170" y="737869"/>
                  </a:lnTo>
                  <a:lnTo>
                    <a:pt x="106680" y="758189"/>
                  </a:lnTo>
                  <a:lnTo>
                    <a:pt x="127000" y="778509"/>
                  </a:lnTo>
                  <a:lnTo>
                    <a:pt x="166370" y="802639"/>
                  </a:lnTo>
                  <a:lnTo>
                    <a:pt x="198120" y="817878"/>
                  </a:lnTo>
                  <a:lnTo>
                    <a:pt x="257810" y="845819"/>
                  </a:lnTo>
                  <a:lnTo>
                    <a:pt x="290830" y="859789"/>
                  </a:lnTo>
                  <a:lnTo>
                    <a:pt x="342900" y="881378"/>
                  </a:lnTo>
                  <a:lnTo>
                    <a:pt x="377190" y="891539"/>
                  </a:lnTo>
                  <a:lnTo>
                    <a:pt x="414020" y="901700"/>
                  </a:lnTo>
                  <a:lnTo>
                    <a:pt x="453390" y="914400"/>
                  </a:lnTo>
                  <a:lnTo>
                    <a:pt x="491490" y="924559"/>
                  </a:lnTo>
                  <a:lnTo>
                    <a:pt x="528320" y="932178"/>
                  </a:lnTo>
                  <a:lnTo>
                    <a:pt x="568960" y="939800"/>
                  </a:lnTo>
                  <a:lnTo>
                    <a:pt x="629920" y="951228"/>
                  </a:lnTo>
                  <a:lnTo>
                    <a:pt x="651510" y="953769"/>
                  </a:lnTo>
                  <a:lnTo>
                    <a:pt x="671830" y="955039"/>
                  </a:lnTo>
                  <a:lnTo>
                    <a:pt x="693420" y="956309"/>
                  </a:lnTo>
                  <a:lnTo>
                    <a:pt x="713740" y="956309"/>
                  </a:lnTo>
                  <a:lnTo>
                    <a:pt x="735330" y="953769"/>
                  </a:lnTo>
                  <a:lnTo>
                    <a:pt x="756920" y="952500"/>
                  </a:lnTo>
                  <a:lnTo>
                    <a:pt x="801370" y="946150"/>
                  </a:lnTo>
                  <a:lnTo>
                    <a:pt x="848360" y="939800"/>
                  </a:lnTo>
                  <a:lnTo>
                    <a:pt x="891540" y="933450"/>
                  </a:lnTo>
                  <a:lnTo>
                    <a:pt x="913130" y="929639"/>
                  </a:lnTo>
                  <a:lnTo>
                    <a:pt x="934720" y="923289"/>
                  </a:lnTo>
                  <a:lnTo>
                    <a:pt x="956310" y="918209"/>
                  </a:lnTo>
                  <a:lnTo>
                    <a:pt x="998220" y="904239"/>
                  </a:lnTo>
                  <a:lnTo>
                    <a:pt x="1019810" y="897889"/>
                  </a:lnTo>
                  <a:lnTo>
                    <a:pt x="1057910" y="881378"/>
                  </a:lnTo>
                  <a:lnTo>
                    <a:pt x="1094740" y="861059"/>
                  </a:lnTo>
                  <a:lnTo>
                    <a:pt x="1125220" y="836928"/>
                  </a:lnTo>
                  <a:lnTo>
                    <a:pt x="1155700" y="810259"/>
                  </a:lnTo>
                  <a:lnTo>
                    <a:pt x="1181100" y="781050"/>
                  </a:lnTo>
                  <a:lnTo>
                    <a:pt x="1192530" y="765809"/>
                  </a:lnTo>
                  <a:lnTo>
                    <a:pt x="1210310" y="732789"/>
                  </a:lnTo>
                  <a:lnTo>
                    <a:pt x="1230630" y="698500"/>
                  </a:lnTo>
                  <a:lnTo>
                    <a:pt x="1238250" y="680719"/>
                  </a:lnTo>
                  <a:lnTo>
                    <a:pt x="1245870" y="662939"/>
                  </a:lnTo>
                  <a:lnTo>
                    <a:pt x="1250950" y="646428"/>
                  </a:lnTo>
                  <a:lnTo>
                    <a:pt x="1256030" y="627378"/>
                  </a:lnTo>
                  <a:lnTo>
                    <a:pt x="1259840" y="608328"/>
                  </a:lnTo>
                  <a:lnTo>
                    <a:pt x="1267460" y="567689"/>
                  </a:lnTo>
                  <a:lnTo>
                    <a:pt x="1275080" y="525778"/>
                  </a:lnTo>
                  <a:lnTo>
                    <a:pt x="1277620" y="505459"/>
                  </a:lnTo>
                  <a:lnTo>
                    <a:pt x="1278890" y="483869"/>
                  </a:lnTo>
                  <a:lnTo>
                    <a:pt x="1280160" y="463550"/>
                  </a:lnTo>
                  <a:lnTo>
                    <a:pt x="1280160" y="443228"/>
                  </a:lnTo>
                  <a:lnTo>
                    <a:pt x="1278890" y="424178"/>
                  </a:lnTo>
                  <a:lnTo>
                    <a:pt x="1276350" y="406400"/>
                  </a:lnTo>
                  <a:lnTo>
                    <a:pt x="1273810" y="387350"/>
                  </a:lnTo>
                  <a:lnTo>
                    <a:pt x="1267460" y="351789"/>
                  </a:lnTo>
                  <a:lnTo>
                    <a:pt x="1263650" y="335278"/>
                  </a:lnTo>
                  <a:lnTo>
                    <a:pt x="1258570" y="320039"/>
                  </a:lnTo>
                  <a:lnTo>
                    <a:pt x="1252220" y="304800"/>
                  </a:lnTo>
                  <a:lnTo>
                    <a:pt x="1239520" y="275589"/>
                  </a:lnTo>
                  <a:lnTo>
                    <a:pt x="1225550" y="246378"/>
                  </a:lnTo>
                  <a:lnTo>
                    <a:pt x="1206500" y="218439"/>
                  </a:lnTo>
                  <a:lnTo>
                    <a:pt x="1187450" y="193039"/>
                  </a:lnTo>
                  <a:lnTo>
                    <a:pt x="1165860" y="170178"/>
                  </a:lnTo>
                  <a:lnTo>
                    <a:pt x="1140460" y="148589"/>
                  </a:lnTo>
                  <a:lnTo>
                    <a:pt x="1113790" y="129539"/>
                  </a:lnTo>
                  <a:lnTo>
                    <a:pt x="1084580" y="114300"/>
                  </a:lnTo>
                  <a:lnTo>
                    <a:pt x="1052830" y="99059"/>
                  </a:lnTo>
                  <a:lnTo>
                    <a:pt x="1018540" y="85089"/>
                  </a:lnTo>
                  <a:lnTo>
                    <a:pt x="984250" y="72389"/>
                  </a:lnTo>
                  <a:lnTo>
                    <a:pt x="948690" y="62228"/>
                  </a:lnTo>
                  <a:lnTo>
                    <a:pt x="914400" y="53339"/>
                  </a:lnTo>
                  <a:lnTo>
                    <a:pt x="880110" y="46989"/>
                  </a:lnTo>
                  <a:lnTo>
                    <a:pt x="806450" y="27939"/>
                  </a:lnTo>
                  <a:lnTo>
                    <a:pt x="777240" y="24128"/>
                  </a:lnTo>
                  <a:lnTo>
                    <a:pt x="737870" y="19050"/>
                  </a:lnTo>
                  <a:lnTo>
                    <a:pt x="726440" y="16509"/>
                  </a:lnTo>
                  <a:lnTo>
                    <a:pt x="694690" y="16509"/>
                  </a:lnTo>
                  <a:lnTo>
                    <a:pt x="659130" y="20319"/>
                  </a:lnTo>
                  <a:lnTo>
                    <a:pt x="623570" y="26669"/>
                  </a:lnTo>
                  <a:lnTo>
                    <a:pt x="591820" y="35559"/>
                  </a:lnTo>
                  <a:lnTo>
                    <a:pt x="563880" y="46989"/>
                  </a:lnTo>
                  <a:lnTo>
                    <a:pt x="543560" y="60959"/>
                  </a:lnTo>
                  <a:lnTo>
                    <a:pt x="529590" y="77469"/>
                  </a:lnTo>
                  <a:lnTo>
                    <a:pt x="514350" y="1054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3948430" y="14020800"/>
              <a:ext cx="937261" cy="1007112"/>
            </a:xfrm>
            <a:custGeom>
              <a:avLst/>
              <a:gdLst/>
              <a:ahLst/>
              <a:cxnLst/>
              <a:rect l="0" t="0" r="0" b="0"/>
              <a:pathLst>
                <a:path w="937261" h="1007112">
                  <a:moveTo>
                    <a:pt x="937260" y="0"/>
                  </a:moveTo>
                  <a:lnTo>
                    <a:pt x="919480" y="5080"/>
                  </a:lnTo>
                  <a:lnTo>
                    <a:pt x="905510" y="13970"/>
                  </a:lnTo>
                  <a:lnTo>
                    <a:pt x="881380" y="35561"/>
                  </a:lnTo>
                  <a:lnTo>
                    <a:pt x="854710" y="60961"/>
                  </a:lnTo>
                  <a:lnTo>
                    <a:pt x="831850" y="86361"/>
                  </a:lnTo>
                  <a:lnTo>
                    <a:pt x="807720" y="116839"/>
                  </a:lnTo>
                  <a:lnTo>
                    <a:pt x="788670" y="137161"/>
                  </a:lnTo>
                  <a:lnTo>
                    <a:pt x="768350" y="157480"/>
                  </a:lnTo>
                  <a:lnTo>
                    <a:pt x="746760" y="181611"/>
                  </a:lnTo>
                  <a:lnTo>
                    <a:pt x="725170" y="208280"/>
                  </a:lnTo>
                  <a:lnTo>
                    <a:pt x="699770" y="234950"/>
                  </a:lnTo>
                  <a:lnTo>
                    <a:pt x="684530" y="248920"/>
                  </a:lnTo>
                  <a:lnTo>
                    <a:pt x="669290" y="262889"/>
                  </a:lnTo>
                  <a:lnTo>
                    <a:pt x="636270" y="290830"/>
                  </a:lnTo>
                  <a:lnTo>
                    <a:pt x="549910" y="360680"/>
                  </a:lnTo>
                  <a:lnTo>
                    <a:pt x="533400" y="375920"/>
                  </a:lnTo>
                  <a:lnTo>
                    <a:pt x="515620" y="392430"/>
                  </a:lnTo>
                  <a:lnTo>
                    <a:pt x="481330" y="424180"/>
                  </a:lnTo>
                  <a:lnTo>
                    <a:pt x="355600" y="548639"/>
                  </a:lnTo>
                  <a:lnTo>
                    <a:pt x="330200" y="577850"/>
                  </a:lnTo>
                  <a:lnTo>
                    <a:pt x="307340" y="607061"/>
                  </a:lnTo>
                  <a:lnTo>
                    <a:pt x="284480" y="635000"/>
                  </a:lnTo>
                  <a:lnTo>
                    <a:pt x="262890" y="660400"/>
                  </a:lnTo>
                  <a:lnTo>
                    <a:pt x="243840" y="683261"/>
                  </a:lnTo>
                  <a:lnTo>
                    <a:pt x="226060" y="704850"/>
                  </a:lnTo>
                  <a:lnTo>
                    <a:pt x="210820" y="728980"/>
                  </a:lnTo>
                  <a:lnTo>
                    <a:pt x="196850" y="754380"/>
                  </a:lnTo>
                  <a:lnTo>
                    <a:pt x="182880" y="777239"/>
                  </a:lnTo>
                  <a:lnTo>
                    <a:pt x="161290" y="810261"/>
                  </a:lnTo>
                  <a:lnTo>
                    <a:pt x="143510" y="831850"/>
                  </a:lnTo>
                  <a:lnTo>
                    <a:pt x="127000" y="852170"/>
                  </a:lnTo>
                  <a:lnTo>
                    <a:pt x="109220" y="882650"/>
                  </a:lnTo>
                  <a:lnTo>
                    <a:pt x="91440" y="908050"/>
                  </a:lnTo>
                  <a:lnTo>
                    <a:pt x="76200" y="937261"/>
                  </a:lnTo>
                  <a:lnTo>
                    <a:pt x="50800" y="967739"/>
                  </a:lnTo>
                  <a:lnTo>
                    <a:pt x="27940" y="991870"/>
                  </a:lnTo>
                  <a:lnTo>
                    <a:pt x="13970" y="1005839"/>
                  </a:lnTo>
                  <a:lnTo>
                    <a:pt x="10160" y="1007111"/>
                  </a:lnTo>
                  <a:lnTo>
                    <a:pt x="8890" y="1002030"/>
                  </a:lnTo>
                  <a:lnTo>
                    <a:pt x="11430" y="981711"/>
                  </a:lnTo>
                  <a:lnTo>
                    <a:pt x="25400" y="886461"/>
                  </a:lnTo>
                  <a:lnTo>
                    <a:pt x="31750" y="845820"/>
                  </a:lnTo>
                  <a:lnTo>
                    <a:pt x="35560" y="826770"/>
                  </a:lnTo>
                  <a:lnTo>
                    <a:pt x="36830" y="810261"/>
                  </a:lnTo>
                  <a:lnTo>
                    <a:pt x="39370" y="793750"/>
                  </a:lnTo>
                  <a:lnTo>
                    <a:pt x="39370" y="778511"/>
                  </a:lnTo>
                  <a:lnTo>
                    <a:pt x="38100" y="772161"/>
                  </a:lnTo>
                  <a:lnTo>
                    <a:pt x="34290" y="773430"/>
                  </a:lnTo>
                  <a:lnTo>
                    <a:pt x="30480" y="778511"/>
                  </a:lnTo>
                  <a:lnTo>
                    <a:pt x="26670" y="788670"/>
                  </a:lnTo>
                  <a:lnTo>
                    <a:pt x="24130" y="814070"/>
                  </a:lnTo>
                  <a:lnTo>
                    <a:pt x="19050" y="842011"/>
                  </a:lnTo>
                  <a:lnTo>
                    <a:pt x="6350" y="904239"/>
                  </a:lnTo>
                  <a:lnTo>
                    <a:pt x="2540" y="934720"/>
                  </a:lnTo>
                  <a:lnTo>
                    <a:pt x="1270" y="963930"/>
                  </a:lnTo>
                  <a:lnTo>
                    <a:pt x="0" y="991870"/>
                  </a:lnTo>
                  <a:lnTo>
                    <a:pt x="5080" y="998220"/>
                  </a:lnTo>
                  <a:lnTo>
                    <a:pt x="12700" y="999489"/>
                  </a:lnTo>
                  <a:lnTo>
                    <a:pt x="22860" y="995680"/>
                  </a:lnTo>
                  <a:lnTo>
                    <a:pt x="31750" y="990600"/>
                  </a:lnTo>
                  <a:lnTo>
                    <a:pt x="54610" y="966470"/>
                  </a:lnTo>
                  <a:lnTo>
                    <a:pt x="105410" y="915670"/>
                  </a:lnTo>
                  <a:lnTo>
                    <a:pt x="147320" y="8839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3663950" y="13746480"/>
              <a:ext cx="1126491" cy="979171"/>
            </a:xfrm>
            <a:custGeom>
              <a:avLst/>
              <a:gdLst/>
              <a:ahLst/>
              <a:cxnLst/>
              <a:rect l="0" t="0" r="0" b="0"/>
              <a:pathLst>
                <a:path w="1126491" h="979171">
                  <a:moveTo>
                    <a:pt x="0" y="979170"/>
                  </a:moveTo>
                  <a:lnTo>
                    <a:pt x="34290" y="944881"/>
                  </a:lnTo>
                  <a:lnTo>
                    <a:pt x="69850" y="915670"/>
                  </a:lnTo>
                  <a:lnTo>
                    <a:pt x="99060" y="890270"/>
                  </a:lnTo>
                  <a:lnTo>
                    <a:pt x="127000" y="862331"/>
                  </a:lnTo>
                  <a:lnTo>
                    <a:pt x="151130" y="842009"/>
                  </a:lnTo>
                  <a:lnTo>
                    <a:pt x="176530" y="821690"/>
                  </a:lnTo>
                  <a:lnTo>
                    <a:pt x="339090" y="697231"/>
                  </a:lnTo>
                  <a:lnTo>
                    <a:pt x="368300" y="671831"/>
                  </a:lnTo>
                  <a:lnTo>
                    <a:pt x="396240" y="645159"/>
                  </a:lnTo>
                  <a:lnTo>
                    <a:pt x="466090" y="575309"/>
                  </a:lnTo>
                  <a:lnTo>
                    <a:pt x="509270" y="533400"/>
                  </a:lnTo>
                  <a:lnTo>
                    <a:pt x="523240" y="518159"/>
                  </a:lnTo>
                  <a:lnTo>
                    <a:pt x="537210" y="502920"/>
                  </a:lnTo>
                  <a:lnTo>
                    <a:pt x="551180" y="486409"/>
                  </a:lnTo>
                  <a:lnTo>
                    <a:pt x="565150" y="469900"/>
                  </a:lnTo>
                  <a:lnTo>
                    <a:pt x="593090" y="440690"/>
                  </a:lnTo>
                  <a:lnTo>
                    <a:pt x="624840" y="411481"/>
                  </a:lnTo>
                  <a:lnTo>
                    <a:pt x="656590" y="383540"/>
                  </a:lnTo>
                  <a:lnTo>
                    <a:pt x="685800" y="354331"/>
                  </a:lnTo>
                  <a:lnTo>
                    <a:pt x="718820" y="330200"/>
                  </a:lnTo>
                  <a:lnTo>
                    <a:pt x="750570" y="306070"/>
                  </a:lnTo>
                  <a:lnTo>
                    <a:pt x="781050" y="279400"/>
                  </a:lnTo>
                  <a:lnTo>
                    <a:pt x="810260" y="252731"/>
                  </a:lnTo>
                  <a:lnTo>
                    <a:pt x="839470" y="226059"/>
                  </a:lnTo>
                  <a:lnTo>
                    <a:pt x="872490" y="201931"/>
                  </a:lnTo>
                  <a:lnTo>
                    <a:pt x="918210" y="168909"/>
                  </a:lnTo>
                  <a:lnTo>
                    <a:pt x="949960" y="148590"/>
                  </a:lnTo>
                  <a:lnTo>
                    <a:pt x="981710" y="127000"/>
                  </a:lnTo>
                  <a:lnTo>
                    <a:pt x="1046480" y="73659"/>
                  </a:lnTo>
                  <a:lnTo>
                    <a:pt x="1076960" y="48259"/>
                  </a:lnTo>
                  <a:lnTo>
                    <a:pt x="1108710" y="17781"/>
                  </a:lnTo>
                  <a:lnTo>
                    <a:pt x="11264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3453130" y="15073630"/>
              <a:ext cx="31751" cy="326391"/>
            </a:xfrm>
            <a:custGeom>
              <a:avLst/>
              <a:gdLst/>
              <a:ahLst/>
              <a:cxnLst/>
              <a:rect l="0" t="0" r="0" b="0"/>
              <a:pathLst>
                <a:path w="31751" h="326391">
                  <a:moveTo>
                    <a:pt x="31750" y="0"/>
                  </a:moveTo>
                  <a:lnTo>
                    <a:pt x="15240" y="5081"/>
                  </a:lnTo>
                  <a:lnTo>
                    <a:pt x="10160" y="12700"/>
                  </a:lnTo>
                  <a:lnTo>
                    <a:pt x="6350" y="24131"/>
                  </a:lnTo>
                  <a:lnTo>
                    <a:pt x="5080" y="36831"/>
                  </a:lnTo>
                  <a:lnTo>
                    <a:pt x="2540" y="53340"/>
                  </a:lnTo>
                  <a:lnTo>
                    <a:pt x="2540" y="73659"/>
                  </a:lnTo>
                  <a:lnTo>
                    <a:pt x="1270" y="114300"/>
                  </a:lnTo>
                  <a:lnTo>
                    <a:pt x="0" y="152400"/>
                  </a:lnTo>
                  <a:lnTo>
                    <a:pt x="1270" y="167640"/>
                  </a:lnTo>
                  <a:lnTo>
                    <a:pt x="3810" y="181609"/>
                  </a:lnTo>
                  <a:lnTo>
                    <a:pt x="6350" y="195581"/>
                  </a:lnTo>
                  <a:lnTo>
                    <a:pt x="7620" y="208281"/>
                  </a:lnTo>
                  <a:lnTo>
                    <a:pt x="8890" y="222250"/>
                  </a:lnTo>
                  <a:lnTo>
                    <a:pt x="8890" y="234950"/>
                  </a:lnTo>
                  <a:lnTo>
                    <a:pt x="11430" y="248920"/>
                  </a:lnTo>
                  <a:lnTo>
                    <a:pt x="12700" y="262890"/>
                  </a:lnTo>
                  <a:lnTo>
                    <a:pt x="21590" y="3263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3379470" y="15115539"/>
              <a:ext cx="544831" cy="207012"/>
            </a:xfrm>
            <a:custGeom>
              <a:avLst/>
              <a:gdLst/>
              <a:ahLst/>
              <a:cxnLst/>
              <a:rect l="0" t="0" r="0" b="0"/>
              <a:pathLst>
                <a:path w="544831" h="207012">
                  <a:moveTo>
                    <a:pt x="0" y="147322"/>
                  </a:moveTo>
                  <a:lnTo>
                    <a:pt x="22860" y="142241"/>
                  </a:lnTo>
                  <a:lnTo>
                    <a:pt x="33020" y="138431"/>
                  </a:lnTo>
                  <a:lnTo>
                    <a:pt x="53340" y="132081"/>
                  </a:lnTo>
                  <a:lnTo>
                    <a:pt x="62230" y="128272"/>
                  </a:lnTo>
                  <a:lnTo>
                    <a:pt x="71120" y="123191"/>
                  </a:lnTo>
                  <a:lnTo>
                    <a:pt x="78740" y="116841"/>
                  </a:lnTo>
                  <a:lnTo>
                    <a:pt x="86360" y="110491"/>
                  </a:lnTo>
                  <a:lnTo>
                    <a:pt x="93980" y="104141"/>
                  </a:lnTo>
                  <a:lnTo>
                    <a:pt x="101600" y="97791"/>
                  </a:lnTo>
                  <a:lnTo>
                    <a:pt x="109220" y="90172"/>
                  </a:lnTo>
                  <a:lnTo>
                    <a:pt x="119380" y="83822"/>
                  </a:lnTo>
                  <a:lnTo>
                    <a:pt x="128270" y="77472"/>
                  </a:lnTo>
                  <a:lnTo>
                    <a:pt x="137160" y="69850"/>
                  </a:lnTo>
                  <a:lnTo>
                    <a:pt x="144780" y="63500"/>
                  </a:lnTo>
                  <a:lnTo>
                    <a:pt x="153670" y="55881"/>
                  </a:lnTo>
                  <a:lnTo>
                    <a:pt x="161290" y="49531"/>
                  </a:lnTo>
                  <a:lnTo>
                    <a:pt x="171450" y="41911"/>
                  </a:lnTo>
                  <a:lnTo>
                    <a:pt x="180340" y="35561"/>
                  </a:lnTo>
                  <a:lnTo>
                    <a:pt x="186690" y="35561"/>
                  </a:lnTo>
                  <a:lnTo>
                    <a:pt x="191770" y="39372"/>
                  </a:lnTo>
                  <a:lnTo>
                    <a:pt x="194310" y="46991"/>
                  </a:lnTo>
                  <a:lnTo>
                    <a:pt x="195580" y="59691"/>
                  </a:lnTo>
                  <a:lnTo>
                    <a:pt x="194310" y="74931"/>
                  </a:lnTo>
                  <a:lnTo>
                    <a:pt x="193040" y="91441"/>
                  </a:lnTo>
                  <a:lnTo>
                    <a:pt x="191770" y="109222"/>
                  </a:lnTo>
                  <a:lnTo>
                    <a:pt x="190500" y="143511"/>
                  </a:lnTo>
                  <a:lnTo>
                    <a:pt x="191770" y="160022"/>
                  </a:lnTo>
                  <a:lnTo>
                    <a:pt x="193040" y="176531"/>
                  </a:lnTo>
                  <a:lnTo>
                    <a:pt x="195580" y="190500"/>
                  </a:lnTo>
                  <a:lnTo>
                    <a:pt x="203200" y="199391"/>
                  </a:lnTo>
                  <a:lnTo>
                    <a:pt x="213360" y="204472"/>
                  </a:lnTo>
                  <a:lnTo>
                    <a:pt x="227330" y="207011"/>
                  </a:lnTo>
                  <a:lnTo>
                    <a:pt x="238760" y="205741"/>
                  </a:lnTo>
                  <a:lnTo>
                    <a:pt x="250190" y="201931"/>
                  </a:lnTo>
                  <a:lnTo>
                    <a:pt x="261620" y="198122"/>
                  </a:lnTo>
                  <a:lnTo>
                    <a:pt x="270510" y="190500"/>
                  </a:lnTo>
                  <a:lnTo>
                    <a:pt x="278130" y="180341"/>
                  </a:lnTo>
                  <a:lnTo>
                    <a:pt x="283210" y="170181"/>
                  </a:lnTo>
                  <a:lnTo>
                    <a:pt x="285750" y="157481"/>
                  </a:lnTo>
                  <a:lnTo>
                    <a:pt x="287020" y="144781"/>
                  </a:lnTo>
                  <a:lnTo>
                    <a:pt x="285750" y="132081"/>
                  </a:lnTo>
                  <a:lnTo>
                    <a:pt x="283210" y="120650"/>
                  </a:lnTo>
                  <a:lnTo>
                    <a:pt x="279400" y="110491"/>
                  </a:lnTo>
                  <a:lnTo>
                    <a:pt x="274320" y="101600"/>
                  </a:lnTo>
                  <a:lnTo>
                    <a:pt x="266700" y="95250"/>
                  </a:lnTo>
                  <a:lnTo>
                    <a:pt x="259080" y="88900"/>
                  </a:lnTo>
                  <a:lnTo>
                    <a:pt x="250190" y="83822"/>
                  </a:lnTo>
                  <a:lnTo>
                    <a:pt x="246380" y="78741"/>
                  </a:lnTo>
                  <a:lnTo>
                    <a:pt x="246380" y="72391"/>
                  </a:lnTo>
                  <a:lnTo>
                    <a:pt x="247650" y="66041"/>
                  </a:lnTo>
                  <a:lnTo>
                    <a:pt x="254000" y="60961"/>
                  </a:lnTo>
                  <a:lnTo>
                    <a:pt x="262890" y="58422"/>
                  </a:lnTo>
                  <a:lnTo>
                    <a:pt x="274320" y="55881"/>
                  </a:lnTo>
                  <a:lnTo>
                    <a:pt x="284480" y="55881"/>
                  </a:lnTo>
                  <a:lnTo>
                    <a:pt x="294640" y="57150"/>
                  </a:lnTo>
                  <a:lnTo>
                    <a:pt x="306070" y="59691"/>
                  </a:lnTo>
                  <a:lnTo>
                    <a:pt x="313690" y="64772"/>
                  </a:lnTo>
                  <a:lnTo>
                    <a:pt x="320040" y="73661"/>
                  </a:lnTo>
                  <a:lnTo>
                    <a:pt x="326390" y="83822"/>
                  </a:lnTo>
                  <a:lnTo>
                    <a:pt x="330200" y="95250"/>
                  </a:lnTo>
                  <a:lnTo>
                    <a:pt x="335280" y="105411"/>
                  </a:lnTo>
                  <a:lnTo>
                    <a:pt x="339090" y="115572"/>
                  </a:lnTo>
                  <a:lnTo>
                    <a:pt x="342900" y="128272"/>
                  </a:lnTo>
                  <a:lnTo>
                    <a:pt x="346710" y="143511"/>
                  </a:lnTo>
                  <a:lnTo>
                    <a:pt x="350520" y="158750"/>
                  </a:lnTo>
                  <a:lnTo>
                    <a:pt x="355600" y="172722"/>
                  </a:lnTo>
                  <a:lnTo>
                    <a:pt x="360680" y="185422"/>
                  </a:lnTo>
                  <a:lnTo>
                    <a:pt x="367030" y="196850"/>
                  </a:lnTo>
                  <a:lnTo>
                    <a:pt x="374650" y="203200"/>
                  </a:lnTo>
                  <a:lnTo>
                    <a:pt x="383540" y="204472"/>
                  </a:lnTo>
                  <a:lnTo>
                    <a:pt x="392430" y="203200"/>
                  </a:lnTo>
                  <a:lnTo>
                    <a:pt x="400050" y="198122"/>
                  </a:lnTo>
                  <a:lnTo>
                    <a:pt x="405130" y="191772"/>
                  </a:lnTo>
                  <a:lnTo>
                    <a:pt x="411480" y="184150"/>
                  </a:lnTo>
                  <a:lnTo>
                    <a:pt x="415290" y="172722"/>
                  </a:lnTo>
                  <a:lnTo>
                    <a:pt x="420370" y="160022"/>
                  </a:lnTo>
                  <a:lnTo>
                    <a:pt x="431800" y="116841"/>
                  </a:lnTo>
                  <a:lnTo>
                    <a:pt x="435610" y="101600"/>
                  </a:lnTo>
                  <a:lnTo>
                    <a:pt x="438150" y="99061"/>
                  </a:lnTo>
                  <a:lnTo>
                    <a:pt x="441960" y="101600"/>
                  </a:lnTo>
                  <a:lnTo>
                    <a:pt x="445770" y="110491"/>
                  </a:lnTo>
                  <a:lnTo>
                    <a:pt x="455930" y="132081"/>
                  </a:lnTo>
                  <a:lnTo>
                    <a:pt x="462280" y="143511"/>
                  </a:lnTo>
                  <a:lnTo>
                    <a:pt x="469900" y="153672"/>
                  </a:lnTo>
                  <a:lnTo>
                    <a:pt x="477520" y="160022"/>
                  </a:lnTo>
                  <a:lnTo>
                    <a:pt x="487680" y="166372"/>
                  </a:lnTo>
                  <a:lnTo>
                    <a:pt x="496570" y="170181"/>
                  </a:lnTo>
                  <a:lnTo>
                    <a:pt x="506730" y="170181"/>
                  </a:lnTo>
                  <a:lnTo>
                    <a:pt x="516890" y="170181"/>
                  </a:lnTo>
                  <a:lnTo>
                    <a:pt x="524510" y="165100"/>
                  </a:lnTo>
                  <a:lnTo>
                    <a:pt x="530860" y="156211"/>
                  </a:lnTo>
                  <a:lnTo>
                    <a:pt x="537210" y="146050"/>
                  </a:lnTo>
                  <a:lnTo>
                    <a:pt x="539750" y="133350"/>
                  </a:lnTo>
                  <a:lnTo>
                    <a:pt x="542290" y="119381"/>
                  </a:lnTo>
                  <a:lnTo>
                    <a:pt x="544830" y="104141"/>
                  </a:lnTo>
                  <a:lnTo>
                    <a:pt x="544830" y="88900"/>
                  </a:lnTo>
                  <a:lnTo>
                    <a:pt x="543560" y="74931"/>
                  </a:lnTo>
                  <a:lnTo>
                    <a:pt x="541020" y="60961"/>
                  </a:lnTo>
                  <a:lnTo>
                    <a:pt x="537210" y="48261"/>
                  </a:lnTo>
                  <a:lnTo>
                    <a:pt x="532130" y="38100"/>
                  </a:lnTo>
                  <a:lnTo>
                    <a:pt x="51562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3990340" y="15093950"/>
              <a:ext cx="163831" cy="350521"/>
            </a:xfrm>
            <a:custGeom>
              <a:avLst/>
              <a:gdLst/>
              <a:ahLst/>
              <a:cxnLst/>
              <a:rect l="0" t="0" r="0" b="0"/>
              <a:pathLst>
                <a:path w="163831" h="350521">
                  <a:moveTo>
                    <a:pt x="0" y="53339"/>
                  </a:moveTo>
                  <a:lnTo>
                    <a:pt x="11430" y="69850"/>
                  </a:lnTo>
                  <a:lnTo>
                    <a:pt x="16510" y="81280"/>
                  </a:lnTo>
                  <a:lnTo>
                    <a:pt x="22860" y="93980"/>
                  </a:lnTo>
                  <a:lnTo>
                    <a:pt x="29210" y="107950"/>
                  </a:lnTo>
                  <a:lnTo>
                    <a:pt x="33020" y="123189"/>
                  </a:lnTo>
                  <a:lnTo>
                    <a:pt x="36830" y="137161"/>
                  </a:lnTo>
                  <a:lnTo>
                    <a:pt x="38100" y="151130"/>
                  </a:lnTo>
                  <a:lnTo>
                    <a:pt x="40640" y="165100"/>
                  </a:lnTo>
                  <a:lnTo>
                    <a:pt x="43180" y="179070"/>
                  </a:lnTo>
                  <a:lnTo>
                    <a:pt x="49530" y="207011"/>
                  </a:lnTo>
                  <a:lnTo>
                    <a:pt x="55880" y="236220"/>
                  </a:lnTo>
                  <a:lnTo>
                    <a:pt x="59690" y="251461"/>
                  </a:lnTo>
                  <a:lnTo>
                    <a:pt x="67310" y="288289"/>
                  </a:lnTo>
                  <a:lnTo>
                    <a:pt x="68580" y="307339"/>
                  </a:lnTo>
                  <a:lnTo>
                    <a:pt x="71120" y="325120"/>
                  </a:lnTo>
                  <a:lnTo>
                    <a:pt x="71120" y="344170"/>
                  </a:lnTo>
                  <a:lnTo>
                    <a:pt x="69850" y="350520"/>
                  </a:lnTo>
                  <a:lnTo>
                    <a:pt x="66040" y="350520"/>
                  </a:lnTo>
                  <a:lnTo>
                    <a:pt x="62230" y="346711"/>
                  </a:lnTo>
                  <a:lnTo>
                    <a:pt x="57150" y="339089"/>
                  </a:lnTo>
                  <a:lnTo>
                    <a:pt x="53340" y="328930"/>
                  </a:lnTo>
                  <a:lnTo>
                    <a:pt x="39370" y="285750"/>
                  </a:lnTo>
                  <a:lnTo>
                    <a:pt x="36830" y="273050"/>
                  </a:lnTo>
                  <a:lnTo>
                    <a:pt x="34290" y="260350"/>
                  </a:lnTo>
                  <a:lnTo>
                    <a:pt x="34290" y="247650"/>
                  </a:lnTo>
                  <a:lnTo>
                    <a:pt x="33020" y="234950"/>
                  </a:lnTo>
                  <a:lnTo>
                    <a:pt x="31750" y="207011"/>
                  </a:lnTo>
                  <a:lnTo>
                    <a:pt x="33020" y="191770"/>
                  </a:lnTo>
                  <a:lnTo>
                    <a:pt x="35560" y="176530"/>
                  </a:lnTo>
                  <a:lnTo>
                    <a:pt x="36830" y="160020"/>
                  </a:lnTo>
                  <a:lnTo>
                    <a:pt x="40640" y="143511"/>
                  </a:lnTo>
                  <a:lnTo>
                    <a:pt x="43180" y="129539"/>
                  </a:lnTo>
                  <a:lnTo>
                    <a:pt x="45720" y="114300"/>
                  </a:lnTo>
                  <a:lnTo>
                    <a:pt x="50800" y="100330"/>
                  </a:lnTo>
                  <a:lnTo>
                    <a:pt x="55880" y="88900"/>
                  </a:lnTo>
                  <a:lnTo>
                    <a:pt x="62230" y="76200"/>
                  </a:lnTo>
                  <a:lnTo>
                    <a:pt x="68580" y="64770"/>
                  </a:lnTo>
                  <a:lnTo>
                    <a:pt x="74930" y="54611"/>
                  </a:lnTo>
                  <a:lnTo>
                    <a:pt x="81280" y="43180"/>
                  </a:lnTo>
                  <a:lnTo>
                    <a:pt x="87630" y="34289"/>
                  </a:lnTo>
                  <a:lnTo>
                    <a:pt x="95250" y="25400"/>
                  </a:lnTo>
                  <a:lnTo>
                    <a:pt x="101600" y="16511"/>
                  </a:lnTo>
                  <a:lnTo>
                    <a:pt x="110490" y="10161"/>
                  </a:lnTo>
                  <a:lnTo>
                    <a:pt x="119380" y="5080"/>
                  </a:lnTo>
                  <a:lnTo>
                    <a:pt x="128270" y="0"/>
                  </a:lnTo>
                  <a:lnTo>
                    <a:pt x="137160" y="0"/>
                  </a:lnTo>
                  <a:lnTo>
                    <a:pt x="144780" y="3811"/>
                  </a:lnTo>
                  <a:lnTo>
                    <a:pt x="152400" y="10161"/>
                  </a:lnTo>
                  <a:lnTo>
                    <a:pt x="157480" y="20320"/>
                  </a:lnTo>
                  <a:lnTo>
                    <a:pt x="161290" y="35561"/>
                  </a:lnTo>
                  <a:lnTo>
                    <a:pt x="163830" y="52070"/>
                  </a:lnTo>
                  <a:lnTo>
                    <a:pt x="163830" y="66039"/>
                  </a:lnTo>
                  <a:lnTo>
                    <a:pt x="163830" y="78739"/>
                  </a:lnTo>
                  <a:lnTo>
                    <a:pt x="161290" y="91439"/>
                  </a:lnTo>
                  <a:lnTo>
                    <a:pt x="157480" y="101600"/>
                  </a:lnTo>
                  <a:lnTo>
                    <a:pt x="153670" y="111761"/>
                  </a:lnTo>
                  <a:lnTo>
                    <a:pt x="147320" y="120650"/>
                  </a:lnTo>
                  <a:lnTo>
                    <a:pt x="140970" y="129539"/>
                  </a:lnTo>
                  <a:lnTo>
                    <a:pt x="132080" y="139700"/>
                  </a:lnTo>
                  <a:lnTo>
                    <a:pt x="123190" y="148589"/>
                  </a:lnTo>
                  <a:lnTo>
                    <a:pt x="114300" y="157480"/>
                  </a:lnTo>
                  <a:lnTo>
                    <a:pt x="104140" y="163830"/>
                  </a:lnTo>
                  <a:lnTo>
                    <a:pt x="93980" y="168911"/>
                  </a:lnTo>
                  <a:lnTo>
                    <a:pt x="83820" y="171450"/>
                  </a:lnTo>
                  <a:lnTo>
                    <a:pt x="73660" y="171450"/>
                  </a:lnTo>
                  <a:lnTo>
                    <a:pt x="41910" y="1689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4144010" y="15092680"/>
              <a:ext cx="182881" cy="205741"/>
            </a:xfrm>
            <a:custGeom>
              <a:avLst/>
              <a:gdLst/>
              <a:ahLst/>
              <a:cxnLst/>
              <a:rect l="0" t="0" r="0" b="0"/>
              <a:pathLst>
                <a:path w="182881" h="205741">
                  <a:moveTo>
                    <a:pt x="109220" y="22859"/>
                  </a:moveTo>
                  <a:lnTo>
                    <a:pt x="97790" y="11431"/>
                  </a:lnTo>
                  <a:lnTo>
                    <a:pt x="90170" y="8890"/>
                  </a:lnTo>
                  <a:lnTo>
                    <a:pt x="80010" y="6350"/>
                  </a:lnTo>
                  <a:lnTo>
                    <a:pt x="68580" y="5081"/>
                  </a:lnTo>
                  <a:lnTo>
                    <a:pt x="59690" y="7620"/>
                  </a:lnTo>
                  <a:lnTo>
                    <a:pt x="53340" y="12700"/>
                  </a:lnTo>
                  <a:lnTo>
                    <a:pt x="46990" y="19050"/>
                  </a:lnTo>
                  <a:lnTo>
                    <a:pt x="40640" y="26670"/>
                  </a:lnTo>
                  <a:lnTo>
                    <a:pt x="27940" y="40640"/>
                  </a:lnTo>
                  <a:lnTo>
                    <a:pt x="22860" y="48259"/>
                  </a:lnTo>
                  <a:lnTo>
                    <a:pt x="17780" y="57150"/>
                  </a:lnTo>
                  <a:lnTo>
                    <a:pt x="12700" y="67309"/>
                  </a:lnTo>
                  <a:lnTo>
                    <a:pt x="8890" y="80009"/>
                  </a:lnTo>
                  <a:lnTo>
                    <a:pt x="5080" y="96520"/>
                  </a:lnTo>
                  <a:lnTo>
                    <a:pt x="1270" y="114300"/>
                  </a:lnTo>
                  <a:lnTo>
                    <a:pt x="0" y="132081"/>
                  </a:lnTo>
                  <a:lnTo>
                    <a:pt x="0" y="148590"/>
                  </a:lnTo>
                  <a:lnTo>
                    <a:pt x="1270" y="166370"/>
                  </a:lnTo>
                  <a:lnTo>
                    <a:pt x="5080" y="180340"/>
                  </a:lnTo>
                  <a:lnTo>
                    <a:pt x="8890" y="193040"/>
                  </a:lnTo>
                  <a:lnTo>
                    <a:pt x="13970" y="203200"/>
                  </a:lnTo>
                  <a:lnTo>
                    <a:pt x="22860" y="205740"/>
                  </a:lnTo>
                  <a:lnTo>
                    <a:pt x="33020" y="204470"/>
                  </a:lnTo>
                  <a:lnTo>
                    <a:pt x="44450" y="200659"/>
                  </a:lnTo>
                  <a:lnTo>
                    <a:pt x="54610" y="194309"/>
                  </a:lnTo>
                  <a:lnTo>
                    <a:pt x="63500" y="189231"/>
                  </a:lnTo>
                  <a:lnTo>
                    <a:pt x="72390" y="182881"/>
                  </a:lnTo>
                  <a:lnTo>
                    <a:pt x="78740" y="173990"/>
                  </a:lnTo>
                  <a:lnTo>
                    <a:pt x="83820" y="163831"/>
                  </a:lnTo>
                  <a:lnTo>
                    <a:pt x="88900" y="151131"/>
                  </a:lnTo>
                  <a:lnTo>
                    <a:pt x="93980" y="139700"/>
                  </a:lnTo>
                  <a:lnTo>
                    <a:pt x="101600" y="118109"/>
                  </a:lnTo>
                  <a:lnTo>
                    <a:pt x="113030" y="86359"/>
                  </a:lnTo>
                  <a:lnTo>
                    <a:pt x="115570" y="73659"/>
                  </a:lnTo>
                  <a:lnTo>
                    <a:pt x="116840" y="58420"/>
                  </a:lnTo>
                  <a:lnTo>
                    <a:pt x="118110" y="43181"/>
                  </a:lnTo>
                  <a:lnTo>
                    <a:pt x="116840" y="29209"/>
                  </a:lnTo>
                  <a:lnTo>
                    <a:pt x="115570" y="16509"/>
                  </a:lnTo>
                  <a:lnTo>
                    <a:pt x="114300" y="5081"/>
                  </a:lnTo>
                  <a:lnTo>
                    <a:pt x="111760" y="0"/>
                  </a:lnTo>
                  <a:lnTo>
                    <a:pt x="107950" y="1270"/>
                  </a:lnTo>
                  <a:lnTo>
                    <a:pt x="105410" y="5081"/>
                  </a:lnTo>
                  <a:lnTo>
                    <a:pt x="104140" y="13970"/>
                  </a:lnTo>
                  <a:lnTo>
                    <a:pt x="105410" y="27940"/>
                  </a:lnTo>
                  <a:lnTo>
                    <a:pt x="106680" y="43181"/>
                  </a:lnTo>
                  <a:lnTo>
                    <a:pt x="109220" y="57150"/>
                  </a:lnTo>
                  <a:lnTo>
                    <a:pt x="111760" y="71120"/>
                  </a:lnTo>
                  <a:lnTo>
                    <a:pt x="114300" y="82550"/>
                  </a:lnTo>
                  <a:lnTo>
                    <a:pt x="116840" y="93981"/>
                  </a:lnTo>
                  <a:lnTo>
                    <a:pt x="124460" y="116840"/>
                  </a:lnTo>
                  <a:lnTo>
                    <a:pt x="128270" y="125731"/>
                  </a:lnTo>
                  <a:lnTo>
                    <a:pt x="133350" y="134620"/>
                  </a:lnTo>
                  <a:lnTo>
                    <a:pt x="139700" y="143509"/>
                  </a:lnTo>
                  <a:lnTo>
                    <a:pt x="147320" y="147320"/>
                  </a:lnTo>
                  <a:lnTo>
                    <a:pt x="156210" y="149859"/>
                  </a:lnTo>
                  <a:lnTo>
                    <a:pt x="182880" y="1485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4390390" y="14968220"/>
              <a:ext cx="31751" cy="294642"/>
            </a:xfrm>
            <a:custGeom>
              <a:avLst/>
              <a:gdLst/>
              <a:ahLst/>
              <a:cxnLst/>
              <a:rect l="0" t="0" r="0" b="0"/>
              <a:pathLst>
                <a:path w="31751" h="294642">
                  <a:moveTo>
                    <a:pt x="0" y="0"/>
                  </a:moveTo>
                  <a:lnTo>
                    <a:pt x="5080" y="27941"/>
                  </a:lnTo>
                  <a:lnTo>
                    <a:pt x="7620" y="40641"/>
                  </a:lnTo>
                  <a:lnTo>
                    <a:pt x="8890" y="54610"/>
                  </a:lnTo>
                  <a:lnTo>
                    <a:pt x="8890" y="67310"/>
                  </a:lnTo>
                  <a:lnTo>
                    <a:pt x="10160" y="95250"/>
                  </a:lnTo>
                  <a:lnTo>
                    <a:pt x="10160" y="186691"/>
                  </a:lnTo>
                  <a:lnTo>
                    <a:pt x="10160" y="201930"/>
                  </a:lnTo>
                  <a:lnTo>
                    <a:pt x="11430" y="215900"/>
                  </a:lnTo>
                  <a:lnTo>
                    <a:pt x="13970" y="227330"/>
                  </a:lnTo>
                  <a:lnTo>
                    <a:pt x="16510" y="240030"/>
                  </a:lnTo>
                  <a:lnTo>
                    <a:pt x="19050" y="251460"/>
                  </a:lnTo>
                  <a:lnTo>
                    <a:pt x="21590" y="261619"/>
                  </a:lnTo>
                  <a:lnTo>
                    <a:pt x="31750" y="2946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4316730" y="14988539"/>
              <a:ext cx="231141" cy="232412"/>
            </a:xfrm>
            <a:custGeom>
              <a:avLst/>
              <a:gdLst/>
              <a:ahLst/>
              <a:cxnLst/>
              <a:rect l="0" t="0" r="0" b="0"/>
              <a:pathLst>
                <a:path w="231141" h="232412">
                  <a:moveTo>
                    <a:pt x="231140" y="0"/>
                  </a:moveTo>
                  <a:lnTo>
                    <a:pt x="209550" y="11431"/>
                  </a:lnTo>
                  <a:lnTo>
                    <a:pt x="201930" y="19050"/>
                  </a:lnTo>
                  <a:lnTo>
                    <a:pt x="195580" y="26672"/>
                  </a:lnTo>
                  <a:lnTo>
                    <a:pt x="189230" y="35561"/>
                  </a:lnTo>
                  <a:lnTo>
                    <a:pt x="182880" y="44450"/>
                  </a:lnTo>
                  <a:lnTo>
                    <a:pt x="173990" y="54611"/>
                  </a:lnTo>
                  <a:lnTo>
                    <a:pt x="165100" y="64772"/>
                  </a:lnTo>
                  <a:lnTo>
                    <a:pt x="157480" y="74931"/>
                  </a:lnTo>
                  <a:lnTo>
                    <a:pt x="148590" y="85091"/>
                  </a:lnTo>
                  <a:lnTo>
                    <a:pt x="114300" y="132081"/>
                  </a:lnTo>
                  <a:lnTo>
                    <a:pt x="104140" y="144781"/>
                  </a:lnTo>
                  <a:lnTo>
                    <a:pt x="93980" y="156211"/>
                  </a:lnTo>
                  <a:lnTo>
                    <a:pt x="83820" y="167641"/>
                  </a:lnTo>
                  <a:lnTo>
                    <a:pt x="74930" y="179072"/>
                  </a:lnTo>
                  <a:lnTo>
                    <a:pt x="66040" y="189231"/>
                  </a:lnTo>
                  <a:lnTo>
                    <a:pt x="58420" y="200661"/>
                  </a:lnTo>
                  <a:lnTo>
                    <a:pt x="49530" y="209550"/>
                  </a:lnTo>
                  <a:lnTo>
                    <a:pt x="39370" y="218441"/>
                  </a:lnTo>
                  <a:lnTo>
                    <a:pt x="0" y="2324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4527550" y="14940280"/>
              <a:ext cx="241301" cy="321310"/>
            </a:xfrm>
            <a:custGeom>
              <a:avLst/>
              <a:gdLst/>
              <a:ahLst/>
              <a:cxnLst/>
              <a:rect l="0" t="0" r="0" b="0"/>
              <a:pathLst>
                <a:path w="241301" h="321310">
                  <a:moveTo>
                    <a:pt x="0" y="17781"/>
                  </a:moveTo>
                  <a:lnTo>
                    <a:pt x="11430" y="0"/>
                  </a:lnTo>
                  <a:lnTo>
                    <a:pt x="13970" y="1270"/>
                  </a:lnTo>
                  <a:lnTo>
                    <a:pt x="16510" y="7620"/>
                  </a:lnTo>
                  <a:lnTo>
                    <a:pt x="17780" y="17781"/>
                  </a:lnTo>
                  <a:lnTo>
                    <a:pt x="19050" y="29209"/>
                  </a:lnTo>
                  <a:lnTo>
                    <a:pt x="19050" y="41909"/>
                  </a:lnTo>
                  <a:lnTo>
                    <a:pt x="20320" y="68581"/>
                  </a:lnTo>
                  <a:lnTo>
                    <a:pt x="20320" y="95250"/>
                  </a:lnTo>
                  <a:lnTo>
                    <a:pt x="21590" y="110490"/>
                  </a:lnTo>
                  <a:lnTo>
                    <a:pt x="24130" y="125731"/>
                  </a:lnTo>
                  <a:lnTo>
                    <a:pt x="26670" y="142240"/>
                  </a:lnTo>
                  <a:lnTo>
                    <a:pt x="27940" y="158750"/>
                  </a:lnTo>
                  <a:lnTo>
                    <a:pt x="29210" y="176531"/>
                  </a:lnTo>
                  <a:lnTo>
                    <a:pt x="30480" y="209550"/>
                  </a:lnTo>
                  <a:lnTo>
                    <a:pt x="30480" y="240031"/>
                  </a:lnTo>
                  <a:lnTo>
                    <a:pt x="31750" y="254000"/>
                  </a:lnTo>
                  <a:lnTo>
                    <a:pt x="34290" y="265431"/>
                  </a:lnTo>
                  <a:lnTo>
                    <a:pt x="36830" y="278131"/>
                  </a:lnTo>
                  <a:lnTo>
                    <a:pt x="38100" y="290831"/>
                  </a:lnTo>
                  <a:lnTo>
                    <a:pt x="39370" y="303531"/>
                  </a:lnTo>
                  <a:lnTo>
                    <a:pt x="40640" y="317500"/>
                  </a:lnTo>
                  <a:lnTo>
                    <a:pt x="43180" y="321309"/>
                  </a:lnTo>
                  <a:lnTo>
                    <a:pt x="46990" y="318770"/>
                  </a:lnTo>
                  <a:lnTo>
                    <a:pt x="52070" y="313690"/>
                  </a:lnTo>
                  <a:lnTo>
                    <a:pt x="57150" y="306070"/>
                  </a:lnTo>
                  <a:lnTo>
                    <a:pt x="60960" y="297181"/>
                  </a:lnTo>
                  <a:lnTo>
                    <a:pt x="66040" y="288290"/>
                  </a:lnTo>
                  <a:lnTo>
                    <a:pt x="69850" y="278131"/>
                  </a:lnTo>
                  <a:lnTo>
                    <a:pt x="76200" y="259081"/>
                  </a:lnTo>
                  <a:lnTo>
                    <a:pt x="81280" y="248920"/>
                  </a:lnTo>
                  <a:lnTo>
                    <a:pt x="86360" y="237490"/>
                  </a:lnTo>
                  <a:lnTo>
                    <a:pt x="92710" y="227331"/>
                  </a:lnTo>
                  <a:lnTo>
                    <a:pt x="97790" y="217170"/>
                  </a:lnTo>
                  <a:lnTo>
                    <a:pt x="102870" y="207009"/>
                  </a:lnTo>
                  <a:lnTo>
                    <a:pt x="106680" y="195581"/>
                  </a:lnTo>
                  <a:lnTo>
                    <a:pt x="111760" y="186690"/>
                  </a:lnTo>
                  <a:lnTo>
                    <a:pt x="118110" y="177800"/>
                  </a:lnTo>
                  <a:lnTo>
                    <a:pt x="124460" y="170181"/>
                  </a:lnTo>
                  <a:lnTo>
                    <a:pt x="130810" y="162559"/>
                  </a:lnTo>
                  <a:lnTo>
                    <a:pt x="137160" y="154940"/>
                  </a:lnTo>
                  <a:lnTo>
                    <a:pt x="143510" y="147320"/>
                  </a:lnTo>
                  <a:lnTo>
                    <a:pt x="152400" y="143509"/>
                  </a:lnTo>
                  <a:lnTo>
                    <a:pt x="161290" y="142240"/>
                  </a:lnTo>
                  <a:lnTo>
                    <a:pt x="170180" y="143509"/>
                  </a:lnTo>
                  <a:lnTo>
                    <a:pt x="179070" y="146050"/>
                  </a:lnTo>
                  <a:lnTo>
                    <a:pt x="186690" y="149859"/>
                  </a:lnTo>
                  <a:lnTo>
                    <a:pt x="194310" y="154940"/>
                  </a:lnTo>
                  <a:lnTo>
                    <a:pt x="200660" y="163831"/>
                  </a:lnTo>
                  <a:lnTo>
                    <a:pt x="207010" y="175259"/>
                  </a:lnTo>
                  <a:lnTo>
                    <a:pt x="210820" y="189231"/>
                  </a:lnTo>
                  <a:lnTo>
                    <a:pt x="215900" y="204470"/>
                  </a:lnTo>
                  <a:lnTo>
                    <a:pt x="219710" y="220981"/>
                  </a:lnTo>
                  <a:lnTo>
                    <a:pt x="241300" y="2806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103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00" y="647700"/>
            <a:ext cx="9093200" cy="169277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Closure</a:t>
            </a:r>
          </a:p>
          <a:p>
            <a:endParaRPr lang="en-US" sz="2600" smtClean="0">
              <a:solidFill>
                <a:srgbClr val="0000FF"/>
              </a:solidFill>
              <a:latin typeface="Comic Sans MS - 35"/>
            </a:endParaRPr>
          </a:p>
          <a:p>
            <a:r>
              <a:rPr lang="en-US" sz="2600" smtClean="0">
                <a:solidFill>
                  <a:srgbClr val="0000FF"/>
                </a:solidFill>
                <a:latin typeface="Comic Sans MS - 35"/>
              </a:rPr>
              <a:t>What impact did interchangeable parts  and machines have on American artisans?</a:t>
            </a:r>
            <a:endParaRPr lang="en-US" sz="2600">
              <a:solidFill>
                <a:srgbClr val="0000FF"/>
              </a:solidFill>
              <a:latin typeface="Comic Sans MS - 35"/>
            </a:endParaRPr>
          </a:p>
        </p:txBody>
      </p:sp>
    </p:spTree>
    <p:extLst>
      <p:ext uri="{BB962C8B-B14F-4D97-AF65-F5344CB8AC3E}">
        <p14:creationId xmlns:p14="http://schemas.microsoft.com/office/powerpoint/2010/main" val="599374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- 36</vt:lpstr>
      <vt:lpstr>Comic Sans MS - 35</vt:lpstr>
      <vt:lpstr>Calibri</vt:lpstr>
      <vt:lpstr>Times New Roman - 20</vt:lpstr>
      <vt:lpstr>Comic Sans MS - 36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2013-01-04T20:08:59Z</dcterms:created>
  <dcterms:modified xsi:type="dcterms:W3CDTF">2013-01-04T20:09:07Z</dcterms:modified>
</cp:coreProperties>
</file>