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218186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777913"/>
            <a:ext cx="8636000" cy="46768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363874"/>
            <a:ext cx="7112000" cy="55758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3802-C2ED-4076-BF9B-E2649A7B2B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4258-8FEE-441C-8ACC-9CDCD61D0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2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3802-C2ED-4076-BF9B-E2649A7B2B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4258-8FEE-441C-8ACC-9CDCD61D0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7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873761"/>
            <a:ext cx="2286000" cy="186165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873761"/>
            <a:ext cx="6688667" cy="186165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3802-C2ED-4076-BF9B-E2649A7B2B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4258-8FEE-441C-8ACC-9CDCD61D0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3802-C2ED-4076-BF9B-E2649A7B2B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4258-8FEE-441C-8ACC-9CDCD61D0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4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4020476"/>
            <a:ext cx="8636000" cy="43334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9247655"/>
            <a:ext cx="8636000" cy="477281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3802-C2ED-4076-BF9B-E2649A7B2B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4258-8FEE-441C-8ACC-9CDCD61D0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9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5091012"/>
            <a:ext cx="4487333" cy="14399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5091012"/>
            <a:ext cx="4487333" cy="14399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3802-C2ED-4076-BF9B-E2649A7B2B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4258-8FEE-441C-8ACC-9CDCD61D0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5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883934"/>
            <a:ext cx="4489098" cy="2035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6919324"/>
            <a:ext cx="4489098" cy="12570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4883934"/>
            <a:ext cx="4490861" cy="2035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6919324"/>
            <a:ext cx="4490861" cy="12570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3802-C2ED-4076-BF9B-E2649A7B2B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4258-8FEE-441C-8ACC-9CDCD61D0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3802-C2ED-4076-BF9B-E2649A7B2B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4258-8FEE-441C-8ACC-9CDCD61D0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3802-C2ED-4076-BF9B-E2649A7B2B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4258-8FEE-441C-8ACC-9CDCD61D0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6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868703"/>
            <a:ext cx="3342570" cy="36970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868708"/>
            <a:ext cx="5679722" cy="186215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565749"/>
            <a:ext cx="3342570" cy="14924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3802-C2ED-4076-BF9B-E2649A7B2B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4258-8FEE-441C-8ACC-9CDCD61D0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0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5273020"/>
            <a:ext cx="6096000" cy="18030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949532"/>
            <a:ext cx="6096000" cy="13091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7076086"/>
            <a:ext cx="6096000" cy="25606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3802-C2ED-4076-BF9B-E2649A7B2B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4258-8FEE-441C-8ACC-9CDCD61D0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5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873756"/>
            <a:ext cx="9144000" cy="3636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091012"/>
            <a:ext cx="9144000" cy="14399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20222615"/>
            <a:ext cx="2370667" cy="116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93802-C2ED-4076-BF9B-E2649A7B2B1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20222615"/>
            <a:ext cx="3217333" cy="116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20222615"/>
            <a:ext cx="2370667" cy="116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04258-8FEE-441C-8ACC-9CDCD61D0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6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1028700"/>
            <a:ext cx="9855200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6.1 Government and Party Politics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Objectives: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Describe the legacy of Washington's  presidency.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Explain how the political debate over the  role of the government led to the rise of  political parties.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01009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584200"/>
            <a:ext cx="9448800" cy="466281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Bellringer Quiz: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What was one legacy of Washington's  presidency?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 What did Hamilton want Congress to  create that would stabilize the economy?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 What phrase means a broad  interpretation of the Constitution?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4.  What event occurred when  Pennsylvanian farmers opposed the excise  tax?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5.  What party did most Northerners,  especially merchants, support?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61496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47700"/>
            <a:ext cx="9601200" cy="169277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Intro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What were the problems of the New  Government under the Constitution? (p.  192)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614377" y="3748145"/>
            <a:ext cx="3807800" cy="1505576"/>
            <a:chOff x="1614377" y="3748145"/>
            <a:chExt cx="3807800" cy="1505576"/>
          </a:xfrm>
        </p:grpSpPr>
        <p:sp>
          <p:nvSpPr>
            <p:cNvPr id="3" name="Freeform 2"/>
            <p:cNvSpPr/>
            <p:nvPr/>
          </p:nvSpPr>
          <p:spPr>
            <a:xfrm>
              <a:off x="1747731" y="3885016"/>
              <a:ext cx="50568" cy="336913"/>
            </a:xfrm>
            <a:custGeom>
              <a:avLst/>
              <a:gdLst/>
              <a:ahLst/>
              <a:cxnLst/>
              <a:rect l="0" t="0" r="0" b="0"/>
              <a:pathLst>
                <a:path w="50568" h="336913">
                  <a:moveTo>
                    <a:pt x="0" y="0"/>
                  </a:moveTo>
                  <a:lnTo>
                    <a:pt x="11452" y="59358"/>
                  </a:lnTo>
                  <a:lnTo>
                    <a:pt x="28197" y="122547"/>
                  </a:lnTo>
                  <a:lnTo>
                    <a:pt x="45639" y="184074"/>
                  </a:lnTo>
                  <a:lnTo>
                    <a:pt x="50567" y="236254"/>
                  </a:lnTo>
                  <a:lnTo>
                    <a:pt x="43827" y="297618"/>
                  </a:lnTo>
                  <a:lnTo>
                    <a:pt x="31585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905658" y="3748145"/>
              <a:ext cx="204282" cy="673825"/>
            </a:xfrm>
            <a:custGeom>
              <a:avLst/>
              <a:gdLst/>
              <a:ahLst/>
              <a:cxnLst/>
              <a:rect l="0" t="0" r="0" b="0"/>
              <a:pathLst>
                <a:path w="204282" h="673825">
                  <a:moveTo>
                    <a:pt x="31586" y="0"/>
                  </a:moveTo>
                  <a:lnTo>
                    <a:pt x="50736" y="25217"/>
                  </a:lnTo>
                  <a:lnTo>
                    <a:pt x="108256" y="85763"/>
                  </a:lnTo>
                  <a:lnTo>
                    <a:pt x="144866" y="140987"/>
                  </a:lnTo>
                  <a:lnTo>
                    <a:pt x="174975" y="202284"/>
                  </a:lnTo>
                  <a:lnTo>
                    <a:pt x="190795" y="250879"/>
                  </a:lnTo>
                  <a:lnTo>
                    <a:pt x="204281" y="312466"/>
                  </a:lnTo>
                  <a:lnTo>
                    <a:pt x="201818" y="362554"/>
                  </a:lnTo>
                  <a:lnTo>
                    <a:pt x="198228" y="413270"/>
                  </a:lnTo>
                  <a:lnTo>
                    <a:pt x="177240" y="472921"/>
                  </a:lnTo>
                  <a:lnTo>
                    <a:pt x="150564" y="529765"/>
                  </a:lnTo>
                  <a:lnTo>
                    <a:pt x="121595" y="584883"/>
                  </a:lnTo>
                  <a:lnTo>
                    <a:pt x="78664" y="636029"/>
                  </a:lnTo>
                  <a:lnTo>
                    <a:pt x="50994" y="653397"/>
                  </a:lnTo>
                  <a:lnTo>
                    <a:pt x="0" y="6738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232041" y="3998873"/>
              <a:ext cx="272075" cy="270074"/>
            </a:xfrm>
            <a:custGeom>
              <a:avLst/>
              <a:gdLst/>
              <a:ahLst/>
              <a:cxnLst/>
              <a:rect l="0" t="0" r="0" b="0"/>
              <a:pathLst>
                <a:path w="272075" h="270074">
                  <a:moveTo>
                    <a:pt x="0" y="12485"/>
                  </a:moveTo>
                  <a:lnTo>
                    <a:pt x="16811" y="31635"/>
                  </a:lnTo>
                  <a:lnTo>
                    <a:pt x="39543" y="78052"/>
                  </a:lnTo>
                  <a:lnTo>
                    <a:pt x="55644" y="132281"/>
                  </a:lnTo>
                  <a:lnTo>
                    <a:pt x="62855" y="188053"/>
                  </a:lnTo>
                  <a:lnTo>
                    <a:pt x="68092" y="247250"/>
                  </a:lnTo>
                  <a:lnTo>
                    <a:pt x="66452" y="263751"/>
                  </a:lnTo>
                  <a:lnTo>
                    <a:pt x="64188" y="270073"/>
                  </a:lnTo>
                  <a:lnTo>
                    <a:pt x="61510" y="269608"/>
                  </a:lnTo>
                  <a:lnTo>
                    <a:pt x="58554" y="264619"/>
                  </a:lnTo>
                  <a:lnTo>
                    <a:pt x="54980" y="201282"/>
                  </a:lnTo>
                  <a:lnTo>
                    <a:pt x="64327" y="140072"/>
                  </a:lnTo>
                  <a:lnTo>
                    <a:pt x="82041" y="78376"/>
                  </a:lnTo>
                  <a:lnTo>
                    <a:pt x="118530" y="26693"/>
                  </a:lnTo>
                  <a:lnTo>
                    <a:pt x="138078" y="9831"/>
                  </a:lnTo>
                  <a:lnTo>
                    <a:pt x="148204" y="3696"/>
                  </a:lnTo>
                  <a:lnTo>
                    <a:pt x="175053" y="0"/>
                  </a:lnTo>
                  <a:lnTo>
                    <a:pt x="190402" y="652"/>
                  </a:lnTo>
                  <a:lnTo>
                    <a:pt x="216815" y="13855"/>
                  </a:lnTo>
                  <a:lnTo>
                    <a:pt x="237912" y="34151"/>
                  </a:lnTo>
                  <a:lnTo>
                    <a:pt x="260988" y="75776"/>
                  </a:lnTo>
                  <a:lnTo>
                    <a:pt x="268073" y="101446"/>
                  </a:lnTo>
                  <a:lnTo>
                    <a:pt x="272062" y="159596"/>
                  </a:lnTo>
                  <a:lnTo>
                    <a:pt x="272074" y="212571"/>
                  </a:lnTo>
                  <a:lnTo>
                    <a:pt x="265189" y="248024"/>
                  </a:lnTo>
                  <a:lnTo>
                    <a:pt x="252684" y="2651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590011" y="3969244"/>
              <a:ext cx="225443" cy="305077"/>
            </a:xfrm>
            <a:custGeom>
              <a:avLst/>
              <a:gdLst/>
              <a:ahLst/>
              <a:cxnLst/>
              <a:rect l="0" t="0" r="0" b="0"/>
              <a:pathLst>
                <a:path w="225443" h="305077">
                  <a:moveTo>
                    <a:pt x="52642" y="0"/>
                  </a:moveTo>
                  <a:lnTo>
                    <a:pt x="47053" y="62092"/>
                  </a:lnTo>
                  <a:lnTo>
                    <a:pt x="43089" y="113477"/>
                  </a:lnTo>
                  <a:lnTo>
                    <a:pt x="42306" y="168688"/>
                  </a:lnTo>
                  <a:lnTo>
                    <a:pt x="42171" y="216877"/>
                  </a:lnTo>
                  <a:lnTo>
                    <a:pt x="44479" y="251978"/>
                  </a:lnTo>
                  <a:lnTo>
                    <a:pt x="53303" y="279276"/>
                  </a:lnTo>
                  <a:lnTo>
                    <a:pt x="68144" y="296868"/>
                  </a:lnTo>
                  <a:lnTo>
                    <a:pt x="77014" y="303197"/>
                  </a:lnTo>
                  <a:lnTo>
                    <a:pt x="86438" y="305076"/>
                  </a:lnTo>
                  <a:lnTo>
                    <a:pt x="106267" y="300926"/>
                  </a:lnTo>
                  <a:lnTo>
                    <a:pt x="146423" y="279197"/>
                  </a:lnTo>
                  <a:lnTo>
                    <a:pt x="162953" y="266027"/>
                  </a:lnTo>
                  <a:lnTo>
                    <a:pt x="197820" y="209892"/>
                  </a:lnTo>
                  <a:lnTo>
                    <a:pt x="220343" y="154719"/>
                  </a:lnTo>
                  <a:lnTo>
                    <a:pt x="225442" y="127255"/>
                  </a:lnTo>
                  <a:lnTo>
                    <a:pt x="219183" y="68204"/>
                  </a:lnTo>
                  <a:lnTo>
                    <a:pt x="216312" y="55998"/>
                  </a:lnTo>
                  <a:lnTo>
                    <a:pt x="200643" y="36196"/>
                  </a:lnTo>
                  <a:lnTo>
                    <a:pt x="189914" y="27640"/>
                  </a:lnTo>
                  <a:lnTo>
                    <a:pt x="159275" y="18134"/>
                  </a:lnTo>
                  <a:lnTo>
                    <a:pt x="108803" y="15901"/>
                  </a:lnTo>
                  <a:lnTo>
                    <a:pt x="49827" y="25627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074321" y="3988541"/>
              <a:ext cx="250301" cy="286030"/>
            </a:xfrm>
            <a:custGeom>
              <a:avLst/>
              <a:gdLst/>
              <a:ahLst/>
              <a:cxnLst/>
              <a:rect l="0" t="0" r="0" b="0"/>
              <a:pathLst>
                <a:path w="250301" h="286030">
                  <a:moveTo>
                    <a:pt x="0" y="75459"/>
                  </a:moveTo>
                  <a:lnTo>
                    <a:pt x="8333" y="129603"/>
                  </a:lnTo>
                  <a:lnTo>
                    <a:pt x="9878" y="176900"/>
                  </a:lnTo>
                  <a:lnTo>
                    <a:pt x="15990" y="238997"/>
                  </a:lnTo>
                  <a:lnTo>
                    <a:pt x="17679" y="241806"/>
                  </a:lnTo>
                  <a:lnTo>
                    <a:pt x="19556" y="229330"/>
                  </a:lnTo>
                  <a:lnTo>
                    <a:pt x="21931" y="167595"/>
                  </a:lnTo>
                  <a:lnTo>
                    <a:pt x="32452" y="111033"/>
                  </a:lnTo>
                  <a:lnTo>
                    <a:pt x="45491" y="76641"/>
                  </a:lnTo>
                  <a:lnTo>
                    <a:pt x="76447" y="27989"/>
                  </a:lnTo>
                  <a:lnTo>
                    <a:pt x="95978" y="10298"/>
                  </a:lnTo>
                  <a:lnTo>
                    <a:pt x="106099" y="3942"/>
                  </a:lnTo>
                  <a:lnTo>
                    <a:pt x="129824" y="0"/>
                  </a:lnTo>
                  <a:lnTo>
                    <a:pt x="142701" y="586"/>
                  </a:lnTo>
                  <a:lnTo>
                    <a:pt x="183182" y="18180"/>
                  </a:lnTo>
                  <a:lnTo>
                    <a:pt x="201517" y="35964"/>
                  </a:lnTo>
                  <a:lnTo>
                    <a:pt x="232991" y="87502"/>
                  </a:lnTo>
                  <a:lnTo>
                    <a:pt x="246538" y="147741"/>
                  </a:lnTo>
                  <a:lnTo>
                    <a:pt x="250300" y="199398"/>
                  </a:lnTo>
                  <a:lnTo>
                    <a:pt x="240991" y="251543"/>
                  </a:lnTo>
                  <a:lnTo>
                    <a:pt x="231627" y="2860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475553" y="4000280"/>
              <a:ext cx="156780" cy="258687"/>
            </a:xfrm>
            <a:custGeom>
              <a:avLst/>
              <a:gdLst/>
              <a:ahLst/>
              <a:cxnLst/>
              <a:rect l="0" t="0" r="0" b="0"/>
              <a:pathLst>
                <a:path w="156780" h="258687">
                  <a:moveTo>
                    <a:pt x="156779" y="21606"/>
                  </a:moveTo>
                  <a:lnTo>
                    <a:pt x="145600" y="4838"/>
                  </a:lnTo>
                  <a:lnTo>
                    <a:pt x="137628" y="1069"/>
                  </a:lnTo>
                  <a:lnTo>
                    <a:pt x="116292" y="0"/>
                  </a:lnTo>
                  <a:lnTo>
                    <a:pt x="94331" y="9664"/>
                  </a:lnTo>
                  <a:lnTo>
                    <a:pt x="65356" y="34835"/>
                  </a:lnTo>
                  <a:lnTo>
                    <a:pt x="45073" y="64520"/>
                  </a:lnTo>
                  <a:lnTo>
                    <a:pt x="16723" y="117638"/>
                  </a:lnTo>
                  <a:lnTo>
                    <a:pt x="4666" y="156384"/>
                  </a:lnTo>
                  <a:lnTo>
                    <a:pt x="0" y="211399"/>
                  </a:lnTo>
                  <a:lnTo>
                    <a:pt x="1701" y="236980"/>
                  </a:lnTo>
                  <a:lnTo>
                    <a:pt x="10257" y="256148"/>
                  </a:lnTo>
                  <a:lnTo>
                    <a:pt x="18153" y="258686"/>
                  </a:lnTo>
                  <a:lnTo>
                    <a:pt x="39405" y="252147"/>
                  </a:lnTo>
                  <a:lnTo>
                    <a:pt x="58210" y="231304"/>
                  </a:lnTo>
                  <a:lnTo>
                    <a:pt x="97563" y="173897"/>
                  </a:lnTo>
                  <a:lnTo>
                    <a:pt x="104136" y="1584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623999" y="4011358"/>
              <a:ext cx="50448" cy="252685"/>
            </a:xfrm>
            <a:custGeom>
              <a:avLst/>
              <a:gdLst/>
              <a:ahLst/>
              <a:cxnLst/>
              <a:rect l="0" t="0" r="0" b="0"/>
              <a:pathLst>
                <a:path w="50448" h="252685">
                  <a:moveTo>
                    <a:pt x="8333" y="0"/>
                  </a:moveTo>
                  <a:lnTo>
                    <a:pt x="0" y="57263"/>
                  </a:lnTo>
                  <a:lnTo>
                    <a:pt x="1574" y="109773"/>
                  </a:lnTo>
                  <a:lnTo>
                    <a:pt x="9450" y="166666"/>
                  </a:lnTo>
                  <a:lnTo>
                    <a:pt x="17018" y="199246"/>
                  </a:lnTo>
                  <a:lnTo>
                    <a:pt x="37821" y="236105"/>
                  </a:lnTo>
                  <a:lnTo>
                    <a:pt x="50447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811316" y="3906073"/>
              <a:ext cx="273742" cy="349405"/>
            </a:xfrm>
            <a:custGeom>
              <a:avLst/>
              <a:gdLst/>
              <a:ahLst/>
              <a:cxnLst/>
              <a:rect l="0" t="0" r="0" b="0"/>
              <a:pathLst>
                <a:path w="273742" h="349405">
                  <a:moveTo>
                    <a:pt x="0" y="73699"/>
                  </a:moveTo>
                  <a:lnTo>
                    <a:pt x="5589" y="135792"/>
                  </a:lnTo>
                  <a:lnTo>
                    <a:pt x="21331" y="189371"/>
                  </a:lnTo>
                  <a:lnTo>
                    <a:pt x="45876" y="250542"/>
                  </a:lnTo>
                  <a:lnTo>
                    <a:pt x="66252" y="313955"/>
                  </a:lnTo>
                  <a:lnTo>
                    <a:pt x="77082" y="346877"/>
                  </a:lnTo>
                  <a:lnTo>
                    <a:pt x="81804" y="349404"/>
                  </a:lnTo>
                  <a:lnTo>
                    <a:pt x="87291" y="346410"/>
                  </a:lnTo>
                  <a:lnTo>
                    <a:pt x="98458" y="331774"/>
                  </a:lnTo>
                  <a:lnTo>
                    <a:pt x="124475" y="278003"/>
                  </a:lnTo>
                  <a:lnTo>
                    <a:pt x="143998" y="224063"/>
                  </a:lnTo>
                  <a:lnTo>
                    <a:pt x="169171" y="171468"/>
                  </a:lnTo>
                  <a:lnTo>
                    <a:pt x="196410" y="108974"/>
                  </a:lnTo>
                  <a:lnTo>
                    <a:pt x="234153" y="47539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06114" y="4095586"/>
              <a:ext cx="73700" cy="147474"/>
            </a:xfrm>
            <a:custGeom>
              <a:avLst/>
              <a:gdLst/>
              <a:ahLst/>
              <a:cxnLst/>
              <a:rect l="0" t="0" r="0" b="0"/>
              <a:pathLst>
                <a:path w="73700" h="147474">
                  <a:moveTo>
                    <a:pt x="0" y="0"/>
                  </a:moveTo>
                  <a:lnTo>
                    <a:pt x="19128" y="55044"/>
                  </a:lnTo>
                  <a:lnTo>
                    <a:pt x="44214" y="114512"/>
                  </a:lnTo>
                  <a:lnTo>
                    <a:pt x="61324" y="141424"/>
                  </a:lnTo>
                  <a:lnTo>
                    <a:pt x="65449" y="145755"/>
                  </a:lnTo>
                  <a:lnTo>
                    <a:pt x="68199" y="147473"/>
                  </a:lnTo>
                  <a:lnTo>
                    <a:pt x="73699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000829" y="3958715"/>
              <a:ext cx="305328" cy="600126"/>
            </a:xfrm>
            <a:custGeom>
              <a:avLst/>
              <a:gdLst/>
              <a:ahLst/>
              <a:cxnLst/>
              <a:rect l="0" t="0" r="0" b="0"/>
              <a:pathLst>
                <a:path w="305328" h="600126">
                  <a:moveTo>
                    <a:pt x="305327" y="0"/>
                  </a:moveTo>
                  <a:lnTo>
                    <a:pt x="293874" y="59358"/>
                  </a:lnTo>
                  <a:lnTo>
                    <a:pt x="274988" y="110121"/>
                  </a:lnTo>
                  <a:lnTo>
                    <a:pt x="248728" y="173614"/>
                  </a:lnTo>
                  <a:lnTo>
                    <a:pt x="226815" y="225097"/>
                  </a:lnTo>
                  <a:lnTo>
                    <a:pt x="199786" y="277395"/>
                  </a:lnTo>
                  <a:lnTo>
                    <a:pt x="175269" y="329936"/>
                  </a:lnTo>
                  <a:lnTo>
                    <a:pt x="146298" y="382548"/>
                  </a:lnTo>
                  <a:lnTo>
                    <a:pt x="116657" y="432842"/>
                  </a:lnTo>
                  <a:lnTo>
                    <a:pt x="85088" y="485583"/>
                  </a:lnTo>
                  <a:lnTo>
                    <a:pt x="42190" y="548865"/>
                  </a:lnTo>
                  <a:lnTo>
                    <a:pt x="0" y="6001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14377" y="4792662"/>
              <a:ext cx="291282" cy="330374"/>
            </a:xfrm>
            <a:custGeom>
              <a:avLst/>
              <a:gdLst/>
              <a:ahLst/>
              <a:cxnLst/>
              <a:rect l="0" t="0" r="0" b="0"/>
              <a:pathLst>
                <a:path w="291282" h="330374">
                  <a:moveTo>
                    <a:pt x="143882" y="8333"/>
                  </a:moveTo>
                  <a:lnTo>
                    <a:pt x="181360" y="0"/>
                  </a:lnTo>
                  <a:lnTo>
                    <a:pt x="204993" y="1120"/>
                  </a:lnTo>
                  <a:lnTo>
                    <a:pt x="236858" y="14905"/>
                  </a:lnTo>
                  <a:lnTo>
                    <a:pt x="261638" y="34977"/>
                  </a:lnTo>
                  <a:lnTo>
                    <a:pt x="276547" y="52930"/>
                  </a:lnTo>
                  <a:lnTo>
                    <a:pt x="284732" y="81966"/>
                  </a:lnTo>
                  <a:lnTo>
                    <a:pt x="286221" y="128416"/>
                  </a:lnTo>
                  <a:lnTo>
                    <a:pt x="280843" y="152950"/>
                  </a:lnTo>
                  <a:lnTo>
                    <a:pt x="263492" y="186493"/>
                  </a:lnTo>
                  <a:lnTo>
                    <a:pt x="216695" y="239851"/>
                  </a:lnTo>
                  <a:lnTo>
                    <a:pt x="154333" y="297532"/>
                  </a:lnTo>
                  <a:lnTo>
                    <a:pt x="111624" y="320059"/>
                  </a:lnTo>
                  <a:lnTo>
                    <a:pt x="67514" y="330373"/>
                  </a:lnTo>
                  <a:lnTo>
                    <a:pt x="42090" y="326547"/>
                  </a:lnTo>
                  <a:lnTo>
                    <a:pt x="30397" y="322251"/>
                  </a:lnTo>
                  <a:lnTo>
                    <a:pt x="14286" y="308119"/>
                  </a:lnTo>
                  <a:lnTo>
                    <a:pt x="8351" y="299437"/>
                  </a:lnTo>
                  <a:lnTo>
                    <a:pt x="0" y="264862"/>
                  </a:lnTo>
                  <a:lnTo>
                    <a:pt x="7405" y="238549"/>
                  </a:lnTo>
                  <a:lnTo>
                    <a:pt x="23564" y="213597"/>
                  </a:lnTo>
                  <a:lnTo>
                    <a:pt x="46344" y="194708"/>
                  </a:lnTo>
                  <a:lnTo>
                    <a:pt x="72066" y="184753"/>
                  </a:lnTo>
                  <a:lnTo>
                    <a:pt x="100265" y="181498"/>
                  </a:lnTo>
                  <a:lnTo>
                    <a:pt x="149026" y="188583"/>
                  </a:lnTo>
                  <a:lnTo>
                    <a:pt x="198179" y="211869"/>
                  </a:lnTo>
                  <a:lnTo>
                    <a:pt x="258527" y="255888"/>
                  </a:lnTo>
                  <a:lnTo>
                    <a:pt x="291281" y="2926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26715" y="4622011"/>
              <a:ext cx="270324" cy="610654"/>
            </a:xfrm>
            <a:custGeom>
              <a:avLst/>
              <a:gdLst/>
              <a:ahLst/>
              <a:cxnLst/>
              <a:rect l="0" t="0" r="0" b="0"/>
              <a:pathLst>
                <a:path w="270324" h="610654">
                  <a:moveTo>
                    <a:pt x="0" y="0"/>
                  </a:moveTo>
                  <a:lnTo>
                    <a:pt x="55141" y="14654"/>
                  </a:lnTo>
                  <a:lnTo>
                    <a:pt x="114756" y="43119"/>
                  </a:lnTo>
                  <a:lnTo>
                    <a:pt x="168317" y="85746"/>
                  </a:lnTo>
                  <a:lnTo>
                    <a:pt x="207423" y="129761"/>
                  </a:lnTo>
                  <a:lnTo>
                    <a:pt x="238024" y="183169"/>
                  </a:lnTo>
                  <a:lnTo>
                    <a:pt x="258194" y="239948"/>
                  </a:lnTo>
                  <a:lnTo>
                    <a:pt x="270323" y="303157"/>
                  </a:lnTo>
                  <a:lnTo>
                    <a:pt x="269609" y="346797"/>
                  </a:lnTo>
                  <a:lnTo>
                    <a:pt x="258887" y="409054"/>
                  </a:lnTo>
                  <a:lnTo>
                    <a:pt x="237098" y="468102"/>
                  </a:lnTo>
                  <a:lnTo>
                    <a:pt x="197758" y="531266"/>
                  </a:lnTo>
                  <a:lnTo>
                    <a:pt x="151324" y="584970"/>
                  </a:lnTo>
                  <a:lnTo>
                    <a:pt x="105285" y="6106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424795" y="4689644"/>
              <a:ext cx="208307" cy="319049"/>
            </a:xfrm>
            <a:custGeom>
              <a:avLst/>
              <a:gdLst/>
              <a:ahLst/>
              <a:cxnLst/>
              <a:rect l="0" t="0" r="0" b="0"/>
              <a:pathLst>
                <a:path w="208307" h="319049">
                  <a:moveTo>
                    <a:pt x="175744" y="6066"/>
                  </a:moveTo>
                  <a:lnTo>
                    <a:pt x="143292" y="0"/>
                  </a:lnTo>
                  <a:lnTo>
                    <a:pt x="91402" y="10625"/>
                  </a:lnTo>
                  <a:lnTo>
                    <a:pt x="31811" y="50968"/>
                  </a:lnTo>
                  <a:lnTo>
                    <a:pt x="3376" y="75002"/>
                  </a:lnTo>
                  <a:lnTo>
                    <a:pt x="0" y="83609"/>
                  </a:lnTo>
                  <a:lnTo>
                    <a:pt x="90" y="92856"/>
                  </a:lnTo>
                  <a:lnTo>
                    <a:pt x="2489" y="102531"/>
                  </a:lnTo>
                  <a:lnTo>
                    <a:pt x="7598" y="110150"/>
                  </a:lnTo>
                  <a:lnTo>
                    <a:pt x="22634" y="121736"/>
                  </a:lnTo>
                  <a:lnTo>
                    <a:pt x="77332" y="145575"/>
                  </a:lnTo>
                  <a:lnTo>
                    <a:pt x="130828" y="165945"/>
                  </a:lnTo>
                  <a:lnTo>
                    <a:pt x="158796" y="183159"/>
                  </a:lnTo>
                  <a:lnTo>
                    <a:pt x="195273" y="218342"/>
                  </a:lnTo>
                  <a:lnTo>
                    <a:pt x="207040" y="238451"/>
                  </a:lnTo>
                  <a:lnTo>
                    <a:pt x="208306" y="248727"/>
                  </a:lnTo>
                  <a:lnTo>
                    <a:pt x="203474" y="269503"/>
                  </a:lnTo>
                  <a:lnTo>
                    <a:pt x="187289" y="287316"/>
                  </a:lnTo>
                  <a:lnTo>
                    <a:pt x="144359" y="312226"/>
                  </a:lnTo>
                  <a:lnTo>
                    <a:pt x="101454" y="319048"/>
                  </a:lnTo>
                  <a:lnTo>
                    <a:pt x="51365" y="312948"/>
                  </a:lnTo>
                  <a:lnTo>
                    <a:pt x="7288" y="3008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750083" y="4710502"/>
              <a:ext cx="405357" cy="258950"/>
            </a:xfrm>
            <a:custGeom>
              <a:avLst/>
              <a:gdLst/>
              <a:ahLst/>
              <a:cxnLst/>
              <a:rect l="0" t="0" r="0" b="0"/>
              <a:pathLst>
                <a:path w="405357" h="258950">
                  <a:moveTo>
                    <a:pt x="8384" y="111550"/>
                  </a:moveTo>
                  <a:lnTo>
                    <a:pt x="8384" y="160481"/>
                  </a:lnTo>
                  <a:lnTo>
                    <a:pt x="2794" y="219611"/>
                  </a:lnTo>
                  <a:lnTo>
                    <a:pt x="1148" y="224535"/>
                  </a:lnTo>
                  <a:lnTo>
                    <a:pt x="50" y="223138"/>
                  </a:lnTo>
                  <a:lnTo>
                    <a:pt x="0" y="206768"/>
                  </a:lnTo>
                  <a:lnTo>
                    <a:pt x="6550" y="158090"/>
                  </a:lnTo>
                  <a:lnTo>
                    <a:pt x="17069" y="103893"/>
                  </a:lnTo>
                  <a:lnTo>
                    <a:pt x="35653" y="69767"/>
                  </a:lnTo>
                  <a:lnTo>
                    <a:pt x="53259" y="48526"/>
                  </a:lnTo>
                  <a:lnTo>
                    <a:pt x="75901" y="33627"/>
                  </a:lnTo>
                  <a:lnTo>
                    <a:pt x="88490" y="28016"/>
                  </a:lnTo>
                  <a:lnTo>
                    <a:pt x="114956" y="28020"/>
                  </a:lnTo>
                  <a:lnTo>
                    <a:pt x="128565" y="31297"/>
                  </a:lnTo>
                  <a:lnTo>
                    <a:pt x="153044" y="47416"/>
                  </a:lnTo>
                  <a:lnTo>
                    <a:pt x="173283" y="70178"/>
                  </a:lnTo>
                  <a:lnTo>
                    <a:pt x="200013" y="131087"/>
                  </a:lnTo>
                  <a:lnTo>
                    <a:pt x="206763" y="183996"/>
                  </a:lnTo>
                  <a:lnTo>
                    <a:pt x="206763" y="222053"/>
                  </a:lnTo>
                  <a:lnTo>
                    <a:pt x="204977" y="221483"/>
                  </a:lnTo>
                  <a:lnTo>
                    <a:pt x="202617" y="216424"/>
                  </a:lnTo>
                  <a:lnTo>
                    <a:pt x="207234" y="154146"/>
                  </a:lnTo>
                  <a:lnTo>
                    <a:pt x="219412" y="100077"/>
                  </a:lnTo>
                  <a:lnTo>
                    <a:pt x="227346" y="74865"/>
                  </a:lnTo>
                  <a:lnTo>
                    <a:pt x="251503" y="39616"/>
                  </a:lnTo>
                  <a:lnTo>
                    <a:pt x="284395" y="10123"/>
                  </a:lnTo>
                  <a:lnTo>
                    <a:pt x="307310" y="2131"/>
                  </a:lnTo>
                  <a:lnTo>
                    <a:pt x="319972" y="0"/>
                  </a:lnTo>
                  <a:lnTo>
                    <a:pt x="343399" y="3870"/>
                  </a:lnTo>
                  <a:lnTo>
                    <a:pt x="364340" y="14560"/>
                  </a:lnTo>
                  <a:lnTo>
                    <a:pt x="381445" y="31008"/>
                  </a:lnTo>
                  <a:lnTo>
                    <a:pt x="398641" y="76767"/>
                  </a:lnTo>
                  <a:lnTo>
                    <a:pt x="405356" y="139471"/>
                  </a:lnTo>
                  <a:lnTo>
                    <a:pt x="399486" y="188583"/>
                  </a:lnTo>
                  <a:lnTo>
                    <a:pt x="390142" y="238334"/>
                  </a:lnTo>
                  <a:lnTo>
                    <a:pt x="387409" y="2589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692289" y="4671635"/>
              <a:ext cx="298013" cy="279613"/>
            </a:xfrm>
            <a:custGeom>
              <a:avLst/>
              <a:gdLst/>
              <a:ahLst/>
              <a:cxnLst/>
              <a:rect l="0" t="0" r="0" b="0"/>
              <a:pathLst>
                <a:path w="298013" h="279613">
                  <a:moveTo>
                    <a:pt x="192727" y="13546"/>
                  </a:moveTo>
                  <a:lnTo>
                    <a:pt x="181548" y="2368"/>
                  </a:lnTo>
                  <a:lnTo>
                    <a:pt x="157343" y="0"/>
                  </a:lnTo>
                  <a:lnTo>
                    <a:pt x="125528" y="5186"/>
                  </a:lnTo>
                  <a:lnTo>
                    <a:pt x="83649" y="27837"/>
                  </a:lnTo>
                  <a:lnTo>
                    <a:pt x="32189" y="87576"/>
                  </a:lnTo>
                  <a:lnTo>
                    <a:pt x="11669" y="121269"/>
                  </a:lnTo>
                  <a:lnTo>
                    <a:pt x="0" y="164917"/>
                  </a:lnTo>
                  <a:lnTo>
                    <a:pt x="5352" y="212293"/>
                  </a:lnTo>
                  <a:lnTo>
                    <a:pt x="8148" y="223253"/>
                  </a:lnTo>
                  <a:lnTo>
                    <a:pt x="13522" y="231730"/>
                  </a:lnTo>
                  <a:lnTo>
                    <a:pt x="28852" y="244268"/>
                  </a:lnTo>
                  <a:lnTo>
                    <a:pt x="47364" y="247500"/>
                  </a:lnTo>
                  <a:lnTo>
                    <a:pt x="67290" y="243868"/>
                  </a:lnTo>
                  <a:lnTo>
                    <a:pt x="87844" y="234455"/>
                  </a:lnTo>
                  <a:lnTo>
                    <a:pt x="105558" y="213113"/>
                  </a:lnTo>
                  <a:lnTo>
                    <a:pt x="142037" y="151741"/>
                  </a:lnTo>
                  <a:lnTo>
                    <a:pt x="160141" y="99206"/>
                  </a:lnTo>
                  <a:lnTo>
                    <a:pt x="168254" y="48676"/>
                  </a:lnTo>
                  <a:lnTo>
                    <a:pt x="168982" y="29159"/>
                  </a:lnTo>
                  <a:lnTo>
                    <a:pt x="165406" y="39983"/>
                  </a:lnTo>
                  <a:lnTo>
                    <a:pt x="173156" y="100433"/>
                  </a:lnTo>
                  <a:lnTo>
                    <a:pt x="182638" y="152374"/>
                  </a:lnTo>
                  <a:lnTo>
                    <a:pt x="200973" y="212459"/>
                  </a:lnTo>
                  <a:lnTo>
                    <a:pt x="225248" y="252359"/>
                  </a:lnTo>
                  <a:lnTo>
                    <a:pt x="231955" y="260493"/>
                  </a:lnTo>
                  <a:lnTo>
                    <a:pt x="251885" y="272649"/>
                  </a:lnTo>
                  <a:lnTo>
                    <a:pt x="272832" y="279612"/>
                  </a:lnTo>
                  <a:lnTo>
                    <a:pt x="298012" y="2767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116643" y="4664125"/>
              <a:ext cx="147400" cy="275082"/>
            </a:xfrm>
            <a:custGeom>
              <a:avLst/>
              <a:gdLst/>
              <a:ahLst/>
              <a:cxnLst/>
              <a:rect l="0" t="0" r="0" b="0"/>
              <a:pathLst>
                <a:path w="147400" h="275082">
                  <a:moveTo>
                    <a:pt x="0" y="84227"/>
                  </a:moveTo>
                  <a:lnTo>
                    <a:pt x="3119" y="136278"/>
                  </a:lnTo>
                  <a:lnTo>
                    <a:pt x="11453" y="192457"/>
                  </a:lnTo>
                  <a:lnTo>
                    <a:pt x="21331" y="250436"/>
                  </a:lnTo>
                  <a:lnTo>
                    <a:pt x="27028" y="275081"/>
                  </a:lnTo>
                  <a:lnTo>
                    <a:pt x="28547" y="273465"/>
                  </a:lnTo>
                  <a:lnTo>
                    <a:pt x="34438" y="211816"/>
                  </a:lnTo>
                  <a:lnTo>
                    <a:pt x="42273" y="150856"/>
                  </a:lnTo>
                  <a:lnTo>
                    <a:pt x="52559" y="114498"/>
                  </a:lnTo>
                  <a:lnTo>
                    <a:pt x="83172" y="60354"/>
                  </a:lnTo>
                  <a:lnTo>
                    <a:pt x="108091" y="33870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443026" y="4663231"/>
              <a:ext cx="494841" cy="221993"/>
            </a:xfrm>
            <a:custGeom>
              <a:avLst/>
              <a:gdLst/>
              <a:ahLst/>
              <a:cxnLst/>
              <a:rect l="0" t="0" r="0" b="0"/>
              <a:pathLst>
                <a:path w="494841" h="221993">
                  <a:moveTo>
                    <a:pt x="0" y="221992"/>
                  </a:moveTo>
                  <a:lnTo>
                    <a:pt x="3120" y="162634"/>
                  </a:lnTo>
                  <a:lnTo>
                    <a:pt x="17958" y="106681"/>
                  </a:lnTo>
                  <a:lnTo>
                    <a:pt x="40739" y="53602"/>
                  </a:lnTo>
                  <a:lnTo>
                    <a:pt x="60294" y="27559"/>
                  </a:lnTo>
                  <a:lnTo>
                    <a:pt x="92084" y="5025"/>
                  </a:lnTo>
                  <a:lnTo>
                    <a:pt x="117745" y="0"/>
                  </a:lnTo>
                  <a:lnTo>
                    <a:pt x="131139" y="298"/>
                  </a:lnTo>
                  <a:lnTo>
                    <a:pt x="158500" y="9988"/>
                  </a:lnTo>
                  <a:lnTo>
                    <a:pt x="182748" y="25992"/>
                  </a:lnTo>
                  <a:lnTo>
                    <a:pt x="223615" y="85476"/>
                  </a:lnTo>
                  <a:lnTo>
                    <a:pt x="241266" y="133544"/>
                  </a:lnTo>
                  <a:lnTo>
                    <a:pt x="250429" y="193083"/>
                  </a:lnTo>
                  <a:lnTo>
                    <a:pt x="251180" y="198040"/>
                  </a:lnTo>
                  <a:lnTo>
                    <a:pt x="251681" y="196665"/>
                  </a:lnTo>
                  <a:lnTo>
                    <a:pt x="258075" y="166427"/>
                  </a:lnTo>
                  <a:lnTo>
                    <a:pt x="277416" y="105922"/>
                  </a:lnTo>
                  <a:lnTo>
                    <a:pt x="309392" y="50383"/>
                  </a:lnTo>
                  <a:lnTo>
                    <a:pt x="329360" y="27568"/>
                  </a:lnTo>
                  <a:lnTo>
                    <a:pt x="353833" y="13529"/>
                  </a:lnTo>
                  <a:lnTo>
                    <a:pt x="393918" y="4637"/>
                  </a:lnTo>
                  <a:lnTo>
                    <a:pt x="418400" y="11916"/>
                  </a:lnTo>
                  <a:lnTo>
                    <a:pt x="439809" y="26849"/>
                  </a:lnTo>
                  <a:lnTo>
                    <a:pt x="463846" y="54988"/>
                  </a:lnTo>
                  <a:lnTo>
                    <a:pt x="486974" y="106370"/>
                  </a:lnTo>
                  <a:lnTo>
                    <a:pt x="493286" y="163972"/>
                  </a:lnTo>
                  <a:lnTo>
                    <a:pt x="494840" y="2219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116850" y="4632539"/>
              <a:ext cx="147400" cy="231628"/>
            </a:xfrm>
            <a:custGeom>
              <a:avLst/>
              <a:gdLst/>
              <a:ahLst/>
              <a:cxnLst/>
              <a:rect l="0" t="0" r="0" b="0"/>
              <a:pathLst>
                <a:path w="147400" h="231628">
                  <a:moveTo>
                    <a:pt x="0" y="0"/>
                  </a:moveTo>
                  <a:lnTo>
                    <a:pt x="29308" y="55141"/>
                  </a:lnTo>
                  <a:lnTo>
                    <a:pt x="56395" y="117000"/>
                  </a:lnTo>
                  <a:lnTo>
                    <a:pt x="99457" y="179243"/>
                  </a:lnTo>
                  <a:lnTo>
                    <a:pt x="147399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06321" y="4622011"/>
              <a:ext cx="315856" cy="631710"/>
            </a:xfrm>
            <a:custGeom>
              <a:avLst/>
              <a:gdLst/>
              <a:ahLst/>
              <a:cxnLst/>
              <a:rect l="0" t="0" r="0" b="0"/>
              <a:pathLst>
                <a:path w="315856" h="631710">
                  <a:moveTo>
                    <a:pt x="315855" y="0"/>
                  </a:moveTo>
                  <a:lnTo>
                    <a:pt x="304677" y="11178"/>
                  </a:lnTo>
                  <a:lnTo>
                    <a:pt x="288344" y="52727"/>
                  </a:lnTo>
                  <a:lnTo>
                    <a:pt x="270733" y="109114"/>
                  </a:lnTo>
                  <a:lnTo>
                    <a:pt x="245071" y="170642"/>
                  </a:lnTo>
                  <a:lnTo>
                    <a:pt x="224432" y="224866"/>
                  </a:lnTo>
                  <a:lnTo>
                    <a:pt x="197910" y="285385"/>
                  </a:lnTo>
                  <a:lnTo>
                    <a:pt x="167825" y="347771"/>
                  </a:lnTo>
                  <a:lnTo>
                    <a:pt x="136683" y="405120"/>
                  </a:lnTo>
                  <a:lnTo>
                    <a:pt x="105230" y="464746"/>
                  </a:lnTo>
                  <a:lnTo>
                    <a:pt x="68094" y="521278"/>
                  </a:lnTo>
                  <a:lnTo>
                    <a:pt x="38634" y="575072"/>
                  </a:lnTo>
                  <a:lnTo>
                    <a:pt x="0" y="6317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668550" y="5180021"/>
            <a:ext cx="3806270" cy="1806296"/>
            <a:chOff x="1668550" y="5180021"/>
            <a:chExt cx="3806270" cy="1806296"/>
          </a:xfrm>
        </p:grpSpPr>
        <p:sp>
          <p:nvSpPr>
            <p:cNvPr id="23" name="Freeform 22"/>
            <p:cNvSpPr/>
            <p:nvPr/>
          </p:nvSpPr>
          <p:spPr>
            <a:xfrm>
              <a:off x="1674031" y="5456478"/>
              <a:ext cx="304722" cy="409615"/>
            </a:xfrm>
            <a:custGeom>
              <a:avLst/>
              <a:gdLst/>
              <a:ahLst/>
              <a:cxnLst/>
              <a:rect l="0" t="0" r="0" b="0"/>
              <a:pathLst>
                <a:path w="304722" h="409615">
                  <a:moveTo>
                    <a:pt x="21057" y="60455"/>
                  </a:moveTo>
                  <a:lnTo>
                    <a:pt x="50365" y="22081"/>
                  </a:lnTo>
                  <a:lnTo>
                    <a:pt x="92912" y="6451"/>
                  </a:lnTo>
                  <a:lnTo>
                    <a:pt x="144383" y="0"/>
                  </a:lnTo>
                  <a:lnTo>
                    <a:pt x="185500" y="3678"/>
                  </a:lnTo>
                  <a:lnTo>
                    <a:pt x="205667" y="12214"/>
                  </a:lnTo>
                  <a:lnTo>
                    <a:pt x="214320" y="17766"/>
                  </a:lnTo>
                  <a:lnTo>
                    <a:pt x="227055" y="36413"/>
                  </a:lnTo>
                  <a:lnTo>
                    <a:pt x="232088" y="47936"/>
                  </a:lnTo>
                  <a:lnTo>
                    <a:pt x="231442" y="73219"/>
                  </a:lnTo>
                  <a:lnTo>
                    <a:pt x="222186" y="100053"/>
                  </a:lnTo>
                  <a:lnTo>
                    <a:pt x="190768" y="152288"/>
                  </a:lnTo>
                  <a:lnTo>
                    <a:pt x="161685" y="191159"/>
                  </a:lnTo>
                  <a:lnTo>
                    <a:pt x="117769" y="220197"/>
                  </a:lnTo>
                  <a:lnTo>
                    <a:pt x="95626" y="230107"/>
                  </a:lnTo>
                  <a:lnTo>
                    <a:pt x="91827" y="230878"/>
                  </a:lnTo>
                  <a:lnTo>
                    <a:pt x="92803" y="229052"/>
                  </a:lnTo>
                  <a:lnTo>
                    <a:pt x="96964" y="225496"/>
                  </a:lnTo>
                  <a:lnTo>
                    <a:pt x="125176" y="214901"/>
                  </a:lnTo>
                  <a:lnTo>
                    <a:pt x="185037" y="210415"/>
                  </a:lnTo>
                  <a:lnTo>
                    <a:pt x="234720" y="219011"/>
                  </a:lnTo>
                  <a:lnTo>
                    <a:pt x="277257" y="242745"/>
                  </a:lnTo>
                  <a:lnTo>
                    <a:pt x="297141" y="261966"/>
                  </a:lnTo>
                  <a:lnTo>
                    <a:pt x="302209" y="272004"/>
                  </a:lnTo>
                  <a:lnTo>
                    <a:pt x="304721" y="292517"/>
                  </a:lnTo>
                  <a:lnTo>
                    <a:pt x="295699" y="316452"/>
                  </a:lnTo>
                  <a:lnTo>
                    <a:pt x="266900" y="358767"/>
                  </a:lnTo>
                  <a:lnTo>
                    <a:pt x="228950" y="387880"/>
                  </a:lnTo>
                  <a:lnTo>
                    <a:pt x="175072" y="407554"/>
                  </a:lnTo>
                  <a:lnTo>
                    <a:pt x="120244" y="409614"/>
                  </a:lnTo>
                  <a:lnTo>
                    <a:pt x="66953" y="402815"/>
                  </a:lnTo>
                  <a:lnTo>
                    <a:pt x="11243" y="381418"/>
                  </a:lnTo>
                  <a:lnTo>
                    <a:pt x="0" y="376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842487" y="5222135"/>
              <a:ext cx="462455" cy="915980"/>
            </a:xfrm>
            <a:custGeom>
              <a:avLst/>
              <a:gdLst/>
              <a:ahLst/>
              <a:cxnLst/>
              <a:rect l="0" t="0" r="0" b="0"/>
              <a:pathLst>
                <a:path w="462455" h="915980">
                  <a:moveTo>
                    <a:pt x="0" y="0"/>
                  </a:moveTo>
                  <a:lnTo>
                    <a:pt x="42692" y="3119"/>
                  </a:lnTo>
                  <a:lnTo>
                    <a:pt x="103238" y="17958"/>
                  </a:lnTo>
                  <a:lnTo>
                    <a:pt x="155097" y="34786"/>
                  </a:lnTo>
                  <a:lnTo>
                    <a:pt x="205072" y="60294"/>
                  </a:lnTo>
                  <a:lnTo>
                    <a:pt x="258834" y="96268"/>
                  </a:lnTo>
                  <a:lnTo>
                    <a:pt x="315278" y="153187"/>
                  </a:lnTo>
                  <a:lnTo>
                    <a:pt x="356685" y="207510"/>
                  </a:lnTo>
                  <a:lnTo>
                    <a:pt x="388608" y="263301"/>
                  </a:lnTo>
                  <a:lnTo>
                    <a:pt x="417443" y="319382"/>
                  </a:lnTo>
                  <a:lnTo>
                    <a:pt x="444500" y="375520"/>
                  </a:lnTo>
                  <a:lnTo>
                    <a:pt x="459203" y="434789"/>
                  </a:lnTo>
                  <a:lnTo>
                    <a:pt x="462454" y="496886"/>
                  </a:lnTo>
                  <a:lnTo>
                    <a:pt x="461926" y="554212"/>
                  </a:lnTo>
                  <a:lnTo>
                    <a:pt x="451770" y="607477"/>
                  </a:lnTo>
                  <a:lnTo>
                    <a:pt x="426647" y="670113"/>
                  </a:lnTo>
                  <a:lnTo>
                    <a:pt x="392865" y="725978"/>
                  </a:lnTo>
                  <a:lnTo>
                    <a:pt x="357943" y="779044"/>
                  </a:lnTo>
                  <a:lnTo>
                    <a:pt x="315853" y="833941"/>
                  </a:lnTo>
                  <a:lnTo>
                    <a:pt x="300646" y="851442"/>
                  </a:lnTo>
                  <a:lnTo>
                    <a:pt x="242915" y="888554"/>
                  </a:lnTo>
                  <a:lnTo>
                    <a:pt x="214533" y="909868"/>
                  </a:lnTo>
                  <a:lnTo>
                    <a:pt x="200042" y="915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68953" y="5469230"/>
              <a:ext cx="73701" cy="26647"/>
            </a:xfrm>
            <a:custGeom>
              <a:avLst/>
              <a:gdLst/>
              <a:ahLst/>
              <a:cxnLst/>
              <a:rect l="0" t="0" r="0" b="0"/>
              <a:pathLst>
                <a:path w="73701" h="26647">
                  <a:moveTo>
                    <a:pt x="73700" y="5589"/>
                  </a:moveTo>
                  <a:lnTo>
                    <a:pt x="56932" y="0"/>
                  </a:lnTo>
                  <a:lnTo>
                    <a:pt x="39341" y="3495"/>
                  </a:lnTo>
                  <a:lnTo>
                    <a:pt x="0" y="26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505783" y="5601161"/>
              <a:ext cx="203247" cy="223323"/>
            </a:xfrm>
            <a:custGeom>
              <a:avLst/>
              <a:gdLst/>
              <a:ahLst/>
              <a:cxnLst/>
              <a:rect l="0" t="0" r="0" b="0"/>
              <a:pathLst>
                <a:path w="203247" h="223323">
                  <a:moveTo>
                    <a:pt x="0" y="0"/>
                  </a:moveTo>
                  <a:lnTo>
                    <a:pt x="11178" y="11178"/>
                  </a:lnTo>
                  <a:lnTo>
                    <a:pt x="67198" y="20275"/>
                  </a:lnTo>
                  <a:lnTo>
                    <a:pt x="128870" y="32125"/>
                  </a:lnTo>
                  <a:lnTo>
                    <a:pt x="173494" y="45393"/>
                  </a:lnTo>
                  <a:lnTo>
                    <a:pt x="185853" y="51319"/>
                  </a:lnTo>
                  <a:lnTo>
                    <a:pt x="194091" y="61119"/>
                  </a:lnTo>
                  <a:lnTo>
                    <a:pt x="203246" y="87605"/>
                  </a:lnTo>
                  <a:lnTo>
                    <a:pt x="201075" y="112635"/>
                  </a:lnTo>
                  <a:lnTo>
                    <a:pt x="183580" y="149577"/>
                  </a:lnTo>
                  <a:lnTo>
                    <a:pt x="146226" y="198392"/>
                  </a:lnTo>
                  <a:lnTo>
                    <a:pt x="115466" y="219960"/>
                  </a:lnTo>
                  <a:lnTo>
                    <a:pt x="97721" y="223322"/>
                  </a:lnTo>
                  <a:lnTo>
                    <a:pt x="73699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811109" y="5378452"/>
              <a:ext cx="439720" cy="349052"/>
            </a:xfrm>
            <a:custGeom>
              <a:avLst/>
              <a:gdLst/>
              <a:ahLst/>
              <a:cxnLst/>
              <a:rect l="0" t="0" r="0" b="0"/>
              <a:pathLst>
                <a:path w="439720" h="349052">
                  <a:moveTo>
                    <a:pt x="0" y="127952"/>
                  </a:moveTo>
                  <a:lnTo>
                    <a:pt x="8333" y="165431"/>
                  </a:lnTo>
                  <a:lnTo>
                    <a:pt x="9878" y="212756"/>
                  </a:lnTo>
                  <a:lnTo>
                    <a:pt x="10336" y="272402"/>
                  </a:lnTo>
                  <a:lnTo>
                    <a:pt x="7352" y="324001"/>
                  </a:lnTo>
                  <a:lnTo>
                    <a:pt x="4437" y="342597"/>
                  </a:lnTo>
                  <a:lnTo>
                    <a:pt x="18245" y="284606"/>
                  </a:lnTo>
                  <a:lnTo>
                    <a:pt x="31723" y="232292"/>
                  </a:lnTo>
                  <a:lnTo>
                    <a:pt x="51240" y="171310"/>
                  </a:lnTo>
                  <a:lnTo>
                    <a:pt x="84506" y="108446"/>
                  </a:lnTo>
                  <a:lnTo>
                    <a:pt x="112359" y="70677"/>
                  </a:lnTo>
                  <a:lnTo>
                    <a:pt x="132606" y="58433"/>
                  </a:lnTo>
                  <a:lnTo>
                    <a:pt x="144556" y="53530"/>
                  </a:lnTo>
                  <a:lnTo>
                    <a:pt x="156032" y="53771"/>
                  </a:lnTo>
                  <a:lnTo>
                    <a:pt x="178142" y="63397"/>
                  </a:lnTo>
                  <a:lnTo>
                    <a:pt x="193428" y="79374"/>
                  </a:lnTo>
                  <a:lnTo>
                    <a:pt x="212773" y="118227"/>
                  </a:lnTo>
                  <a:lnTo>
                    <a:pt x="220002" y="181625"/>
                  </a:lnTo>
                  <a:lnTo>
                    <a:pt x="220773" y="229253"/>
                  </a:lnTo>
                  <a:lnTo>
                    <a:pt x="215445" y="291462"/>
                  </a:lnTo>
                  <a:lnTo>
                    <a:pt x="213820" y="295451"/>
                  </a:lnTo>
                  <a:lnTo>
                    <a:pt x="212736" y="293430"/>
                  </a:lnTo>
                  <a:lnTo>
                    <a:pt x="212703" y="279877"/>
                  </a:lnTo>
                  <a:lnTo>
                    <a:pt x="225332" y="230102"/>
                  </a:lnTo>
                  <a:lnTo>
                    <a:pt x="240290" y="175376"/>
                  </a:lnTo>
                  <a:lnTo>
                    <a:pt x="261414" y="120552"/>
                  </a:lnTo>
                  <a:lnTo>
                    <a:pt x="288117" y="68692"/>
                  </a:lnTo>
                  <a:lnTo>
                    <a:pt x="310106" y="35525"/>
                  </a:lnTo>
                  <a:lnTo>
                    <a:pt x="328508" y="18243"/>
                  </a:lnTo>
                  <a:lnTo>
                    <a:pt x="364187" y="949"/>
                  </a:lnTo>
                  <a:lnTo>
                    <a:pt x="376152" y="0"/>
                  </a:lnTo>
                  <a:lnTo>
                    <a:pt x="398806" y="5184"/>
                  </a:lnTo>
                  <a:lnTo>
                    <a:pt x="407420" y="11012"/>
                  </a:lnTo>
                  <a:lnTo>
                    <a:pt x="420112" y="26846"/>
                  </a:lnTo>
                  <a:lnTo>
                    <a:pt x="433833" y="61080"/>
                  </a:lnTo>
                  <a:lnTo>
                    <a:pt x="439719" y="117627"/>
                  </a:lnTo>
                  <a:lnTo>
                    <a:pt x="435873" y="169477"/>
                  </a:lnTo>
                  <a:lnTo>
                    <a:pt x="431329" y="227748"/>
                  </a:lnTo>
                  <a:lnTo>
                    <a:pt x="422713" y="290747"/>
                  </a:lnTo>
                  <a:lnTo>
                    <a:pt x="431668" y="3490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680774" y="5313431"/>
              <a:ext cx="214771" cy="487772"/>
            </a:xfrm>
            <a:custGeom>
              <a:avLst/>
              <a:gdLst/>
              <a:ahLst/>
              <a:cxnLst/>
              <a:rect l="0" t="0" r="0" b="0"/>
              <a:pathLst>
                <a:path w="214771" h="487772">
                  <a:moveTo>
                    <a:pt x="214770" y="45574"/>
                  </a:moveTo>
                  <a:lnTo>
                    <a:pt x="187214" y="29933"/>
                  </a:lnTo>
                  <a:lnTo>
                    <a:pt x="134111" y="14366"/>
                  </a:lnTo>
                  <a:lnTo>
                    <a:pt x="89133" y="25"/>
                  </a:lnTo>
                  <a:lnTo>
                    <a:pt x="79539" y="0"/>
                  </a:lnTo>
                  <a:lnTo>
                    <a:pt x="62641" y="6212"/>
                  </a:lnTo>
                  <a:lnTo>
                    <a:pt x="39973" y="28452"/>
                  </a:lnTo>
                  <a:lnTo>
                    <a:pt x="19759" y="68578"/>
                  </a:lnTo>
                  <a:lnTo>
                    <a:pt x="4501" y="126591"/>
                  </a:lnTo>
                  <a:lnTo>
                    <a:pt x="0" y="181493"/>
                  </a:lnTo>
                  <a:lnTo>
                    <a:pt x="6075" y="237925"/>
                  </a:lnTo>
                  <a:lnTo>
                    <a:pt x="15284" y="299099"/>
                  </a:lnTo>
                  <a:lnTo>
                    <a:pt x="25422" y="358559"/>
                  </a:lnTo>
                  <a:lnTo>
                    <a:pt x="29595" y="410101"/>
                  </a:lnTo>
                  <a:lnTo>
                    <a:pt x="20525" y="463850"/>
                  </a:lnTo>
                  <a:lnTo>
                    <a:pt x="14185" y="477140"/>
                  </a:lnTo>
                  <a:lnTo>
                    <a:pt x="4200" y="4877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590218" y="5485330"/>
              <a:ext cx="494840" cy="308558"/>
            </a:xfrm>
            <a:custGeom>
              <a:avLst/>
              <a:gdLst/>
              <a:ahLst/>
              <a:cxnLst/>
              <a:rect l="0" t="0" r="0" b="0"/>
              <a:pathLst>
                <a:path w="494840" h="308558">
                  <a:moveTo>
                    <a:pt x="0" y="126359"/>
                  </a:moveTo>
                  <a:lnTo>
                    <a:pt x="57264" y="129479"/>
                  </a:lnTo>
                  <a:lnTo>
                    <a:pt x="112567" y="141013"/>
                  </a:lnTo>
                  <a:lnTo>
                    <a:pt x="165692" y="153387"/>
                  </a:lnTo>
                  <a:lnTo>
                    <a:pt x="221245" y="157045"/>
                  </a:lnTo>
                  <a:lnTo>
                    <a:pt x="277279" y="157767"/>
                  </a:lnTo>
                  <a:lnTo>
                    <a:pt x="332238" y="156740"/>
                  </a:lnTo>
                  <a:lnTo>
                    <a:pt x="388939" y="143286"/>
                  </a:lnTo>
                  <a:lnTo>
                    <a:pt x="430377" y="128576"/>
                  </a:lnTo>
                  <a:lnTo>
                    <a:pt x="454812" y="109729"/>
                  </a:lnTo>
                  <a:lnTo>
                    <a:pt x="469640" y="92062"/>
                  </a:lnTo>
                  <a:lnTo>
                    <a:pt x="477791" y="66272"/>
                  </a:lnTo>
                  <a:lnTo>
                    <a:pt x="479964" y="51206"/>
                  </a:lnTo>
                  <a:lnTo>
                    <a:pt x="477903" y="38823"/>
                  </a:lnTo>
                  <a:lnTo>
                    <a:pt x="466255" y="18824"/>
                  </a:lnTo>
                  <a:lnTo>
                    <a:pt x="449380" y="5256"/>
                  </a:lnTo>
                  <a:lnTo>
                    <a:pt x="439967" y="0"/>
                  </a:lnTo>
                  <a:lnTo>
                    <a:pt x="413910" y="400"/>
                  </a:lnTo>
                  <a:lnTo>
                    <a:pt x="386341" y="8376"/>
                  </a:lnTo>
                  <a:lnTo>
                    <a:pt x="366289" y="19720"/>
                  </a:lnTo>
                  <a:lnTo>
                    <a:pt x="327017" y="64396"/>
                  </a:lnTo>
                  <a:lnTo>
                    <a:pt x="319787" y="74522"/>
                  </a:lnTo>
                  <a:lnTo>
                    <a:pt x="304021" y="127898"/>
                  </a:lnTo>
                  <a:lnTo>
                    <a:pt x="303120" y="189986"/>
                  </a:lnTo>
                  <a:lnTo>
                    <a:pt x="310262" y="236069"/>
                  </a:lnTo>
                  <a:lnTo>
                    <a:pt x="325376" y="266361"/>
                  </a:lnTo>
                  <a:lnTo>
                    <a:pt x="344672" y="290154"/>
                  </a:lnTo>
                  <a:lnTo>
                    <a:pt x="376386" y="306432"/>
                  </a:lnTo>
                  <a:lnTo>
                    <a:pt x="398909" y="308557"/>
                  </a:lnTo>
                  <a:lnTo>
                    <a:pt x="409829" y="307486"/>
                  </a:lnTo>
                  <a:lnTo>
                    <a:pt x="468364" y="277507"/>
                  </a:lnTo>
                  <a:lnTo>
                    <a:pt x="494839" y="263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218554" y="5306363"/>
              <a:ext cx="182359" cy="393730"/>
            </a:xfrm>
            <a:custGeom>
              <a:avLst/>
              <a:gdLst/>
              <a:ahLst/>
              <a:cxnLst/>
              <a:rect l="0" t="0" r="0" b="0"/>
              <a:pathLst>
                <a:path w="182359" h="393730">
                  <a:moveTo>
                    <a:pt x="182358" y="0"/>
                  </a:moveTo>
                  <a:lnTo>
                    <a:pt x="176769" y="62093"/>
                  </a:lnTo>
                  <a:lnTo>
                    <a:pt x="172805" y="114647"/>
                  </a:lnTo>
                  <a:lnTo>
                    <a:pt x="172022" y="177021"/>
                  </a:lnTo>
                  <a:lnTo>
                    <a:pt x="171868" y="240338"/>
                  </a:lnTo>
                  <a:lnTo>
                    <a:pt x="164602" y="301934"/>
                  </a:lnTo>
                  <a:lnTo>
                    <a:pt x="161109" y="342666"/>
                  </a:lnTo>
                  <a:lnTo>
                    <a:pt x="158833" y="344257"/>
                  </a:lnTo>
                  <a:lnTo>
                    <a:pt x="156147" y="341809"/>
                  </a:lnTo>
                  <a:lnTo>
                    <a:pt x="150665" y="290956"/>
                  </a:lnTo>
                  <a:lnTo>
                    <a:pt x="136258" y="232507"/>
                  </a:lnTo>
                  <a:lnTo>
                    <a:pt x="120476" y="200302"/>
                  </a:lnTo>
                  <a:lnTo>
                    <a:pt x="110688" y="196706"/>
                  </a:lnTo>
                  <a:lnTo>
                    <a:pt x="84214" y="202069"/>
                  </a:lnTo>
                  <a:lnTo>
                    <a:pt x="65429" y="216150"/>
                  </a:lnTo>
                  <a:lnTo>
                    <a:pt x="17346" y="275531"/>
                  </a:lnTo>
                  <a:lnTo>
                    <a:pt x="1924" y="311446"/>
                  </a:lnTo>
                  <a:lnTo>
                    <a:pt x="0" y="334952"/>
                  </a:lnTo>
                  <a:lnTo>
                    <a:pt x="4214" y="357098"/>
                  </a:lnTo>
                  <a:lnTo>
                    <a:pt x="13886" y="378639"/>
                  </a:lnTo>
                  <a:lnTo>
                    <a:pt x="23250" y="385787"/>
                  </a:lnTo>
                  <a:lnTo>
                    <a:pt x="49252" y="393729"/>
                  </a:lnTo>
                  <a:lnTo>
                    <a:pt x="110095" y="391592"/>
                  </a:lnTo>
                  <a:lnTo>
                    <a:pt x="150773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708503" y="5349801"/>
              <a:ext cx="216154" cy="492212"/>
            </a:xfrm>
            <a:custGeom>
              <a:avLst/>
              <a:gdLst/>
              <a:ahLst/>
              <a:cxnLst/>
              <a:rect l="0" t="0" r="0" b="0"/>
              <a:pathLst>
                <a:path w="216154" h="492212">
                  <a:moveTo>
                    <a:pt x="187249" y="40790"/>
                  </a:moveTo>
                  <a:lnTo>
                    <a:pt x="181659" y="24023"/>
                  </a:lnTo>
                  <a:lnTo>
                    <a:pt x="169557" y="9551"/>
                  </a:lnTo>
                  <a:lnTo>
                    <a:pt x="161416" y="2416"/>
                  </a:lnTo>
                  <a:lnTo>
                    <a:pt x="151310" y="0"/>
                  </a:lnTo>
                  <a:lnTo>
                    <a:pt x="127602" y="3554"/>
                  </a:lnTo>
                  <a:lnTo>
                    <a:pt x="99126" y="18709"/>
                  </a:lnTo>
                  <a:lnTo>
                    <a:pt x="54162" y="58556"/>
                  </a:lnTo>
                  <a:lnTo>
                    <a:pt x="27035" y="102098"/>
                  </a:lnTo>
                  <a:lnTo>
                    <a:pt x="5378" y="156358"/>
                  </a:lnTo>
                  <a:lnTo>
                    <a:pt x="0" y="199294"/>
                  </a:lnTo>
                  <a:lnTo>
                    <a:pt x="4981" y="225880"/>
                  </a:lnTo>
                  <a:lnTo>
                    <a:pt x="9585" y="237883"/>
                  </a:lnTo>
                  <a:lnTo>
                    <a:pt x="17333" y="245885"/>
                  </a:lnTo>
                  <a:lnTo>
                    <a:pt x="38421" y="254776"/>
                  </a:lnTo>
                  <a:lnTo>
                    <a:pt x="48256" y="254807"/>
                  </a:lnTo>
                  <a:lnTo>
                    <a:pt x="65423" y="248602"/>
                  </a:lnTo>
                  <a:lnTo>
                    <a:pt x="88241" y="231956"/>
                  </a:lnTo>
                  <a:lnTo>
                    <a:pt x="124148" y="180153"/>
                  </a:lnTo>
                  <a:lnTo>
                    <a:pt x="154983" y="119835"/>
                  </a:lnTo>
                  <a:lnTo>
                    <a:pt x="183605" y="79020"/>
                  </a:lnTo>
                  <a:lnTo>
                    <a:pt x="189499" y="77975"/>
                  </a:lnTo>
                  <a:lnTo>
                    <a:pt x="194598" y="81958"/>
                  </a:lnTo>
                  <a:lnTo>
                    <a:pt x="203383" y="101201"/>
                  </a:lnTo>
                  <a:lnTo>
                    <a:pt x="213736" y="152666"/>
                  </a:lnTo>
                  <a:lnTo>
                    <a:pt x="216153" y="215748"/>
                  </a:lnTo>
                  <a:lnTo>
                    <a:pt x="211151" y="269144"/>
                  </a:lnTo>
                  <a:lnTo>
                    <a:pt x="207979" y="330589"/>
                  </a:lnTo>
                  <a:lnTo>
                    <a:pt x="200150" y="376610"/>
                  </a:lnTo>
                  <a:lnTo>
                    <a:pt x="189251" y="428461"/>
                  </a:lnTo>
                  <a:lnTo>
                    <a:pt x="170554" y="461892"/>
                  </a:lnTo>
                  <a:lnTo>
                    <a:pt x="152923" y="482970"/>
                  </a:lnTo>
                  <a:lnTo>
                    <a:pt x="143307" y="488825"/>
                  </a:lnTo>
                  <a:lnTo>
                    <a:pt x="123266" y="492211"/>
                  </a:lnTo>
                  <a:lnTo>
                    <a:pt x="114177" y="489136"/>
                  </a:lnTo>
                  <a:lnTo>
                    <a:pt x="97841" y="476361"/>
                  </a:lnTo>
                  <a:lnTo>
                    <a:pt x="89020" y="465224"/>
                  </a:lnTo>
                  <a:lnTo>
                    <a:pt x="81964" y="4514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001037" y="5381372"/>
              <a:ext cx="186894" cy="221503"/>
            </a:xfrm>
            <a:custGeom>
              <a:avLst/>
              <a:gdLst/>
              <a:ahLst/>
              <a:cxnLst/>
              <a:rect l="0" t="0" r="0" b="0"/>
              <a:pathLst>
                <a:path w="186894" h="221503">
                  <a:moveTo>
                    <a:pt x="0" y="30276"/>
                  </a:moveTo>
                  <a:lnTo>
                    <a:pt x="14654" y="91006"/>
                  </a:lnTo>
                  <a:lnTo>
                    <a:pt x="24748" y="148486"/>
                  </a:lnTo>
                  <a:lnTo>
                    <a:pt x="40738" y="193203"/>
                  </a:lnTo>
                  <a:lnTo>
                    <a:pt x="56710" y="211092"/>
                  </a:lnTo>
                  <a:lnTo>
                    <a:pt x="65882" y="217501"/>
                  </a:lnTo>
                  <a:lnTo>
                    <a:pt x="85433" y="221502"/>
                  </a:lnTo>
                  <a:lnTo>
                    <a:pt x="95560" y="220931"/>
                  </a:lnTo>
                  <a:lnTo>
                    <a:pt x="116170" y="210938"/>
                  </a:lnTo>
                  <a:lnTo>
                    <a:pt x="134689" y="194798"/>
                  </a:lnTo>
                  <a:lnTo>
                    <a:pt x="176250" y="133136"/>
                  </a:lnTo>
                  <a:lnTo>
                    <a:pt x="183618" y="109916"/>
                  </a:lnTo>
                  <a:lnTo>
                    <a:pt x="186893" y="76200"/>
                  </a:lnTo>
                  <a:lnTo>
                    <a:pt x="178989" y="47177"/>
                  </a:lnTo>
                  <a:lnTo>
                    <a:pt x="163778" y="23750"/>
                  </a:lnTo>
                  <a:lnTo>
                    <a:pt x="145320" y="5538"/>
                  </a:lnTo>
                  <a:lnTo>
                    <a:pt x="133145" y="916"/>
                  </a:lnTo>
                  <a:lnTo>
                    <a:pt x="90403" y="0"/>
                  </a:lnTo>
                  <a:lnTo>
                    <a:pt x="43333" y="7051"/>
                  </a:lnTo>
                  <a:lnTo>
                    <a:pt x="10528" y="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201078" y="5180021"/>
              <a:ext cx="273742" cy="352536"/>
            </a:xfrm>
            <a:custGeom>
              <a:avLst/>
              <a:gdLst/>
              <a:ahLst/>
              <a:cxnLst/>
              <a:rect l="0" t="0" r="0" b="0"/>
              <a:pathLst>
                <a:path w="273742" h="352536">
                  <a:moveTo>
                    <a:pt x="0" y="189513"/>
                  </a:moveTo>
                  <a:lnTo>
                    <a:pt x="44322" y="245727"/>
                  </a:lnTo>
                  <a:lnTo>
                    <a:pt x="81545" y="301179"/>
                  </a:lnTo>
                  <a:lnTo>
                    <a:pt x="111774" y="346621"/>
                  </a:lnTo>
                  <a:lnTo>
                    <a:pt x="118969" y="351574"/>
                  </a:lnTo>
                  <a:lnTo>
                    <a:pt x="126106" y="352535"/>
                  </a:lnTo>
                  <a:lnTo>
                    <a:pt x="133204" y="350837"/>
                  </a:lnTo>
                  <a:lnTo>
                    <a:pt x="137936" y="342686"/>
                  </a:lnTo>
                  <a:lnTo>
                    <a:pt x="148649" y="285410"/>
                  </a:lnTo>
                  <a:lnTo>
                    <a:pt x="161684" y="233932"/>
                  </a:lnTo>
                  <a:lnTo>
                    <a:pt x="176693" y="181563"/>
                  </a:lnTo>
                  <a:lnTo>
                    <a:pt x="197856" y="126158"/>
                  </a:lnTo>
                  <a:lnTo>
                    <a:pt x="207259" y="100524"/>
                  </a:lnTo>
                  <a:lnTo>
                    <a:pt x="238755" y="42712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668550" y="6323021"/>
              <a:ext cx="321337" cy="213605"/>
            </a:xfrm>
            <a:custGeom>
              <a:avLst/>
              <a:gdLst/>
              <a:ahLst/>
              <a:cxnLst/>
              <a:rect l="0" t="0" r="0" b="0"/>
              <a:pathLst>
                <a:path w="321337" h="213605">
                  <a:moveTo>
                    <a:pt x="226580" y="0"/>
                  </a:moveTo>
                  <a:lnTo>
                    <a:pt x="211925" y="55141"/>
                  </a:lnTo>
                  <a:lnTo>
                    <a:pt x="188807" y="104869"/>
                  </a:lnTo>
                  <a:lnTo>
                    <a:pt x="147126" y="161194"/>
                  </a:lnTo>
                  <a:lnTo>
                    <a:pt x="114000" y="184892"/>
                  </a:lnTo>
                  <a:lnTo>
                    <a:pt x="60886" y="205454"/>
                  </a:lnTo>
                  <a:lnTo>
                    <a:pt x="33225" y="213366"/>
                  </a:lnTo>
                  <a:lnTo>
                    <a:pt x="21637" y="213604"/>
                  </a:lnTo>
                  <a:lnTo>
                    <a:pt x="2523" y="207628"/>
                  </a:lnTo>
                  <a:lnTo>
                    <a:pt x="0" y="201590"/>
                  </a:lnTo>
                  <a:lnTo>
                    <a:pt x="1827" y="194055"/>
                  </a:lnTo>
                  <a:lnTo>
                    <a:pt x="13216" y="177494"/>
                  </a:lnTo>
                  <a:lnTo>
                    <a:pt x="29976" y="162334"/>
                  </a:lnTo>
                  <a:lnTo>
                    <a:pt x="64731" y="146235"/>
                  </a:lnTo>
                  <a:lnTo>
                    <a:pt x="110254" y="139645"/>
                  </a:lnTo>
                  <a:lnTo>
                    <a:pt x="160787" y="143282"/>
                  </a:lnTo>
                  <a:lnTo>
                    <a:pt x="221859" y="154991"/>
                  </a:lnTo>
                  <a:lnTo>
                    <a:pt x="275863" y="168569"/>
                  </a:lnTo>
                  <a:lnTo>
                    <a:pt x="321336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989886" y="6259850"/>
              <a:ext cx="20232" cy="400084"/>
            </a:xfrm>
            <a:custGeom>
              <a:avLst/>
              <a:gdLst/>
              <a:ahLst/>
              <a:cxnLst/>
              <a:rect l="0" t="0" r="0" b="0"/>
              <a:pathLst>
                <a:path w="20232" h="400084">
                  <a:moveTo>
                    <a:pt x="10529" y="0"/>
                  </a:moveTo>
                  <a:lnTo>
                    <a:pt x="3293" y="27556"/>
                  </a:lnTo>
                  <a:lnTo>
                    <a:pt x="3770" y="90018"/>
                  </a:lnTo>
                  <a:lnTo>
                    <a:pt x="11646" y="152233"/>
                  </a:lnTo>
                  <a:lnTo>
                    <a:pt x="16874" y="197511"/>
                  </a:lnTo>
                  <a:lnTo>
                    <a:pt x="19198" y="241031"/>
                  </a:lnTo>
                  <a:lnTo>
                    <a:pt x="20231" y="283770"/>
                  </a:lnTo>
                  <a:lnTo>
                    <a:pt x="17693" y="337933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053057" y="6070337"/>
              <a:ext cx="239564" cy="915980"/>
            </a:xfrm>
            <a:custGeom>
              <a:avLst/>
              <a:gdLst/>
              <a:ahLst/>
              <a:cxnLst/>
              <a:rect l="0" t="0" r="0" b="0"/>
              <a:pathLst>
                <a:path w="239564" h="915980">
                  <a:moveTo>
                    <a:pt x="0" y="0"/>
                  </a:moveTo>
                  <a:lnTo>
                    <a:pt x="59941" y="43152"/>
                  </a:lnTo>
                  <a:lnTo>
                    <a:pt x="115439" y="94756"/>
                  </a:lnTo>
                  <a:lnTo>
                    <a:pt x="146632" y="131888"/>
                  </a:lnTo>
                  <a:lnTo>
                    <a:pt x="182393" y="190027"/>
                  </a:lnTo>
                  <a:lnTo>
                    <a:pt x="207431" y="242950"/>
                  </a:lnTo>
                  <a:lnTo>
                    <a:pt x="223988" y="304053"/>
                  </a:lnTo>
                  <a:lnTo>
                    <a:pt x="237354" y="365213"/>
                  </a:lnTo>
                  <a:lnTo>
                    <a:pt x="239563" y="415227"/>
                  </a:lnTo>
                  <a:lnTo>
                    <a:pt x="233328" y="467092"/>
                  </a:lnTo>
                  <a:lnTo>
                    <a:pt x="224072" y="519503"/>
                  </a:lnTo>
                  <a:lnTo>
                    <a:pt x="212751" y="572078"/>
                  </a:lnTo>
                  <a:lnTo>
                    <a:pt x="195099" y="624700"/>
                  </a:lnTo>
                  <a:lnTo>
                    <a:pt x="175050" y="677336"/>
                  </a:lnTo>
                  <a:lnTo>
                    <a:pt x="154292" y="728806"/>
                  </a:lnTo>
                  <a:lnTo>
                    <a:pt x="126317" y="785593"/>
                  </a:lnTo>
                  <a:lnTo>
                    <a:pt x="91244" y="840577"/>
                  </a:lnTo>
                  <a:lnTo>
                    <a:pt x="45233" y="899831"/>
                  </a:lnTo>
                  <a:lnTo>
                    <a:pt x="31586" y="915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468265" y="5691311"/>
            <a:ext cx="5028026" cy="884395"/>
            <a:chOff x="2468265" y="5691311"/>
            <a:chExt cx="5028026" cy="884395"/>
          </a:xfrm>
        </p:grpSpPr>
        <p:sp>
          <p:nvSpPr>
            <p:cNvPr id="38" name="Freeform 37"/>
            <p:cNvSpPr/>
            <p:nvPr/>
          </p:nvSpPr>
          <p:spPr>
            <a:xfrm>
              <a:off x="2694930" y="6122979"/>
              <a:ext cx="274107" cy="425397"/>
            </a:xfrm>
            <a:custGeom>
              <a:avLst/>
              <a:gdLst/>
              <a:ahLst/>
              <a:cxnLst/>
              <a:rect l="0" t="0" r="0" b="0"/>
              <a:pathLst>
                <a:path w="274107" h="425397">
                  <a:moveTo>
                    <a:pt x="274106" y="0"/>
                  </a:moveTo>
                  <a:lnTo>
                    <a:pt x="256126" y="15641"/>
                  </a:lnTo>
                  <a:lnTo>
                    <a:pt x="204365" y="34844"/>
                  </a:lnTo>
                  <a:lnTo>
                    <a:pt x="145166" y="49490"/>
                  </a:lnTo>
                  <a:lnTo>
                    <a:pt x="91099" y="52020"/>
                  </a:lnTo>
                  <a:lnTo>
                    <a:pt x="49346" y="52458"/>
                  </a:lnTo>
                  <a:lnTo>
                    <a:pt x="38869" y="56029"/>
                  </a:lnTo>
                  <a:lnTo>
                    <a:pt x="24107" y="69356"/>
                  </a:lnTo>
                  <a:lnTo>
                    <a:pt x="20872" y="77823"/>
                  </a:lnTo>
                  <a:lnTo>
                    <a:pt x="20398" y="96589"/>
                  </a:lnTo>
                  <a:lnTo>
                    <a:pt x="29621" y="159094"/>
                  </a:lnTo>
                  <a:lnTo>
                    <a:pt x="28141" y="197268"/>
                  </a:lnTo>
                  <a:lnTo>
                    <a:pt x="12732" y="259555"/>
                  </a:lnTo>
                  <a:lnTo>
                    <a:pt x="0" y="287866"/>
                  </a:lnTo>
                  <a:lnTo>
                    <a:pt x="1292" y="289006"/>
                  </a:lnTo>
                  <a:lnTo>
                    <a:pt x="8966" y="284035"/>
                  </a:lnTo>
                  <a:lnTo>
                    <a:pt x="64759" y="241732"/>
                  </a:lnTo>
                  <a:lnTo>
                    <a:pt x="87476" y="229099"/>
                  </a:lnTo>
                  <a:lnTo>
                    <a:pt x="117070" y="219585"/>
                  </a:lnTo>
                  <a:lnTo>
                    <a:pt x="166616" y="218831"/>
                  </a:lnTo>
                  <a:lnTo>
                    <a:pt x="212751" y="231605"/>
                  </a:lnTo>
                  <a:lnTo>
                    <a:pt x="250468" y="255798"/>
                  </a:lnTo>
                  <a:lnTo>
                    <a:pt x="266720" y="278245"/>
                  </a:lnTo>
                  <a:lnTo>
                    <a:pt x="272692" y="290782"/>
                  </a:lnTo>
                  <a:lnTo>
                    <a:pt x="273163" y="302649"/>
                  </a:lnTo>
                  <a:lnTo>
                    <a:pt x="264329" y="325194"/>
                  </a:lnTo>
                  <a:lnTo>
                    <a:pt x="224731" y="374796"/>
                  </a:lnTo>
                  <a:lnTo>
                    <a:pt x="188444" y="402281"/>
                  </a:lnTo>
                  <a:lnTo>
                    <a:pt x="154358" y="416202"/>
                  </a:lnTo>
                  <a:lnTo>
                    <a:pt x="102535" y="425396"/>
                  </a:lnTo>
                  <a:lnTo>
                    <a:pt x="41387" y="422328"/>
                  </a:lnTo>
                  <a:lnTo>
                    <a:pt x="10894" y="421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468265" y="6091394"/>
              <a:ext cx="132311" cy="263213"/>
            </a:xfrm>
            <a:custGeom>
              <a:avLst/>
              <a:gdLst/>
              <a:ahLst/>
              <a:cxnLst/>
              <a:rect l="0" t="0" r="0" b="0"/>
              <a:pathLst>
                <a:path w="132311" h="263213">
                  <a:moveTo>
                    <a:pt x="121746" y="0"/>
                  </a:moveTo>
                  <a:lnTo>
                    <a:pt x="63129" y="34897"/>
                  </a:lnTo>
                  <a:lnTo>
                    <a:pt x="4868" y="85982"/>
                  </a:lnTo>
                  <a:lnTo>
                    <a:pt x="544" y="94756"/>
                  </a:lnTo>
                  <a:lnTo>
                    <a:pt x="0" y="102946"/>
                  </a:lnTo>
                  <a:lnTo>
                    <a:pt x="1977" y="110744"/>
                  </a:lnTo>
                  <a:lnTo>
                    <a:pt x="7975" y="114774"/>
                  </a:lnTo>
                  <a:lnTo>
                    <a:pt x="64202" y="121497"/>
                  </a:lnTo>
                  <a:lnTo>
                    <a:pt x="99236" y="136085"/>
                  </a:lnTo>
                  <a:lnTo>
                    <a:pt x="126255" y="155225"/>
                  </a:lnTo>
                  <a:lnTo>
                    <a:pt x="130601" y="165485"/>
                  </a:lnTo>
                  <a:lnTo>
                    <a:pt x="132310" y="192482"/>
                  </a:lnTo>
                  <a:lnTo>
                    <a:pt x="122931" y="217739"/>
                  </a:lnTo>
                  <a:lnTo>
                    <a:pt x="105895" y="239492"/>
                  </a:lnTo>
                  <a:lnTo>
                    <a:pt x="82725" y="256960"/>
                  </a:lnTo>
                  <a:lnTo>
                    <a:pt x="56830" y="263163"/>
                  </a:lnTo>
                  <a:lnTo>
                    <a:pt x="1646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568953" y="6007166"/>
              <a:ext cx="21059" cy="347441"/>
            </a:xfrm>
            <a:custGeom>
              <a:avLst/>
              <a:gdLst/>
              <a:ahLst/>
              <a:cxnLst/>
              <a:rect l="0" t="0" r="0" b="0"/>
              <a:pathLst>
                <a:path w="21059" h="347441">
                  <a:moveTo>
                    <a:pt x="0" y="0"/>
                  </a:moveTo>
                  <a:lnTo>
                    <a:pt x="8334" y="62477"/>
                  </a:lnTo>
                  <a:lnTo>
                    <a:pt x="10095" y="119186"/>
                  </a:lnTo>
                  <a:lnTo>
                    <a:pt x="9273" y="182684"/>
                  </a:lnTo>
                  <a:lnTo>
                    <a:pt x="5298" y="238380"/>
                  </a:lnTo>
                  <a:lnTo>
                    <a:pt x="15085" y="300291"/>
                  </a:lnTo>
                  <a:lnTo>
                    <a:pt x="21058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088240" y="6093589"/>
              <a:ext cx="333523" cy="482117"/>
            </a:xfrm>
            <a:custGeom>
              <a:avLst/>
              <a:gdLst/>
              <a:ahLst/>
              <a:cxnLst/>
              <a:rect l="0" t="0" r="0" b="0"/>
              <a:pathLst>
                <a:path w="333523" h="482117">
                  <a:moveTo>
                    <a:pt x="91366" y="8334"/>
                  </a:moveTo>
                  <a:lnTo>
                    <a:pt x="128844" y="0"/>
                  </a:lnTo>
                  <a:lnTo>
                    <a:pt x="163692" y="1575"/>
                  </a:lnTo>
                  <a:lnTo>
                    <a:pt x="184342" y="7670"/>
                  </a:lnTo>
                  <a:lnTo>
                    <a:pt x="224031" y="37246"/>
                  </a:lnTo>
                  <a:lnTo>
                    <a:pt x="239989" y="63303"/>
                  </a:lnTo>
                  <a:lnTo>
                    <a:pt x="254691" y="104720"/>
                  </a:lnTo>
                  <a:lnTo>
                    <a:pt x="255689" y="162987"/>
                  </a:lnTo>
                  <a:lnTo>
                    <a:pt x="248070" y="214814"/>
                  </a:lnTo>
                  <a:lnTo>
                    <a:pt x="229425" y="274247"/>
                  </a:lnTo>
                  <a:lnTo>
                    <a:pt x="204679" y="333687"/>
                  </a:lnTo>
                  <a:lnTo>
                    <a:pt x="163350" y="393289"/>
                  </a:lnTo>
                  <a:lnTo>
                    <a:pt x="102719" y="450057"/>
                  </a:lnTo>
                  <a:lnTo>
                    <a:pt x="95425" y="457233"/>
                  </a:lnTo>
                  <a:lnTo>
                    <a:pt x="74843" y="465208"/>
                  </a:lnTo>
                  <a:lnTo>
                    <a:pt x="51267" y="467582"/>
                  </a:lnTo>
                  <a:lnTo>
                    <a:pt x="29091" y="464738"/>
                  </a:lnTo>
                  <a:lnTo>
                    <a:pt x="20603" y="458832"/>
                  </a:lnTo>
                  <a:lnTo>
                    <a:pt x="8053" y="439793"/>
                  </a:lnTo>
                  <a:lnTo>
                    <a:pt x="0" y="397176"/>
                  </a:lnTo>
                  <a:lnTo>
                    <a:pt x="7476" y="367546"/>
                  </a:lnTo>
                  <a:lnTo>
                    <a:pt x="35281" y="321574"/>
                  </a:lnTo>
                  <a:lnTo>
                    <a:pt x="52402" y="308209"/>
                  </a:lnTo>
                  <a:lnTo>
                    <a:pt x="91988" y="290096"/>
                  </a:lnTo>
                  <a:lnTo>
                    <a:pt x="112700" y="288759"/>
                  </a:lnTo>
                  <a:lnTo>
                    <a:pt x="154592" y="297433"/>
                  </a:lnTo>
                  <a:lnTo>
                    <a:pt x="180550" y="312621"/>
                  </a:lnTo>
                  <a:lnTo>
                    <a:pt x="241804" y="369518"/>
                  </a:lnTo>
                  <a:lnTo>
                    <a:pt x="290638" y="426604"/>
                  </a:lnTo>
                  <a:lnTo>
                    <a:pt x="333522" y="482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758674" y="6238793"/>
              <a:ext cx="473783" cy="231628"/>
            </a:xfrm>
            <a:custGeom>
              <a:avLst/>
              <a:gdLst/>
              <a:ahLst/>
              <a:cxnLst/>
              <a:rect l="0" t="0" r="0" b="0"/>
              <a:pathLst>
                <a:path w="473783" h="231628">
                  <a:moveTo>
                    <a:pt x="0" y="0"/>
                  </a:moveTo>
                  <a:lnTo>
                    <a:pt x="16767" y="11179"/>
                  </a:lnTo>
                  <a:lnTo>
                    <a:pt x="28119" y="26025"/>
                  </a:lnTo>
                  <a:lnTo>
                    <a:pt x="55912" y="88825"/>
                  </a:lnTo>
                  <a:lnTo>
                    <a:pt x="67909" y="128094"/>
                  </a:lnTo>
                  <a:lnTo>
                    <a:pt x="71984" y="180283"/>
                  </a:lnTo>
                  <a:lnTo>
                    <a:pt x="73191" y="217064"/>
                  </a:lnTo>
                  <a:lnTo>
                    <a:pt x="82060" y="154059"/>
                  </a:lnTo>
                  <a:lnTo>
                    <a:pt x="95021" y="98499"/>
                  </a:lnTo>
                  <a:lnTo>
                    <a:pt x="114436" y="53381"/>
                  </a:lnTo>
                  <a:lnTo>
                    <a:pt x="133992" y="26865"/>
                  </a:lnTo>
                  <a:lnTo>
                    <a:pt x="153919" y="14669"/>
                  </a:lnTo>
                  <a:lnTo>
                    <a:pt x="165783" y="9779"/>
                  </a:lnTo>
                  <a:lnTo>
                    <a:pt x="191444" y="7466"/>
                  </a:lnTo>
                  <a:lnTo>
                    <a:pt x="216107" y="11507"/>
                  </a:lnTo>
                  <a:lnTo>
                    <a:pt x="234868" y="21102"/>
                  </a:lnTo>
                  <a:lnTo>
                    <a:pt x="247885" y="36284"/>
                  </a:lnTo>
                  <a:lnTo>
                    <a:pt x="273319" y="95169"/>
                  </a:lnTo>
                  <a:lnTo>
                    <a:pt x="279403" y="118337"/>
                  </a:lnTo>
                  <a:lnTo>
                    <a:pt x="283308" y="177750"/>
                  </a:lnTo>
                  <a:lnTo>
                    <a:pt x="283842" y="195983"/>
                  </a:lnTo>
                  <a:lnTo>
                    <a:pt x="289802" y="156469"/>
                  </a:lnTo>
                  <a:lnTo>
                    <a:pt x="308712" y="105093"/>
                  </a:lnTo>
                  <a:lnTo>
                    <a:pt x="339660" y="57544"/>
                  </a:lnTo>
                  <a:lnTo>
                    <a:pt x="359190" y="40003"/>
                  </a:lnTo>
                  <a:lnTo>
                    <a:pt x="369311" y="33688"/>
                  </a:lnTo>
                  <a:lnTo>
                    <a:pt x="379568" y="31817"/>
                  </a:lnTo>
                  <a:lnTo>
                    <a:pt x="400324" y="35978"/>
                  </a:lnTo>
                  <a:lnTo>
                    <a:pt x="418127" y="51865"/>
                  </a:lnTo>
                  <a:lnTo>
                    <a:pt x="432669" y="75694"/>
                  </a:lnTo>
                  <a:lnTo>
                    <a:pt x="451536" y="135531"/>
                  </a:lnTo>
                  <a:lnTo>
                    <a:pt x="468946" y="197309"/>
                  </a:lnTo>
                  <a:lnTo>
                    <a:pt x="473782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416380" y="6186150"/>
              <a:ext cx="16119" cy="221100"/>
            </a:xfrm>
            <a:custGeom>
              <a:avLst/>
              <a:gdLst/>
              <a:ahLst/>
              <a:cxnLst/>
              <a:rect l="0" t="0" r="0" b="0"/>
              <a:pathLst>
                <a:path w="16119" h="221100">
                  <a:moveTo>
                    <a:pt x="5589" y="0"/>
                  </a:moveTo>
                  <a:lnTo>
                    <a:pt x="0" y="16768"/>
                  </a:lnTo>
                  <a:lnTo>
                    <a:pt x="3272" y="71856"/>
                  </a:lnTo>
                  <a:lnTo>
                    <a:pt x="4902" y="126576"/>
                  </a:lnTo>
                  <a:lnTo>
                    <a:pt x="8573" y="185053"/>
                  </a:lnTo>
                  <a:lnTo>
                    <a:pt x="16118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706239" y="5901881"/>
              <a:ext cx="10529" cy="515897"/>
            </a:xfrm>
            <a:custGeom>
              <a:avLst/>
              <a:gdLst/>
              <a:ahLst/>
              <a:cxnLst/>
              <a:rect l="0" t="0" r="0" b="0"/>
              <a:pathLst>
                <a:path w="10529" h="515897">
                  <a:moveTo>
                    <a:pt x="0" y="0"/>
                  </a:moveTo>
                  <a:lnTo>
                    <a:pt x="7235" y="29896"/>
                  </a:lnTo>
                  <a:lnTo>
                    <a:pt x="9552" y="83987"/>
                  </a:lnTo>
                  <a:lnTo>
                    <a:pt x="10239" y="132380"/>
                  </a:lnTo>
                  <a:lnTo>
                    <a:pt x="10442" y="182074"/>
                  </a:lnTo>
                  <a:lnTo>
                    <a:pt x="7392" y="244499"/>
                  </a:lnTo>
                  <a:lnTo>
                    <a:pt x="2190" y="295492"/>
                  </a:lnTo>
                  <a:lnTo>
                    <a:pt x="649" y="344526"/>
                  </a:lnTo>
                  <a:lnTo>
                    <a:pt x="192" y="394930"/>
                  </a:lnTo>
                  <a:lnTo>
                    <a:pt x="57" y="448079"/>
                  </a:lnTo>
                  <a:lnTo>
                    <a:pt x="3136" y="487224"/>
                  </a:lnTo>
                  <a:lnTo>
                    <a:pt x="10528" y="515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918361" y="5838710"/>
              <a:ext cx="29996" cy="568540"/>
            </a:xfrm>
            <a:custGeom>
              <a:avLst/>
              <a:gdLst/>
              <a:ahLst/>
              <a:cxnLst/>
              <a:rect l="0" t="0" r="0" b="0"/>
              <a:pathLst>
                <a:path w="29996" h="568540">
                  <a:moveTo>
                    <a:pt x="19505" y="0"/>
                  </a:moveTo>
                  <a:lnTo>
                    <a:pt x="26740" y="27556"/>
                  </a:lnTo>
                  <a:lnTo>
                    <a:pt x="29382" y="83779"/>
                  </a:lnTo>
                  <a:lnTo>
                    <a:pt x="29904" y="140291"/>
                  </a:lnTo>
                  <a:lnTo>
                    <a:pt x="29995" y="188057"/>
                  </a:lnTo>
                  <a:lnTo>
                    <a:pt x="24433" y="244843"/>
                  </a:lnTo>
                  <a:lnTo>
                    <a:pt x="20965" y="306123"/>
                  </a:lnTo>
                  <a:lnTo>
                    <a:pt x="14348" y="363144"/>
                  </a:lnTo>
                  <a:lnTo>
                    <a:pt x="4978" y="417085"/>
                  </a:lnTo>
                  <a:lnTo>
                    <a:pt x="383" y="475700"/>
                  </a:lnTo>
                  <a:lnTo>
                    <a:pt x="0" y="538069"/>
                  </a:lnTo>
                  <a:lnTo>
                    <a:pt x="8976" y="568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095985" y="6091394"/>
              <a:ext cx="10337" cy="263213"/>
            </a:xfrm>
            <a:custGeom>
              <a:avLst/>
              <a:gdLst/>
              <a:ahLst/>
              <a:cxnLst/>
              <a:rect l="0" t="0" r="0" b="0"/>
              <a:pathLst>
                <a:path w="10337" h="263213">
                  <a:moveTo>
                    <a:pt x="10336" y="0"/>
                  </a:moveTo>
                  <a:lnTo>
                    <a:pt x="3101" y="28726"/>
                  </a:lnTo>
                  <a:lnTo>
                    <a:pt x="784" y="80261"/>
                  </a:lnTo>
                  <a:lnTo>
                    <a:pt x="242" y="123799"/>
                  </a:lnTo>
                  <a:lnTo>
                    <a:pt x="0" y="167326"/>
                  </a:lnTo>
                  <a:lnTo>
                    <a:pt x="2984" y="221933"/>
                  </a:lnTo>
                  <a:lnTo>
                    <a:pt x="10336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222135" y="6138705"/>
              <a:ext cx="185715" cy="235805"/>
            </a:xfrm>
            <a:custGeom>
              <a:avLst/>
              <a:gdLst/>
              <a:ahLst/>
              <a:cxnLst/>
              <a:rect l="0" t="0" r="0" b="0"/>
              <a:pathLst>
                <a:path w="185715" h="235805">
                  <a:moveTo>
                    <a:pt x="0" y="47445"/>
                  </a:moveTo>
                  <a:lnTo>
                    <a:pt x="1169" y="97878"/>
                  </a:lnTo>
                  <a:lnTo>
                    <a:pt x="8405" y="154025"/>
                  </a:lnTo>
                  <a:lnTo>
                    <a:pt x="20298" y="204717"/>
                  </a:lnTo>
                  <a:lnTo>
                    <a:pt x="35927" y="226918"/>
                  </a:lnTo>
                  <a:lnTo>
                    <a:pt x="47348" y="232605"/>
                  </a:lnTo>
                  <a:lnTo>
                    <a:pt x="75636" y="235804"/>
                  </a:lnTo>
                  <a:lnTo>
                    <a:pt x="101466" y="227087"/>
                  </a:lnTo>
                  <a:lnTo>
                    <a:pt x="123475" y="211514"/>
                  </a:lnTo>
                  <a:lnTo>
                    <a:pt x="147849" y="183016"/>
                  </a:lnTo>
                  <a:lnTo>
                    <a:pt x="176690" y="120324"/>
                  </a:lnTo>
                  <a:lnTo>
                    <a:pt x="185714" y="70729"/>
                  </a:lnTo>
                  <a:lnTo>
                    <a:pt x="181585" y="45705"/>
                  </a:lnTo>
                  <a:lnTo>
                    <a:pt x="170782" y="26785"/>
                  </a:lnTo>
                  <a:lnTo>
                    <a:pt x="154282" y="10577"/>
                  </a:lnTo>
                  <a:lnTo>
                    <a:pt x="129011" y="1813"/>
                  </a:lnTo>
                  <a:lnTo>
                    <a:pt x="85019" y="0"/>
                  </a:lnTo>
                  <a:lnTo>
                    <a:pt x="28232" y="9868"/>
                  </a:lnTo>
                  <a:lnTo>
                    <a:pt x="12547" y="16316"/>
                  </a:lnTo>
                  <a:lnTo>
                    <a:pt x="0" y="263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527461" y="6121099"/>
              <a:ext cx="247505" cy="233508"/>
            </a:xfrm>
            <a:custGeom>
              <a:avLst/>
              <a:gdLst/>
              <a:ahLst/>
              <a:cxnLst/>
              <a:rect l="0" t="0" r="0" b="0"/>
              <a:pathLst>
                <a:path w="247505" h="233508">
                  <a:moveTo>
                    <a:pt x="0" y="128222"/>
                  </a:moveTo>
                  <a:lnTo>
                    <a:pt x="14655" y="181250"/>
                  </a:lnTo>
                  <a:lnTo>
                    <a:pt x="19160" y="218154"/>
                  </a:lnTo>
                  <a:lnTo>
                    <a:pt x="18623" y="222102"/>
                  </a:lnTo>
                  <a:lnTo>
                    <a:pt x="17095" y="220055"/>
                  </a:lnTo>
                  <a:lnTo>
                    <a:pt x="14906" y="214010"/>
                  </a:lnTo>
                  <a:lnTo>
                    <a:pt x="17415" y="166379"/>
                  </a:lnTo>
                  <a:lnTo>
                    <a:pt x="28743" y="110543"/>
                  </a:lnTo>
                  <a:lnTo>
                    <a:pt x="41142" y="76581"/>
                  </a:lnTo>
                  <a:lnTo>
                    <a:pt x="79898" y="23069"/>
                  </a:lnTo>
                  <a:lnTo>
                    <a:pt x="103750" y="8178"/>
                  </a:lnTo>
                  <a:lnTo>
                    <a:pt x="133849" y="0"/>
                  </a:lnTo>
                  <a:lnTo>
                    <a:pt x="166723" y="265"/>
                  </a:lnTo>
                  <a:lnTo>
                    <a:pt x="194592" y="13640"/>
                  </a:lnTo>
                  <a:lnTo>
                    <a:pt x="216337" y="34013"/>
                  </a:lnTo>
                  <a:lnTo>
                    <a:pt x="229901" y="54767"/>
                  </a:lnTo>
                  <a:lnTo>
                    <a:pt x="243662" y="115530"/>
                  </a:lnTo>
                  <a:lnTo>
                    <a:pt x="247504" y="137790"/>
                  </a:lnTo>
                  <a:lnTo>
                    <a:pt x="237502" y="191267"/>
                  </a:lnTo>
                  <a:lnTo>
                    <a:pt x="221099" y="2335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169493" y="5870296"/>
              <a:ext cx="31586" cy="10529"/>
            </a:xfrm>
            <a:custGeom>
              <a:avLst/>
              <a:gdLst/>
              <a:ahLst/>
              <a:cxnLst/>
              <a:rect l="0" t="0" r="0" b="0"/>
              <a:pathLst>
                <a:path w="31586" h="10529">
                  <a:moveTo>
                    <a:pt x="31585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432498" y="5996637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10528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062410" y="5691311"/>
              <a:ext cx="275399" cy="675754"/>
            </a:xfrm>
            <a:custGeom>
              <a:avLst/>
              <a:gdLst/>
              <a:ahLst/>
              <a:cxnLst/>
              <a:rect l="0" t="0" r="0" b="0"/>
              <a:pathLst>
                <a:path w="275399" h="675754">
                  <a:moveTo>
                    <a:pt x="233632" y="0"/>
                  </a:moveTo>
                  <a:lnTo>
                    <a:pt x="253875" y="55141"/>
                  </a:lnTo>
                  <a:lnTo>
                    <a:pt x="264147" y="113274"/>
                  </a:lnTo>
                  <a:lnTo>
                    <a:pt x="271789" y="162764"/>
                  </a:lnTo>
                  <a:lnTo>
                    <a:pt x="274573" y="215643"/>
                  </a:lnTo>
                  <a:lnTo>
                    <a:pt x="275398" y="275244"/>
                  </a:lnTo>
                  <a:lnTo>
                    <a:pt x="274473" y="336187"/>
                  </a:lnTo>
                  <a:lnTo>
                    <a:pt x="268480" y="392980"/>
                  </a:lnTo>
                  <a:lnTo>
                    <a:pt x="266184" y="452570"/>
                  </a:lnTo>
                  <a:lnTo>
                    <a:pt x="265504" y="506622"/>
                  </a:lnTo>
                  <a:lnTo>
                    <a:pt x="265274" y="567400"/>
                  </a:lnTo>
                  <a:lnTo>
                    <a:pt x="271291" y="630390"/>
                  </a:lnTo>
                  <a:lnTo>
                    <a:pt x="270436" y="630830"/>
                  </a:lnTo>
                  <a:lnTo>
                    <a:pt x="245279" y="577784"/>
                  </a:lnTo>
                  <a:lnTo>
                    <a:pt x="211886" y="523398"/>
                  </a:lnTo>
                  <a:lnTo>
                    <a:pt x="174341" y="478742"/>
                  </a:lnTo>
                  <a:lnTo>
                    <a:pt x="147434" y="462254"/>
                  </a:lnTo>
                  <a:lnTo>
                    <a:pt x="111646" y="455548"/>
                  </a:lnTo>
                  <a:lnTo>
                    <a:pt x="65817" y="459151"/>
                  </a:lnTo>
                  <a:lnTo>
                    <a:pt x="38554" y="470789"/>
                  </a:lnTo>
                  <a:lnTo>
                    <a:pt x="26371" y="478806"/>
                  </a:lnTo>
                  <a:lnTo>
                    <a:pt x="9715" y="500192"/>
                  </a:lnTo>
                  <a:lnTo>
                    <a:pt x="3635" y="512446"/>
                  </a:lnTo>
                  <a:lnTo>
                    <a:pt x="0" y="541659"/>
                  </a:lnTo>
                  <a:lnTo>
                    <a:pt x="7650" y="590990"/>
                  </a:lnTo>
                  <a:lnTo>
                    <a:pt x="12787" y="608073"/>
                  </a:lnTo>
                  <a:lnTo>
                    <a:pt x="34093" y="636412"/>
                  </a:lnTo>
                  <a:lnTo>
                    <a:pt x="61890" y="658367"/>
                  </a:lnTo>
                  <a:lnTo>
                    <a:pt x="89842" y="672023"/>
                  </a:lnTo>
                  <a:lnTo>
                    <a:pt x="114743" y="675753"/>
                  </a:lnTo>
                  <a:lnTo>
                    <a:pt x="173782" y="666842"/>
                  </a:lnTo>
                  <a:lnTo>
                    <a:pt x="191518" y="6632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443441" y="6037130"/>
              <a:ext cx="242156" cy="275438"/>
            </a:xfrm>
            <a:custGeom>
              <a:avLst/>
              <a:gdLst/>
              <a:ahLst/>
              <a:cxnLst/>
              <a:rect l="0" t="0" r="0" b="0"/>
              <a:pathLst>
                <a:path w="242156" h="275438">
                  <a:moveTo>
                    <a:pt x="0" y="127963"/>
                  </a:moveTo>
                  <a:lnTo>
                    <a:pt x="17980" y="152010"/>
                  </a:lnTo>
                  <a:lnTo>
                    <a:pt x="64152" y="187556"/>
                  </a:lnTo>
                  <a:lnTo>
                    <a:pt x="87784" y="192274"/>
                  </a:lnTo>
                  <a:lnTo>
                    <a:pt x="100636" y="191894"/>
                  </a:lnTo>
                  <a:lnTo>
                    <a:pt x="124276" y="182114"/>
                  </a:lnTo>
                  <a:lnTo>
                    <a:pt x="185266" y="131562"/>
                  </a:lnTo>
                  <a:lnTo>
                    <a:pt x="201253" y="104853"/>
                  </a:lnTo>
                  <a:lnTo>
                    <a:pt x="213398" y="69123"/>
                  </a:lnTo>
                  <a:lnTo>
                    <a:pt x="213227" y="28901"/>
                  </a:lnTo>
                  <a:lnTo>
                    <a:pt x="208832" y="18638"/>
                  </a:lnTo>
                  <a:lnTo>
                    <a:pt x="194589" y="4115"/>
                  </a:lnTo>
                  <a:lnTo>
                    <a:pt x="170322" y="0"/>
                  </a:lnTo>
                  <a:lnTo>
                    <a:pt x="143548" y="3240"/>
                  </a:lnTo>
                  <a:lnTo>
                    <a:pt x="94018" y="30835"/>
                  </a:lnTo>
                  <a:lnTo>
                    <a:pt x="68541" y="56681"/>
                  </a:lnTo>
                  <a:lnTo>
                    <a:pt x="43283" y="107225"/>
                  </a:lnTo>
                  <a:lnTo>
                    <a:pt x="36784" y="131614"/>
                  </a:lnTo>
                  <a:lnTo>
                    <a:pt x="35731" y="195105"/>
                  </a:lnTo>
                  <a:lnTo>
                    <a:pt x="37859" y="207819"/>
                  </a:lnTo>
                  <a:lnTo>
                    <a:pt x="52701" y="231305"/>
                  </a:lnTo>
                  <a:lnTo>
                    <a:pt x="87365" y="261138"/>
                  </a:lnTo>
                  <a:lnTo>
                    <a:pt x="100357" y="269389"/>
                  </a:lnTo>
                  <a:lnTo>
                    <a:pt x="130391" y="275437"/>
                  </a:lnTo>
                  <a:lnTo>
                    <a:pt x="160897" y="273056"/>
                  </a:lnTo>
                  <a:lnTo>
                    <a:pt x="209077" y="252464"/>
                  </a:lnTo>
                  <a:lnTo>
                    <a:pt x="242155" y="2332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854052" y="5807125"/>
              <a:ext cx="256453" cy="476622"/>
            </a:xfrm>
            <a:custGeom>
              <a:avLst/>
              <a:gdLst/>
              <a:ahLst/>
              <a:cxnLst/>
              <a:rect l="0" t="0" r="0" b="0"/>
              <a:pathLst>
                <a:path w="256453" h="476622">
                  <a:moveTo>
                    <a:pt x="0" y="0"/>
                  </a:moveTo>
                  <a:lnTo>
                    <a:pt x="0" y="44367"/>
                  </a:lnTo>
                  <a:lnTo>
                    <a:pt x="0" y="103093"/>
                  </a:lnTo>
                  <a:lnTo>
                    <a:pt x="0" y="152858"/>
                  </a:lnTo>
                  <a:lnTo>
                    <a:pt x="0" y="204129"/>
                  </a:lnTo>
                  <a:lnTo>
                    <a:pt x="0" y="256364"/>
                  </a:lnTo>
                  <a:lnTo>
                    <a:pt x="0" y="307716"/>
                  </a:lnTo>
                  <a:lnTo>
                    <a:pt x="0" y="367582"/>
                  </a:lnTo>
                  <a:lnTo>
                    <a:pt x="0" y="416579"/>
                  </a:lnTo>
                  <a:lnTo>
                    <a:pt x="0" y="442509"/>
                  </a:lnTo>
                  <a:lnTo>
                    <a:pt x="8405" y="390164"/>
                  </a:lnTo>
                  <a:lnTo>
                    <a:pt x="21331" y="336339"/>
                  </a:lnTo>
                  <a:lnTo>
                    <a:pt x="40739" y="280646"/>
                  </a:lnTo>
                  <a:lnTo>
                    <a:pt x="73981" y="225127"/>
                  </a:lnTo>
                  <a:lnTo>
                    <a:pt x="90202" y="208851"/>
                  </a:lnTo>
                  <a:lnTo>
                    <a:pt x="146568" y="177790"/>
                  </a:lnTo>
                  <a:lnTo>
                    <a:pt x="171206" y="178843"/>
                  </a:lnTo>
                  <a:lnTo>
                    <a:pt x="196584" y="188280"/>
                  </a:lnTo>
                  <a:lnTo>
                    <a:pt x="219562" y="204173"/>
                  </a:lnTo>
                  <a:lnTo>
                    <a:pt x="235233" y="222934"/>
                  </a:lnTo>
                  <a:lnTo>
                    <a:pt x="250633" y="259467"/>
                  </a:lnTo>
                  <a:lnTo>
                    <a:pt x="256452" y="291963"/>
                  </a:lnTo>
                  <a:lnTo>
                    <a:pt x="251981" y="345040"/>
                  </a:lnTo>
                  <a:lnTo>
                    <a:pt x="223591" y="399998"/>
                  </a:lnTo>
                  <a:lnTo>
                    <a:pt x="182405" y="448592"/>
                  </a:lnTo>
                  <a:lnTo>
                    <a:pt x="155821" y="464498"/>
                  </a:lnTo>
                  <a:lnTo>
                    <a:pt x="120129" y="476621"/>
                  </a:lnTo>
                  <a:lnTo>
                    <a:pt x="79918" y="476443"/>
                  </a:lnTo>
                  <a:lnTo>
                    <a:pt x="21057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317306" y="5859767"/>
              <a:ext cx="61796" cy="421141"/>
            </a:xfrm>
            <a:custGeom>
              <a:avLst/>
              <a:gdLst/>
              <a:ahLst/>
              <a:cxnLst/>
              <a:rect l="0" t="0" r="0" b="0"/>
              <a:pathLst>
                <a:path w="61796" h="421141">
                  <a:moveTo>
                    <a:pt x="21057" y="0"/>
                  </a:moveTo>
                  <a:lnTo>
                    <a:pt x="39016" y="61110"/>
                  </a:lnTo>
                  <a:lnTo>
                    <a:pt x="56206" y="115542"/>
                  </a:lnTo>
                  <a:lnTo>
                    <a:pt x="61795" y="173515"/>
                  </a:lnTo>
                  <a:lnTo>
                    <a:pt x="59779" y="228120"/>
                  </a:lnTo>
                  <a:lnTo>
                    <a:pt x="45177" y="291043"/>
                  </a:lnTo>
                  <a:lnTo>
                    <a:pt x="28017" y="346946"/>
                  </a:lnTo>
                  <a:lnTo>
                    <a:pt x="10520" y="402112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264664" y="5891352"/>
              <a:ext cx="231627" cy="31587"/>
            </a:xfrm>
            <a:custGeom>
              <a:avLst/>
              <a:gdLst/>
              <a:ahLst/>
              <a:cxnLst/>
              <a:rect l="0" t="0" r="0" b="0"/>
              <a:pathLst>
                <a:path w="231627" h="31587">
                  <a:moveTo>
                    <a:pt x="231626" y="31586"/>
                  </a:moveTo>
                  <a:lnTo>
                    <a:pt x="176486" y="16932"/>
                  </a:lnTo>
                  <a:lnTo>
                    <a:pt x="119522" y="11793"/>
                  </a:lnTo>
                  <a:lnTo>
                    <a:pt x="56970" y="765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637105" y="6196679"/>
            <a:ext cx="8133342" cy="2171503"/>
            <a:chOff x="1637105" y="6196679"/>
            <a:chExt cx="8133342" cy="2171503"/>
          </a:xfrm>
        </p:grpSpPr>
        <p:sp>
          <p:nvSpPr>
            <p:cNvPr id="57" name="Freeform 56"/>
            <p:cNvSpPr/>
            <p:nvPr/>
          </p:nvSpPr>
          <p:spPr>
            <a:xfrm>
              <a:off x="1637105" y="6817860"/>
              <a:ext cx="300140" cy="497056"/>
            </a:xfrm>
            <a:custGeom>
              <a:avLst/>
              <a:gdLst/>
              <a:ahLst/>
              <a:cxnLst/>
              <a:rect l="0" t="0" r="0" b="0"/>
              <a:pathLst>
                <a:path w="300140" h="497056">
                  <a:moveTo>
                    <a:pt x="300139" y="0"/>
                  </a:moveTo>
                  <a:lnTo>
                    <a:pt x="257447" y="14573"/>
                  </a:lnTo>
                  <a:lnTo>
                    <a:pt x="205306" y="48496"/>
                  </a:lnTo>
                  <a:lnTo>
                    <a:pt x="143374" y="106890"/>
                  </a:lnTo>
                  <a:lnTo>
                    <a:pt x="83603" y="160936"/>
                  </a:lnTo>
                  <a:lnTo>
                    <a:pt x="37827" y="189458"/>
                  </a:lnTo>
                  <a:lnTo>
                    <a:pt x="5608" y="202495"/>
                  </a:lnTo>
                  <a:lnTo>
                    <a:pt x="839" y="208696"/>
                  </a:lnTo>
                  <a:lnTo>
                    <a:pt x="0" y="216340"/>
                  </a:lnTo>
                  <a:lnTo>
                    <a:pt x="9875" y="253824"/>
                  </a:lnTo>
                  <a:lnTo>
                    <a:pt x="14213" y="258123"/>
                  </a:lnTo>
                  <a:lnTo>
                    <a:pt x="19444" y="258650"/>
                  </a:lnTo>
                  <a:lnTo>
                    <a:pt x="31496" y="252996"/>
                  </a:lnTo>
                  <a:lnTo>
                    <a:pt x="90586" y="213298"/>
                  </a:lnTo>
                  <a:lnTo>
                    <a:pt x="112248" y="205933"/>
                  </a:lnTo>
                  <a:lnTo>
                    <a:pt x="137473" y="202660"/>
                  </a:lnTo>
                  <a:lnTo>
                    <a:pt x="161162" y="207445"/>
                  </a:lnTo>
                  <a:lnTo>
                    <a:pt x="222869" y="237281"/>
                  </a:lnTo>
                  <a:lnTo>
                    <a:pt x="245909" y="255197"/>
                  </a:lnTo>
                  <a:lnTo>
                    <a:pt x="261609" y="277977"/>
                  </a:lnTo>
                  <a:lnTo>
                    <a:pt x="271316" y="303700"/>
                  </a:lnTo>
                  <a:lnTo>
                    <a:pt x="275611" y="343319"/>
                  </a:lnTo>
                  <a:lnTo>
                    <a:pt x="268825" y="378974"/>
                  </a:lnTo>
                  <a:lnTo>
                    <a:pt x="246163" y="426113"/>
                  </a:lnTo>
                  <a:lnTo>
                    <a:pt x="219157" y="458648"/>
                  </a:lnTo>
                  <a:lnTo>
                    <a:pt x="175651" y="486434"/>
                  </a:lnTo>
                  <a:lnTo>
                    <a:pt x="153564" y="496173"/>
                  </a:lnTo>
                  <a:lnTo>
                    <a:pt x="104631" y="497055"/>
                  </a:lnTo>
                  <a:lnTo>
                    <a:pt x="62446" y="489906"/>
                  </a:lnTo>
                  <a:lnTo>
                    <a:pt x="33309" y="474790"/>
                  </a:lnTo>
                  <a:lnTo>
                    <a:pt x="23620" y="465262"/>
                  </a:lnTo>
                  <a:lnTo>
                    <a:pt x="15869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810902" y="6788172"/>
              <a:ext cx="460573" cy="619285"/>
            </a:xfrm>
            <a:custGeom>
              <a:avLst/>
              <a:gdLst/>
              <a:ahLst/>
              <a:cxnLst/>
              <a:rect l="0" t="0" r="0" b="0"/>
              <a:pathLst>
                <a:path w="460573" h="619285">
                  <a:moveTo>
                    <a:pt x="0" y="19160"/>
                  </a:moveTo>
                  <a:lnTo>
                    <a:pt x="55141" y="4506"/>
                  </a:lnTo>
                  <a:lnTo>
                    <a:pt x="109145" y="0"/>
                  </a:lnTo>
                  <a:lnTo>
                    <a:pt x="169599" y="4254"/>
                  </a:lnTo>
                  <a:lnTo>
                    <a:pt x="220787" y="12924"/>
                  </a:lnTo>
                  <a:lnTo>
                    <a:pt x="282842" y="29791"/>
                  </a:lnTo>
                  <a:lnTo>
                    <a:pt x="336724" y="48419"/>
                  </a:lnTo>
                  <a:lnTo>
                    <a:pt x="383940" y="79439"/>
                  </a:lnTo>
                  <a:lnTo>
                    <a:pt x="433884" y="138713"/>
                  </a:lnTo>
                  <a:lnTo>
                    <a:pt x="447792" y="170007"/>
                  </a:lnTo>
                  <a:lnTo>
                    <a:pt x="458153" y="216454"/>
                  </a:lnTo>
                  <a:lnTo>
                    <a:pt x="460572" y="270640"/>
                  </a:lnTo>
                  <a:lnTo>
                    <a:pt x="448400" y="333470"/>
                  </a:lnTo>
                  <a:lnTo>
                    <a:pt x="428441" y="387454"/>
                  </a:lnTo>
                  <a:lnTo>
                    <a:pt x="394485" y="450810"/>
                  </a:lnTo>
                  <a:lnTo>
                    <a:pt x="347873" y="505665"/>
                  </a:lnTo>
                  <a:lnTo>
                    <a:pt x="298332" y="562644"/>
                  </a:lnTo>
                  <a:lnTo>
                    <a:pt x="243429" y="598163"/>
                  </a:lnTo>
                  <a:lnTo>
                    <a:pt x="222834" y="609897"/>
                  </a:lnTo>
                  <a:lnTo>
                    <a:pt x="189513" y="6192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619830" y="6688500"/>
              <a:ext cx="215104" cy="430799"/>
            </a:xfrm>
            <a:custGeom>
              <a:avLst/>
              <a:gdLst/>
              <a:ahLst/>
              <a:cxnLst/>
              <a:rect l="0" t="0" r="0" b="0"/>
              <a:pathLst>
                <a:path w="215104" h="430799">
                  <a:moveTo>
                    <a:pt x="201807" y="13547"/>
                  </a:moveTo>
                  <a:lnTo>
                    <a:pt x="179450" y="2368"/>
                  </a:lnTo>
                  <a:lnTo>
                    <a:pt x="155996" y="0"/>
                  </a:lnTo>
                  <a:lnTo>
                    <a:pt x="129974" y="4016"/>
                  </a:lnTo>
                  <a:lnTo>
                    <a:pt x="91356" y="19432"/>
                  </a:lnTo>
                  <a:lnTo>
                    <a:pt x="62886" y="41157"/>
                  </a:lnTo>
                  <a:lnTo>
                    <a:pt x="11161" y="101735"/>
                  </a:lnTo>
                  <a:lnTo>
                    <a:pt x="872" y="125661"/>
                  </a:lnTo>
                  <a:lnTo>
                    <a:pt x="0" y="136253"/>
                  </a:lnTo>
                  <a:lnTo>
                    <a:pt x="5271" y="154261"/>
                  </a:lnTo>
                  <a:lnTo>
                    <a:pt x="12291" y="159998"/>
                  </a:lnTo>
                  <a:lnTo>
                    <a:pt x="70295" y="175552"/>
                  </a:lnTo>
                  <a:lnTo>
                    <a:pt x="132199" y="190304"/>
                  </a:lnTo>
                  <a:lnTo>
                    <a:pt x="174034" y="209160"/>
                  </a:lnTo>
                  <a:lnTo>
                    <a:pt x="193753" y="226828"/>
                  </a:lnTo>
                  <a:lnTo>
                    <a:pt x="212419" y="262094"/>
                  </a:lnTo>
                  <a:lnTo>
                    <a:pt x="215103" y="288569"/>
                  </a:lnTo>
                  <a:lnTo>
                    <a:pt x="211226" y="313594"/>
                  </a:lnTo>
                  <a:lnTo>
                    <a:pt x="188779" y="361909"/>
                  </a:lnTo>
                  <a:lnTo>
                    <a:pt x="174960" y="376215"/>
                  </a:lnTo>
                  <a:lnTo>
                    <a:pt x="122285" y="414042"/>
                  </a:lnTo>
                  <a:lnTo>
                    <a:pt x="96274" y="425512"/>
                  </a:lnTo>
                  <a:lnTo>
                    <a:pt x="54595" y="430798"/>
                  </a:lnTo>
                  <a:lnTo>
                    <a:pt x="47514" y="429755"/>
                  </a:lnTo>
                  <a:lnTo>
                    <a:pt x="33351" y="4241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948710" y="6834684"/>
              <a:ext cx="184358" cy="398034"/>
            </a:xfrm>
            <a:custGeom>
              <a:avLst/>
              <a:gdLst/>
              <a:ahLst/>
              <a:cxnLst/>
              <a:rect l="0" t="0" r="0" b="0"/>
              <a:pathLst>
                <a:path w="184358" h="398034">
                  <a:moveTo>
                    <a:pt x="41383" y="235860"/>
                  </a:moveTo>
                  <a:lnTo>
                    <a:pt x="47449" y="271822"/>
                  </a:lnTo>
                  <a:lnTo>
                    <a:pt x="43701" y="322164"/>
                  </a:lnTo>
                  <a:lnTo>
                    <a:pt x="38721" y="379163"/>
                  </a:lnTo>
                  <a:lnTo>
                    <a:pt x="36099" y="391057"/>
                  </a:lnTo>
                  <a:lnTo>
                    <a:pt x="32012" y="396647"/>
                  </a:lnTo>
                  <a:lnTo>
                    <a:pt x="26947" y="398033"/>
                  </a:lnTo>
                  <a:lnTo>
                    <a:pt x="21231" y="396618"/>
                  </a:lnTo>
                  <a:lnTo>
                    <a:pt x="16250" y="389825"/>
                  </a:lnTo>
                  <a:lnTo>
                    <a:pt x="7596" y="366680"/>
                  </a:lnTo>
                  <a:lnTo>
                    <a:pt x="1736" y="309586"/>
                  </a:lnTo>
                  <a:lnTo>
                    <a:pt x="0" y="251986"/>
                  </a:lnTo>
                  <a:lnTo>
                    <a:pt x="7819" y="188526"/>
                  </a:lnTo>
                  <a:lnTo>
                    <a:pt x="20629" y="130930"/>
                  </a:lnTo>
                  <a:lnTo>
                    <a:pt x="39084" y="68837"/>
                  </a:lnTo>
                  <a:lnTo>
                    <a:pt x="66492" y="25573"/>
                  </a:lnTo>
                  <a:lnTo>
                    <a:pt x="75670" y="14951"/>
                  </a:lnTo>
                  <a:lnTo>
                    <a:pt x="98346" y="3147"/>
                  </a:lnTo>
                  <a:lnTo>
                    <a:pt x="110944" y="0"/>
                  </a:lnTo>
                  <a:lnTo>
                    <a:pt x="134300" y="2742"/>
                  </a:lnTo>
                  <a:lnTo>
                    <a:pt x="155210" y="12929"/>
                  </a:lnTo>
                  <a:lnTo>
                    <a:pt x="172301" y="29154"/>
                  </a:lnTo>
                  <a:lnTo>
                    <a:pt x="181458" y="51184"/>
                  </a:lnTo>
                  <a:lnTo>
                    <a:pt x="184357" y="76572"/>
                  </a:lnTo>
                  <a:lnTo>
                    <a:pt x="181746" y="103455"/>
                  </a:lnTo>
                  <a:lnTo>
                    <a:pt x="173567" y="124761"/>
                  </a:lnTo>
                  <a:lnTo>
                    <a:pt x="135728" y="180513"/>
                  </a:lnTo>
                  <a:lnTo>
                    <a:pt x="96804" y="216348"/>
                  </a:lnTo>
                  <a:lnTo>
                    <a:pt x="47565" y="239242"/>
                  </a:lnTo>
                  <a:lnTo>
                    <a:pt x="20326" y="2463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583200" y="6712576"/>
              <a:ext cx="163492" cy="315855"/>
            </a:xfrm>
            <a:custGeom>
              <a:avLst/>
              <a:gdLst/>
              <a:ahLst/>
              <a:cxnLst/>
              <a:rect l="0" t="0" r="0" b="0"/>
              <a:pathLst>
                <a:path w="163492" h="315855">
                  <a:moveTo>
                    <a:pt x="122831" y="0"/>
                  </a:moveTo>
                  <a:lnTo>
                    <a:pt x="63238" y="59593"/>
                  </a:lnTo>
                  <a:lnTo>
                    <a:pt x="14041" y="119512"/>
                  </a:lnTo>
                  <a:lnTo>
                    <a:pt x="1" y="138514"/>
                  </a:lnTo>
                  <a:lnTo>
                    <a:pt x="0" y="146155"/>
                  </a:lnTo>
                  <a:lnTo>
                    <a:pt x="4679" y="152418"/>
                  </a:lnTo>
                  <a:lnTo>
                    <a:pt x="12477" y="157764"/>
                  </a:lnTo>
                  <a:lnTo>
                    <a:pt x="45810" y="165287"/>
                  </a:lnTo>
                  <a:lnTo>
                    <a:pt x="97825" y="168999"/>
                  </a:lnTo>
                  <a:lnTo>
                    <a:pt x="132190" y="177845"/>
                  </a:lnTo>
                  <a:lnTo>
                    <a:pt x="153897" y="188616"/>
                  </a:lnTo>
                  <a:lnTo>
                    <a:pt x="159919" y="195934"/>
                  </a:lnTo>
                  <a:lnTo>
                    <a:pt x="162764" y="204322"/>
                  </a:lnTo>
                  <a:lnTo>
                    <a:pt x="163491" y="213424"/>
                  </a:lnTo>
                  <a:lnTo>
                    <a:pt x="154940" y="232895"/>
                  </a:lnTo>
                  <a:lnTo>
                    <a:pt x="127276" y="263588"/>
                  </a:lnTo>
                  <a:lnTo>
                    <a:pt x="102580" y="282096"/>
                  </a:lnTo>
                  <a:lnTo>
                    <a:pt x="57956" y="303510"/>
                  </a:lnTo>
                  <a:lnTo>
                    <a:pt x="38603" y="315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842902" y="6617819"/>
              <a:ext cx="219625" cy="431670"/>
            </a:xfrm>
            <a:custGeom>
              <a:avLst/>
              <a:gdLst/>
              <a:ahLst/>
              <a:cxnLst/>
              <a:rect l="0" t="0" r="0" b="0"/>
              <a:pathLst>
                <a:path w="219625" h="431670">
                  <a:moveTo>
                    <a:pt x="0" y="0"/>
                  </a:moveTo>
                  <a:lnTo>
                    <a:pt x="17958" y="63427"/>
                  </a:lnTo>
                  <a:lnTo>
                    <a:pt x="28547" y="108456"/>
                  </a:lnTo>
                  <a:lnTo>
                    <a:pt x="36574" y="162063"/>
                  </a:lnTo>
                  <a:lnTo>
                    <a:pt x="41019" y="217712"/>
                  </a:lnTo>
                  <a:lnTo>
                    <a:pt x="38778" y="270645"/>
                  </a:lnTo>
                  <a:lnTo>
                    <a:pt x="33006" y="320833"/>
                  </a:lnTo>
                  <a:lnTo>
                    <a:pt x="33702" y="322683"/>
                  </a:lnTo>
                  <a:lnTo>
                    <a:pt x="49627" y="263350"/>
                  </a:lnTo>
                  <a:lnTo>
                    <a:pt x="71403" y="200053"/>
                  </a:lnTo>
                  <a:lnTo>
                    <a:pt x="90306" y="169629"/>
                  </a:lnTo>
                  <a:lnTo>
                    <a:pt x="137671" y="130468"/>
                  </a:lnTo>
                  <a:lnTo>
                    <a:pt x="161402" y="125445"/>
                  </a:lnTo>
                  <a:lnTo>
                    <a:pt x="174282" y="125744"/>
                  </a:lnTo>
                  <a:lnTo>
                    <a:pt x="185208" y="130623"/>
                  </a:lnTo>
                  <a:lnTo>
                    <a:pt x="203587" y="148521"/>
                  </a:lnTo>
                  <a:lnTo>
                    <a:pt x="213316" y="172075"/>
                  </a:lnTo>
                  <a:lnTo>
                    <a:pt x="219561" y="225323"/>
                  </a:lnTo>
                  <a:lnTo>
                    <a:pt x="219624" y="282071"/>
                  </a:lnTo>
                  <a:lnTo>
                    <a:pt x="212602" y="332491"/>
                  </a:lnTo>
                  <a:lnTo>
                    <a:pt x="204283" y="386684"/>
                  </a:lnTo>
                  <a:lnTo>
                    <a:pt x="200041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242985" y="6680990"/>
              <a:ext cx="145121" cy="313091"/>
            </a:xfrm>
            <a:custGeom>
              <a:avLst/>
              <a:gdLst/>
              <a:ahLst/>
              <a:cxnLst/>
              <a:rect l="0" t="0" r="0" b="0"/>
              <a:pathLst>
                <a:path w="145121" h="313091">
                  <a:moveTo>
                    <a:pt x="0" y="105285"/>
                  </a:moveTo>
                  <a:lnTo>
                    <a:pt x="5589" y="163902"/>
                  </a:lnTo>
                  <a:lnTo>
                    <a:pt x="10722" y="220416"/>
                  </a:lnTo>
                  <a:lnTo>
                    <a:pt x="18644" y="273148"/>
                  </a:lnTo>
                  <a:lnTo>
                    <a:pt x="25054" y="300384"/>
                  </a:lnTo>
                  <a:lnTo>
                    <a:pt x="31910" y="307880"/>
                  </a:lnTo>
                  <a:lnTo>
                    <a:pt x="41161" y="311709"/>
                  </a:lnTo>
                  <a:lnTo>
                    <a:pt x="52007" y="313090"/>
                  </a:lnTo>
                  <a:lnTo>
                    <a:pt x="70297" y="308386"/>
                  </a:lnTo>
                  <a:lnTo>
                    <a:pt x="78450" y="303857"/>
                  </a:lnTo>
                  <a:lnTo>
                    <a:pt x="101103" y="275125"/>
                  </a:lnTo>
                  <a:lnTo>
                    <a:pt x="125329" y="212947"/>
                  </a:lnTo>
                  <a:lnTo>
                    <a:pt x="133451" y="176569"/>
                  </a:lnTo>
                  <a:lnTo>
                    <a:pt x="143655" y="113372"/>
                  </a:lnTo>
                  <a:lnTo>
                    <a:pt x="145120" y="62838"/>
                  </a:lnTo>
                  <a:lnTo>
                    <a:pt x="138665" y="26418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537783" y="6596762"/>
              <a:ext cx="20624" cy="347441"/>
            </a:xfrm>
            <a:custGeom>
              <a:avLst/>
              <a:gdLst/>
              <a:ahLst/>
              <a:cxnLst/>
              <a:rect l="0" t="0" r="0" b="0"/>
              <a:pathLst>
                <a:path w="20624" h="347441">
                  <a:moveTo>
                    <a:pt x="10528" y="0"/>
                  </a:moveTo>
                  <a:lnTo>
                    <a:pt x="18861" y="57264"/>
                  </a:lnTo>
                  <a:lnTo>
                    <a:pt x="20623" y="118156"/>
                  </a:lnTo>
                  <a:lnTo>
                    <a:pt x="19801" y="176414"/>
                  </a:lnTo>
                  <a:lnTo>
                    <a:pt x="13796" y="227096"/>
                  </a:lnTo>
                  <a:lnTo>
                    <a:pt x="10327" y="282537"/>
                  </a:lnTo>
                  <a:lnTo>
                    <a:pt x="2386" y="328251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453555" y="6744160"/>
              <a:ext cx="73700" cy="1"/>
            </a:xfrm>
            <a:custGeom>
              <a:avLst/>
              <a:gdLst/>
              <a:ahLst/>
              <a:cxnLst/>
              <a:rect l="0" t="0" r="0" b="0"/>
              <a:pathLst>
                <a:path w="73700" h="1">
                  <a:moveTo>
                    <a:pt x="0" y="0"/>
                  </a:moveTo>
                  <a:lnTo>
                    <a:pt x="42691" y="0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983907" y="6665172"/>
              <a:ext cx="156855" cy="278374"/>
            </a:xfrm>
            <a:custGeom>
              <a:avLst/>
              <a:gdLst/>
              <a:ahLst/>
              <a:cxnLst/>
              <a:rect l="0" t="0" r="0" b="0"/>
              <a:pathLst>
                <a:path w="156855" h="278374">
                  <a:moveTo>
                    <a:pt x="90829" y="5289"/>
                  </a:moveTo>
                  <a:lnTo>
                    <a:pt x="45048" y="64068"/>
                  </a:lnTo>
                  <a:lnTo>
                    <a:pt x="17055" y="109707"/>
                  </a:lnTo>
                  <a:lnTo>
                    <a:pt x="1430" y="156027"/>
                  </a:lnTo>
                  <a:lnTo>
                    <a:pt x="0" y="207100"/>
                  </a:lnTo>
                  <a:lnTo>
                    <a:pt x="7957" y="238093"/>
                  </a:lnTo>
                  <a:lnTo>
                    <a:pt x="22411" y="261225"/>
                  </a:lnTo>
                  <a:lnTo>
                    <a:pt x="31179" y="270670"/>
                  </a:lnTo>
                  <a:lnTo>
                    <a:pt x="41704" y="275797"/>
                  </a:lnTo>
                  <a:lnTo>
                    <a:pt x="65876" y="278373"/>
                  </a:lnTo>
                  <a:lnTo>
                    <a:pt x="92217" y="269379"/>
                  </a:lnTo>
                  <a:lnTo>
                    <a:pt x="117182" y="253684"/>
                  </a:lnTo>
                  <a:lnTo>
                    <a:pt x="143221" y="225117"/>
                  </a:lnTo>
                  <a:lnTo>
                    <a:pt x="154279" y="204765"/>
                  </a:lnTo>
                  <a:lnTo>
                    <a:pt x="156854" y="177783"/>
                  </a:lnTo>
                  <a:lnTo>
                    <a:pt x="151726" y="126589"/>
                  </a:lnTo>
                  <a:lnTo>
                    <a:pt x="143630" y="88446"/>
                  </a:lnTo>
                  <a:lnTo>
                    <a:pt x="119342" y="37597"/>
                  </a:lnTo>
                  <a:lnTo>
                    <a:pt x="99992" y="15359"/>
                  </a:lnTo>
                  <a:lnTo>
                    <a:pt x="76574" y="3916"/>
                  </a:lnTo>
                  <a:lnTo>
                    <a:pt x="55248" y="0"/>
                  </a:lnTo>
                  <a:lnTo>
                    <a:pt x="49561" y="593"/>
                  </a:lnTo>
                  <a:lnTo>
                    <a:pt x="38186" y="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286005" y="6482134"/>
              <a:ext cx="188815" cy="472598"/>
            </a:xfrm>
            <a:custGeom>
              <a:avLst/>
              <a:gdLst/>
              <a:ahLst/>
              <a:cxnLst/>
              <a:rect l="0" t="0" r="0" b="0"/>
              <a:pathLst>
                <a:path w="188815" h="472598">
                  <a:moveTo>
                    <a:pt x="188814" y="61986"/>
                  </a:moveTo>
                  <a:lnTo>
                    <a:pt x="188814" y="39628"/>
                  </a:lnTo>
                  <a:lnTo>
                    <a:pt x="177636" y="8958"/>
                  </a:lnTo>
                  <a:lnTo>
                    <a:pt x="168493" y="3237"/>
                  </a:lnTo>
                  <a:lnTo>
                    <a:pt x="142738" y="0"/>
                  </a:lnTo>
                  <a:lnTo>
                    <a:pt x="118033" y="5580"/>
                  </a:lnTo>
                  <a:lnTo>
                    <a:pt x="94184" y="18199"/>
                  </a:lnTo>
                  <a:lnTo>
                    <a:pt x="67988" y="39406"/>
                  </a:lnTo>
                  <a:lnTo>
                    <a:pt x="38110" y="88831"/>
                  </a:lnTo>
                  <a:lnTo>
                    <a:pt x="15459" y="151603"/>
                  </a:lnTo>
                  <a:lnTo>
                    <a:pt x="2840" y="209062"/>
                  </a:lnTo>
                  <a:lnTo>
                    <a:pt x="0" y="265473"/>
                  </a:lnTo>
                  <a:lnTo>
                    <a:pt x="609" y="324015"/>
                  </a:lnTo>
                  <a:lnTo>
                    <a:pt x="6577" y="379439"/>
                  </a:lnTo>
                  <a:lnTo>
                    <a:pt x="9187" y="441804"/>
                  </a:lnTo>
                  <a:lnTo>
                    <a:pt x="9830" y="4725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274777" y="6744160"/>
              <a:ext cx="73701" cy="21059"/>
            </a:xfrm>
            <a:custGeom>
              <a:avLst/>
              <a:gdLst/>
              <a:ahLst/>
              <a:cxnLst/>
              <a:rect l="0" t="0" r="0" b="0"/>
              <a:pathLst>
                <a:path w="73701" h="21059">
                  <a:moveTo>
                    <a:pt x="0" y="0"/>
                  </a:moveTo>
                  <a:lnTo>
                    <a:pt x="59919" y="16789"/>
                  </a:lnTo>
                  <a:lnTo>
                    <a:pt x="73700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561648" y="6467401"/>
              <a:ext cx="250084" cy="476802"/>
            </a:xfrm>
            <a:custGeom>
              <a:avLst/>
              <a:gdLst/>
              <a:ahLst/>
              <a:cxnLst/>
              <a:rect l="0" t="0" r="0" b="0"/>
              <a:pathLst>
                <a:path w="250084" h="476802">
                  <a:moveTo>
                    <a:pt x="250083" y="13547"/>
                  </a:moveTo>
                  <a:lnTo>
                    <a:pt x="227726" y="2369"/>
                  </a:lnTo>
                  <a:lnTo>
                    <a:pt x="204271" y="0"/>
                  </a:lnTo>
                  <a:lnTo>
                    <a:pt x="179419" y="4017"/>
                  </a:lnTo>
                  <a:lnTo>
                    <a:pt x="124141" y="26562"/>
                  </a:lnTo>
                  <a:lnTo>
                    <a:pt x="105981" y="40389"/>
                  </a:lnTo>
                  <a:lnTo>
                    <a:pt x="44679" y="99578"/>
                  </a:lnTo>
                  <a:lnTo>
                    <a:pt x="15708" y="161104"/>
                  </a:lnTo>
                  <a:lnTo>
                    <a:pt x="2229" y="206601"/>
                  </a:lnTo>
                  <a:lnTo>
                    <a:pt x="0" y="256361"/>
                  </a:lnTo>
                  <a:lnTo>
                    <a:pt x="12242" y="317574"/>
                  </a:lnTo>
                  <a:lnTo>
                    <a:pt x="29091" y="371345"/>
                  </a:lnTo>
                  <a:lnTo>
                    <a:pt x="46546" y="431372"/>
                  </a:lnTo>
                  <a:lnTo>
                    <a:pt x="60570" y="4768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516933" y="6723104"/>
              <a:ext cx="94757" cy="10529"/>
            </a:xfrm>
            <a:custGeom>
              <a:avLst/>
              <a:gdLst/>
              <a:ahLst/>
              <a:cxnLst/>
              <a:rect l="0" t="0" r="0" b="0"/>
              <a:pathLst>
                <a:path w="94757" h="10529">
                  <a:moveTo>
                    <a:pt x="0" y="0"/>
                  </a:moveTo>
                  <a:lnTo>
                    <a:pt x="58617" y="9065"/>
                  </a:lnTo>
                  <a:lnTo>
                    <a:pt x="94756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185200" y="6523062"/>
              <a:ext cx="234275" cy="402725"/>
            </a:xfrm>
            <a:custGeom>
              <a:avLst/>
              <a:gdLst/>
              <a:ahLst/>
              <a:cxnLst/>
              <a:rect l="0" t="0" r="0" b="0"/>
              <a:pathLst>
                <a:path w="234275" h="402725">
                  <a:moveTo>
                    <a:pt x="121370" y="0"/>
                  </a:moveTo>
                  <a:lnTo>
                    <a:pt x="86472" y="55142"/>
                  </a:lnTo>
                  <a:lnTo>
                    <a:pt x="56591" y="110935"/>
                  </a:lnTo>
                  <a:lnTo>
                    <a:pt x="35092" y="163203"/>
                  </a:lnTo>
                  <a:lnTo>
                    <a:pt x="14250" y="223570"/>
                  </a:lnTo>
                  <a:lnTo>
                    <a:pt x="6104" y="280554"/>
                  </a:lnTo>
                  <a:lnTo>
                    <a:pt x="0" y="321643"/>
                  </a:lnTo>
                  <a:lnTo>
                    <a:pt x="5730" y="357735"/>
                  </a:lnTo>
                  <a:lnTo>
                    <a:pt x="15772" y="383991"/>
                  </a:lnTo>
                  <a:lnTo>
                    <a:pt x="24066" y="392865"/>
                  </a:lnTo>
                  <a:lnTo>
                    <a:pt x="45758" y="402724"/>
                  </a:lnTo>
                  <a:lnTo>
                    <a:pt x="74117" y="397747"/>
                  </a:lnTo>
                  <a:lnTo>
                    <a:pt x="113608" y="378335"/>
                  </a:lnTo>
                  <a:lnTo>
                    <a:pt x="140127" y="354645"/>
                  </a:lnTo>
                  <a:lnTo>
                    <a:pt x="183285" y="296483"/>
                  </a:lnTo>
                  <a:lnTo>
                    <a:pt x="207083" y="241796"/>
                  </a:lnTo>
                  <a:lnTo>
                    <a:pt x="231313" y="179154"/>
                  </a:lnTo>
                  <a:lnTo>
                    <a:pt x="234274" y="137051"/>
                  </a:lnTo>
                  <a:lnTo>
                    <a:pt x="225923" y="83502"/>
                  </a:lnTo>
                  <a:lnTo>
                    <a:pt x="211122" y="51930"/>
                  </a:lnTo>
                  <a:lnTo>
                    <a:pt x="189726" y="31660"/>
                  </a:lnTo>
                  <a:lnTo>
                    <a:pt x="162279" y="19920"/>
                  </a:lnTo>
                  <a:lnTo>
                    <a:pt x="109705" y="14481"/>
                  </a:lnTo>
                  <a:lnTo>
                    <a:pt x="68131" y="19759"/>
                  </a:lnTo>
                  <a:lnTo>
                    <a:pt x="47671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559254" y="6565176"/>
              <a:ext cx="147400" cy="278646"/>
            </a:xfrm>
            <a:custGeom>
              <a:avLst/>
              <a:gdLst/>
              <a:ahLst/>
              <a:cxnLst/>
              <a:rect l="0" t="0" r="0" b="0"/>
              <a:pathLst>
                <a:path w="147400" h="278646">
                  <a:moveTo>
                    <a:pt x="0" y="52643"/>
                  </a:moveTo>
                  <a:lnTo>
                    <a:pt x="0" y="104694"/>
                  </a:lnTo>
                  <a:lnTo>
                    <a:pt x="0" y="160872"/>
                  </a:lnTo>
                  <a:lnTo>
                    <a:pt x="3120" y="218853"/>
                  </a:lnTo>
                  <a:lnTo>
                    <a:pt x="10745" y="251686"/>
                  </a:lnTo>
                  <a:lnTo>
                    <a:pt x="25833" y="274077"/>
                  </a:lnTo>
                  <a:lnTo>
                    <a:pt x="35940" y="278645"/>
                  </a:lnTo>
                  <a:lnTo>
                    <a:pt x="59647" y="277481"/>
                  </a:lnTo>
                  <a:lnTo>
                    <a:pt x="70180" y="270385"/>
                  </a:lnTo>
                  <a:lnTo>
                    <a:pt x="95013" y="234793"/>
                  </a:lnTo>
                  <a:lnTo>
                    <a:pt x="118432" y="179402"/>
                  </a:lnTo>
                  <a:lnTo>
                    <a:pt x="129587" y="130756"/>
                  </a:lnTo>
                  <a:lnTo>
                    <a:pt x="140302" y="71888"/>
                  </a:lnTo>
                  <a:lnTo>
                    <a:pt x="144245" y="40139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854052" y="6502005"/>
              <a:ext cx="126343" cy="336913"/>
            </a:xfrm>
            <a:custGeom>
              <a:avLst/>
              <a:gdLst/>
              <a:ahLst/>
              <a:cxnLst/>
              <a:rect l="0" t="0" r="0" b="0"/>
              <a:pathLst>
                <a:path w="126343" h="336913">
                  <a:moveTo>
                    <a:pt x="0" y="336912"/>
                  </a:moveTo>
                  <a:lnTo>
                    <a:pt x="0" y="276529"/>
                  </a:lnTo>
                  <a:lnTo>
                    <a:pt x="3119" y="225045"/>
                  </a:lnTo>
                  <a:lnTo>
                    <a:pt x="14654" y="165726"/>
                  </a:lnTo>
                  <a:lnTo>
                    <a:pt x="40000" y="106313"/>
                  </a:lnTo>
                  <a:lnTo>
                    <a:pt x="55136" y="77124"/>
                  </a:lnTo>
                  <a:lnTo>
                    <a:pt x="112758" y="13738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275192" y="6491477"/>
              <a:ext cx="166219" cy="322083"/>
            </a:xfrm>
            <a:custGeom>
              <a:avLst/>
              <a:gdLst/>
              <a:ahLst/>
              <a:cxnLst/>
              <a:rect l="0" t="0" r="0" b="0"/>
              <a:pathLst>
                <a:path w="166219" h="322083">
                  <a:moveTo>
                    <a:pt x="0" y="63171"/>
                  </a:moveTo>
                  <a:lnTo>
                    <a:pt x="7236" y="90727"/>
                  </a:lnTo>
                  <a:lnTo>
                    <a:pt x="9878" y="153188"/>
                  </a:lnTo>
                  <a:lnTo>
                    <a:pt x="13455" y="212285"/>
                  </a:lnTo>
                  <a:lnTo>
                    <a:pt x="21924" y="268010"/>
                  </a:lnTo>
                  <a:lnTo>
                    <a:pt x="29631" y="296930"/>
                  </a:lnTo>
                  <a:lnTo>
                    <a:pt x="40855" y="317583"/>
                  </a:lnTo>
                  <a:lnTo>
                    <a:pt x="48294" y="321686"/>
                  </a:lnTo>
                  <a:lnTo>
                    <a:pt x="56762" y="322082"/>
                  </a:lnTo>
                  <a:lnTo>
                    <a:pt x="65917" y="320006"/>
                  </a:lnTo>
                  <a:lnTo>
                    <a:pt x="85449" y="298983"/>
                  </a:lnTo>
                  <a:lnTo>
                    <a:pt x="115405" y="245061"/>
                  </a:lnTo>
                  <a:lnTo>
                    <a:pt x="144688" y="186776"/>
                  </a:lnTo>
                  <a:lnTo>
                    <a:pt x="160901" y="132820"/>
                  </a:lnTo>
                  <a:lnTo>
                    <a:pt x="166218" y="79908"/>
                  </a:lnTo>
                  <a:lnTo>
                    <a:pt x="160778" y="20637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627938" y="6420064"/>
              <a:ext cx="459744" cy="316374"/>
            </a:xfrm>
            <a:custGeom>
              <a:avLst/>
              <a:gdLst/>
              <a:ahLst/>
              <a:cxnLst/>
              <a:rect l="0" t="0" r="0" b="0"/>
              <a:pathLst>
                <a:path w="459744" h="316374">
                  <a:moveTo>
                    <a:pt x="57866" y="60884"/>
                  </a:moveTo>
                  <a:lnTo>
                    <a:pt x="76063" y="54819"/>
                  </a:lnTo>
                  <a:lnTo>
                    <a:pt x="16547" y="80212"/>
                  </a:lnTo>
                  <a:lnTo>
                    <a:pt x="5753" y="84299"/>
                  </a:lnTo>
                  <a:lnTo>
                    <a:pt x="897" y="89362"/>
                  </a:lnTo>
                  <a:lnTo>
                    <a:pt x="0" y="95077"/>
                  </a:lnTo>
                  <a:lnTo>
                    <a:pt x="1740" y="101227"/>
                  </a:lnTo>
                  <a:lnTo>
                    <a:pt x="16154" y="114300"/>
                  </a:lnTo>
                  <a:lnTo>
                    <a:pt x="75682" y="155959"/>
                  </a:lnTo>
                  <a:lnTo>
                    <a:pt x="131138" y="199414"/>
                  </a:lnTo>
                  <a:lnTo>
                    <a:pt x="157435" y="235421"/>
                  </a:lnTo>
                  <a:lnTo>
                    <a:pt x="163340" y="258948"/>
                  </a:lnTo>
                  <a:lnTo>
                    <a:pt x="163276" y="270136"/>
                  </a:lnTo>
                  <a:lnTo>
                    <a:pt x="156967" y="288806"/>
                  </a:lnTo>
                  <a:lnTo>
                    <a:pt x="152009" y="297060"/>
                  </a:lnTo>
                  <a:lnTo>
                    <a:pt x="134022" y="309351"/>
                  </a:lnTo>
                  <a:lnTo>
                    <a:pt x="111600" y="316373"/>
                  </a:lnTo>
                  <a:lnTo>
                    <a:pt x="89936" y="315595"/>
                  </a:lnTo>
                  <a:lnTo>
                    <a:pt x="58009" y="302990"/>
                  </a:lnTo>
                  <a:lnTo>
                    <a:pt x="31912" y="284438"/>
                  </a:lnTo>
                  <a:lnTo>
                    <a:pt x="28864" y="277771"/>
                  </a:lnTo>
                  <a:lnTo>
                    <a:pt x="29173" y="270986"/>
                  </a:lnTo>
                  <a:lnTo>
                    <a:pt x="31718" y="264123"/>
                  </a:lnTo>
                  <a:lnTo>
                    <a:pt x="39264" y="259548"/>
                  </a:lnTo>
                  <a:lnTo>
                    <a:pt x="90282" y="249086"/>
                  </a:lnTo>
                  <a:lnTo>
                    <a:pt x="145767" y="241690"/>
                  </a:lnTo>
                  <a:lnTo>
                    <a:pt x="207481" y="228656"/>
                  </a:lnTo>
                  <a:lnTo>
                    <a:pt x="261855" y="209578"/>
                  </a:lnTo>
                  <a:lnTo>
                    <a:pt x="316485" y="183279"/>
                  </a:lnTo>
                  <a:lnTo>
                    <a:pt x="373116" y="148565"/>
                  </a:lnTo>
                  <a:lnTo>
                    <a:pt x="422185" y="97437"/>
                  </a:lnTo>
                  <a:lnTo>
                    <a:pt x="455844" y="44929"/>
                  </a:lnTo>
                  <a:lnTo>
                    <a:pt x="459743" y="23767"/>
                  </a:lnTo>
                  <a:lnTo>
                    <a:pt x="459144" y="11573"/>
                  </a:lnTo>
                  <a:lnTo>
                    <a:pt x="455236" y="4614"/>
                  </a:lnTo>
                  <a:lnTo>
                    <a:pt x="449122" y="1143"/>
                  </a:lnTo>
                  <a:lnTo>
                    <a:pt x="441535" y="0"/>
                  </a:lnTo>
                  <a:lnTo>
                    <a:pt x="402912" y="15158"/>
                  </a:lnTo>
                  <a:lnTo>
                    <a:pt x="346326" y="58675"/>
                  </a:lnTo>
                  <a:lnTo>
                    <a:pt x="314886" y="94113"/>
                  </a:lnTo>
                  <a:lnTo>
                    <a:pt x="286672" y="155785"/>
                  </a:lnTo>
                  <a:lnTo>
                    <a:pt x="286838" y="198448"/>
                  </a:lnTo>
                  <a:lnTo>
                    <a:pt x="305473" y="242544"/>
                  </a:lnTo>
                  <a:lnTo>
                    <a:pt x="327633" y="274067"/>
                  </a:lnTo>
                  <a:lnTo>
                    <a:pt x="351287" y="287434"/>
                  </a:lnTo>
                  <a:lnTo>
                    <a:pt x="378959" y="294934"/>
                  </a:lnTo>
                  <a:lnTo>
                    <a:pt x="436891" y="292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405064" y="6205050"/>
              <a:ext cx="354273" cy="697130"/>
            </a:xfrm>
            <a:custGeom>
              <a:avLst/>
              <a:gdLst/>
              <a:ahLst/>
              <a:cxnLst/>
              <a:rect l="0" t="0" r="0" b="0"/>
              <a:pathLst>
                <a:path w="354273" h="697130">
                  <a:moveTo>
                    <a:pt x="70377" y="212727"/>
                  </a:moveTo>
                  <a:lnTo>
                    <a:pt x="41696" y="276155"/>
                  </a:lnTo>
                  <a:lnTo>
                    <a:pt x="15762" y="334163"/>
                  </a:lnTo>
                  <a:lnTo>
                    <a:pt x="0" y="397304"/>
                  </a:lnTo>
                  <a:lnTo>
                    <a:pt x="493" y="425783"/>
                  </a:lnTo>
                  <a:lnTo>
                    <a:pt x="8512" y="446239"/>
                  </a:lnTo>
                  <a:lnTo>
                    <a:pt x="16265" y="452630"/>
                  </a:lnTo>
                  <a:lnTo>
                    <a:pt x="37358" y="459731"/>
                  </a:lnTo>
                  <a:lnTo>
                    <a:pt x="48364" y="458115"/>
                  </a:lnTo>
                  <a:lnTo>
                    <a:pt x="69952" y="446960"/>
                  </a:lnTo>
                  <a:lnTo>
                    <a:pt x="101836" y="409772"/>
                  </a:lnTo>
                  <a:lnTo>
                    <a:pt x="122332" y="361707"/>
                  </a:lnTo>
                  <a:lnTo>
                    <a:pt x="125443" y="333923"/>
                  </a:lnTo>
                  <a:lnTo>
                    <a:pt x="117909" y="276312"/>
                  </a:lnTo>
                  <a:lnTo>
                    <a:pt x="103986" y="226587"/>
                  </a:lnTo>
                  <a:lnTo>
                    <a:pt x="87614" y="196037"/>
                  </a:lnTo>
                  <a:lnTo>
                    <a:pt x="78817" y="163195"/>
                  </a:lnTo>
                  <a:lnTo>
                    <a:pt x="80368" y="128323"/>
                  </a:lnTo>
                  <a:lnTo>
                    <a:pt x="94837" y="69453"/>
                  </a:lnTo>
                  <a:lnTo>
                    <a:pt x="111029" y="40554"/>
                  </a:lnTo>
                  <a:lnTo>
                    <a:pt x="130645" y="17174"/>
                  </a:lnTo>
                  <a:lnTo>
                    <a:pt x="168043" y="1018"/>
                  </a:lnTo>
                  <a:lnTo>
                    <a:pt x="216168" y="0"/>
                  </a:lnTo>
                  <a:lnTo>
                    <a:pt x="243968" y="13677"/>
                  </a:lnTo>
                  <a:lnTo>
                    <a:pt x="265681" y="34183"/>
                  </a:lnTo>
                  <a:lnTo>
                    <a:pt x="279232" y="54995"/>
                  </a:lnTo>
                  <a:lnTo>
                    <a:pt x="287847" y="92032"/>
                  </a:lnTo>
                  <a:lnTo>
                    <a:pt x="290400" y="138231"/>
                  </a:lnTo>
                  <a:lnTo>
                    <a:pt x="285568" y="194554"/>
                  </a:lnTo>
                  <a:lnTo>
                    <a:pt x="276727" y="250106"/>
                  </a:lnTo>
                  <a:lnTo>
                    <a:pt x="266698" y="309200"/>
                  </a:lnTo>
                  <a:lnTo>
                    <a:pt x="250729" y="371163"/>
                  </a:lnTo>
                  <a:lnTo>
                    <a:pt x="236768" y="428388"/>
                  </a:lnTo>
                  <a:lnTo>
                    <a:pt x="230812" y="487976"/>
                  </a:lnTo>
                  <a:lnTo>
                    <a:pt x="229048" y="544497"/>
                  </a:lnTo>
                  <a:lnTo>
                    <a:pt x="236856" y="606423"/>
                  </a:lnTo>
                  <a:lnTo>
                    <a:pt x="253073" y="664611"/>
                  </a:lnTo>
                  <a:lnTo>
                    <a:pt x="266218" y="683016"/>
                  </a:lnTo>
                  <a:lnTo>
                    <a:pt x="274637" y="691200"/>
                  </a:lnTo>
                  <a:lnTo>
                    <a:pt x="283759" y="695486"/>
                  </a:lnTo>
                  <a:lnTo>
                    <a:pt x="303253" y="697129"/>
                  </a:lnTo>
                  <a:lnTo>
                    <a:pt x="312195" y="693589"/>
                  </a:lnTo>
                  <a:lnTo>
                    <a:pt x="328370" y="680298"/>
                  </a:lnTo>
                  <a:lnTo>
                    <a:pt x="345041" y="653084"/>
                  </a:lnTo>
                  <a:lnTo>
                    <a:pt x="352749" y="604041"/>
                  </a:lnTo>
                  <a:lnTo>
                    <a:pt x="354272" y="549294"/>
                  </a:lnTo>
                  <a:lnTo>
                    <a:pt x="348983" y="493419"/>
                  </a:lnTo>
                  <a:lnTo>
                    <a:pt x="336674" y="438492"/>
                  </a:lnTo>
                  <a:lnTo>
                    <a:pt x="319858" y="392633"/>
                  </a:lnTo>
                  <a:lnTo>
                    <a:pt x="279138" y="333125"/>
                  </a:lnTo>
                  <a:lnTo>
                    <a:pt x="238832" y="2969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9096622" y="6238793"/>
              <a:ext cx="20930" cy="368498"/>
            </a:xfrm>
            <a:custGeom>
              <a:avLst/>
              <a:gdLst/>
              <a:ahLst/>
              <a:cxnLst/>
              <a:rect l="0" t="0" r="0" b="0"/>
              <a:pathLst>
                <a:path w="20930" h="368498">
                  <a:moveTo>
                    <a:pt x="10528" y="0"/>
                  </a:moveTo>
                  <a:lnTo>
                    <a:pt x="17764" y="28726"/>
                  </a:lnTo>
                  <a:lnTo>
                    <a:pt x="20082" y="80261"/>
                  </a:lnTo>
                  <a:lnTo>
                    <a:pt x="20624" y="123799"/>
                  </a:lnTo>
                  <a:lnTo>
                    <a:pt x="20929" y="183170"/>
                  </a:lnTo>
                  <a:lnTo>
                    <a:pt x="15430" y="232217"/>
                  </a:lnTo>
                  <a:lnTo>
                    <a:pt x="11981" y="287564"/>
                  </a:lnTo>
                  <a:lnTo>
                    <a:pt x="3580" y="347658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980808" y="6270379"/>
              <a:ext cx="273743" cy="105286"/>
            </a:xfrm>
            <a:custGeom>
              <a:avLst/>
              <a:gdLst/>
              <a:ahLst/>
              <a:cxnLst/>
              <a:rect l="0" t="0" r="0" b="0"/>
              <a:pathLst>
                <a:path w="273743" h="105286">
                  <a:moveTo>
                    <a:pt x="273742" y="0"/>
                  </a:moveTo>
                  <a:lnTo>
                    <a:pt x="224811" y="14572"/>
                  </a:lnTo>
                  <a:lnTo>
                    <a:pt x="165680" y="39403"/>
                  </a:lnTo>
                  <a:lnTo>
                    <a:pt x="108940" y="66838"/>
                  </a:lnTo>
                  <a:lnTo>
                    <a:pt x="55791" y="91668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239311" y="6196679"/>
              <a:ext cx="531136" cy="442197"/>
            </a:xfrm>
            <a:custGeom>
              <a:avLst/>
              <a:gdLst/>
              <a:ahLst/>
              <a:cxnLst/>
              <a:rect l="0" t="0" r="0" b="0"/>
              <a:pathLst>
                <a:path w="531136" h="442197">
                  <a:moveTo>
                    <a:pt x="4710" y="0"/>
                  </a:moveTo>
                  <a:lnTo>
                    <a:pt x="34018" y="29308"/>
                  </a:lnTo>
                  <a:lnTo>
                    <a:pt x="41133" y="58260"/>
                  </a:lnTo>
                  <a:lnTo>
                    <a:pt x="42018" y="111238"/>
                  </a:lnTo>
                  <a:lnTo>
                    <a:pt x="37426" y="171062"/>
                  </a:lnTo>
                  <a:lnTo>
                    <a:pt x="28113" y="227939"/>
                  </a:lnTo>
                  <a:lnTo>
                    <a:pt x="15009" y="284234"/>
                  </a:lnTo>
                  <a:lnTo>
                    <a:pt x="0" y="346266"/>
                  </a:lnTo>
                  <a:lnTo>
                    <a:pt x="400" y="346657"/>
                  </a:lnTo>
                  <a:lnTo>
                    <a:pt x="28178" y="293519"/>
                  </a:lnTo>
                  <a:lnTo>
                    <a:pt x="58132" y="236774"/>
                  </a:lnTo>
                  <a:lnTo>
                    <a:pt x="85583" y="204568"/>
                  </a:lnTo>
                  <a:lnTo>
                    <a:pt x="93720" y="200719"/>
                  </a:lnTo>
                  <a:lnTo>
                    <a:pt x="112121" y="199563"/>
                  </a:lnTo>
                  <a:lnTo>
                    <a:pt x="119601" y="203232"/>
                  </a:lnTo>
                  <a:lnTo>
                    <a:pt x="131032" y="216668"/>
                  </a:lnTo>
                  <a:lnTo>
                    <a:pt x="155309" y="274276"/>
                  </a:lnTo>
                  <a:lnTo>
                    <a:pt x="171935" y="330433"/>
                  </a:lnTo>
                  <a:lnTo>
                    <a:pt x="187827" y="355089"/>
                  </a:lnTo>
                  <a:lnTo>
                    <a:pt x="206588" y="371507"/>
                  </a:lnTo>
                  <a:lnTo>
                    <a:pt x="216505" y="377523"/>
                  </a:lnTo>
                  <a:lnTo>
                    <a:pt x="226625" y="379194"/>
                  </a:lnTo>
                  <a:lnTo>
                    <a:pt x="247229" y="374811"/>
                  </a:lnTo>
                  <a:lnTo>
                    <a:pt x="287881" y="352934"/>
                  </a:lnTo>
                  <a:lnTo>
                    <a:pt x="312181" y="330611"/>
                  </a:lnTo>
                  <a:lnTo>
                    <a:pt x="348461" y="274528"/>
                  </a:lnTo>
                  <a:lnTo>
                    <a:pt x="368276" y="222207"/>
                  </a:lnTo>
                  <a:lnTo>
                    <a:pt x="376085" y="190395"/>
                  </a:lnTo>
                  <a:lnTo>
                    <a:pt x="374096" y="166118"/>
                  </a:lnTo>
                  <a:lnTo>
                    <a:pt x="370291" y="156369"/>
                  </a:lnTo>
                  <a:lnTo>
                    <a:pt x="364244" y="152209"/>
                  </a:lnTo>
                  <a:lnTo>
                    <a:pt x="356702" y="151775"/>
                  </a:lnTo>
                  <a:lnTo>
                    <a:pt x="340135" y="157533"/>
                  </a:lnTo>
                  <a:lnTo>
                    <a:pt x="317655" y="175098"/>
                  </a:lnTo>
                  <a:lnTo>
                    <a:pt x="297346" y="203179"/>
                  </a:lnTo>
                  <a:lnTo>
                    <a:pt x="287628" y="227562"/>
                  </a:lnTo>
                  <a:lnTo>
                    <a:pt x="286759" y="278776"/>
                  </a:lnTo>
                  <a:lnTo>
                    <a:pt x="305089" y="327226"/>
                  </a:lnTo>
                  <a:lnTo>
                    <a:pt x="327159" y="360038"/>
                  </a:lnTo>
                  <a:lnTo>
                    <a:pt x="344553" y="373707"/>
                  </a:lnTo>
                  <a:lnTo>
                    <a:pt x="398160" y="404279"/>
                  </a:lnTo>
                  <a:lnTo>
                    <a:pt x="461455" y="428684"/>
                  </a:lnTo>
                  <a:lnTo>
                    <a:pt x="497621" y="438193"/>
                  </a:lnTo>
                  <a:lnTo>
                    <a:pt x="531135" y="442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623709" y="7388937"/>
              <a:ext cx="429556" cy="431763"/>
            </a:xfrm>
            <a:custGeom>
              <a:avLst/>
              <a:gdLst/>
              <a:ahLst/>
              <a:cxnLst/>
              <a:rect l="0" t="0" r="0" b="0"/>
              <a:pathLst>
                <a:path w="429556" h="431763">
                  <a:moveTo>
                    <a:pt x="29472" y="52737"/>
                  </a:moveTo>
                  <a:lnTo>
                    <a:pt x="21139" y="90215"/>
                  </a:lnTo>
                  <a:lnTo>
                    <a:pt x="19378" y="141638"/>
                  </a:lnTo>
                  <a:lnTo>
                    <a:pt x="19073" y="188522"/>
                  </a:lnTo>
                  <a:lnTo>
                    <a:pt x="18982" y="239459"/>
                  </a:lnTo>
                  <a:lnTo>
                    <a:pt x="18955" y="291596"/>
                  </a:lnTo>
                  <a:lnTo>
                    <a:pt x="24537" y="344089"/>
                  </a:lnTo>
                  <a:lnTo>
                    <a:pt x="29667" y="404652"/>
                  </a:lnTo>
                  <a:lnTo>
                    <a:pt x="34628" y="429073"/>
                  </a:lnTo>
                  <a:lnTo>
                    <a:pt x="34080" y="429969"/>
                  </a:lnTo>
                  <a:lnTo>
                    <a:pt x="15810" y="373988"/>
                  </a:lnTo>
                  <a:lnTo>
                    <a:pt x="5017" y="327426"/>
                  </a:lnTo>
                  <a:lnTo>
                    <a:pt x="0" y="270996"/>
                  </a:lnTo>
                  <a:lnTo>
                    <a:pt x="4102" y="215412"/>
                  </a:lnTo>
                  <a:lnTo>
                    <a:pt x="15969" y="152634"/>
                  </a:lnTo>
                  <a:lnTo>
                    <a:pt x="28461" y="109372"/>
                  </a:lnTo>
                  <a:lnTo>
                    <a:pt x="53349" y="69257"/>
                  </a:lnTo>
                  <a:lnTo>
                    <a:pt x="72840" y="49941"/>
                  </a:lnTo>
                  <a:lnTo>
                    <a:pt x="85290" y="45024"/>
                  </a:lnTo>
                  <a:lnTo>
                    <a:pt x="114722" y="42679"/>
                  </a:lnTo>
                  <a:lnTo>
                    <a:pt x="141061" y="51776"/>
                  </a:lnTo>
                  <a:lnTo>
                    <a:pt x="180976" y="80623"/>
                  </a:lnTo>
                  <a:lnTo>
                    <a:pt x="198495" y="107402"/>
                  </a:lnTo>
                  <a:lnTo>
                    <a:pt x="213725" y="157468"/>
                  </a:lnTo>
                  <a:lnTo>
                    <a:pt x="221066" y="219351"/>
                  </a:lnTo>
                  <a:lnTo>
                    <a:pt x="227845" y="276981"/>
                  </a:lnTo>
                  <a:lnTo>
                    <a:pt x="229184" y="333425"/>
                  </a:lnTo>
                  <a:lnTo>
                    <a:pt x="229367" y="361541"/>
                  </a:lnTo>
                  <a:lnTo>
                    <a:pt x="227076" y="365061"/>
                  </a:lnTo>
                  <a:lnTo>
                    <a:pt x="223209" y="361558"/>
                  </a:lnTo>
                  <a:lnTo>
                    <a:pt x="218292" y="353374"/>
                  </a:lnTo>
                  <a:lnTo>
                    <a:pt x="210400" y="298212"/>
                  </a:lnTo>
                  <a:lnTo>
                    <a:pt x="210202" y="247002"/>
                  </a:lnTo>
                  <a:lnTo>
                    <a:pt x="218203" y="187896"/>
                  </a:lnTo>
                  <a:lnTo>
                    <a:pt x="233701" y="128268"/>
                  </a:lnTo>
                  <a:lnTo>
                    <a:pt x="253131" y="65014"/>
                  </a:lnTo>
                  <a:lnTo>
                    <a:pt x="272386" y="27910"/>
                  </a:lnTo>
                  <a:lnTo>
                    <a:pt x="279153" y="18637"/>
                  </a:lnTo>
                  <a:lnTo>
                    <a:pt x="299149" y="5216"/>
                  </a:lnTo>
                  <a:lnTo>
                    <a:pt x="311032" y="0"/>
                  </a:lnTo>
                  <a:lnTo>
                    <a:pt x="322464" y="31"/>
                  </a:lnTo>
                  <a:lnTo>
                    <a:pt x="344525" y="9425"/>
                  </a:lnTo>
                  <a:lnTo>
                    <a:pt x="359789" y="25299"/>
                  </a:lnTo>
                  <a:lnTo>
                    <a:pt x="374959" y="57085"/>
                  </a:lnTo>
                  <a:lnTo>
                    <a:pt x="390565" y="109748"/>
                  </a:lnTo>
                  <a:lnTo>
                    <a:pt x="401365" y="156847"/>
                  </a:lnTo>
                  <a:lnTo>
                    <a:pt x="406385" y="207847"/>
                  </a:lnTo>
                  <a:lnTo>
                    <a:pt x="408081" y="269075"/>
                  </a:lnTo>
                  <a:lnTo>
                    <a:pt x="411536" y="326230"/>
                  </a:lnTo>
                  <a:lnTo>
                    <a:pt x="417547" y="388170"/>
                  </a:lnTo>
                  <a:lnTo>
                    <a:pt x="429555" y="4317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200663" y="7599601"/>
              <a:ext cx="31587" cy="210571"/>
            </a:xfrm>
            <a:custGeom>
              <a:avLst/>
              <a:gdLst/>
              <a:ahLst/>
              <a:cxnLst/>
              <a:rect l="0" t="0" r="0" b="0"/>
              <a:pathLst>
                <a:path w="31587" h="210571">
                  <a:moveTo>
                    <a:pt x="0" y="0"/>
                  </a:moveTo>
                  <a:lnTo>
                    <a:pt x="7236" y="50434"/>
                  </a:lnTo>
                  <a:lnTo>
                    <a:pt x="10723" y="107749"/>
                  </a:lnTo>
                  <a:lnTo>
                    <a:pt x="18645" y="164506"/>
                  </a:lnTo>
                  <a:lnTo>
                    <a:pt x="31586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371949" y="7473259"/>
              <a:ext cx="230009" cy="294800"/>
            </a:xfrm>
            <a:custGeom>
              <a:avLst/>
              <a:gdLst/>
              <a:ahLst/>
              <a:cxnLst/>
              <a:rect l="0" t="0" r="0" b="0"/>
              <a:pathLst>
                <a:path w="230009" h="294800">
                  <a:moveTo>
                    <a:pt x="144569" y="0"/>
                  </a:moveTo>
                  <a:lnTo>
                    <a:pt x="110947" y="10745"/>
                  </a:lnTo>
                  <a:lnTo>
                    <a:pt x="51162" y="42879"/>
                  </a:lnTo>
                  <a:lnTo>
                    <a:pt x="24216" y="60928"/>
                  </a:lnTo>
                  <a:lnTo>
                    <a:pt x="1414" y="86683"/>
                  </a:lnTo>
                  <a:lnTo>
                    <a:pt x="0" y="94054"/>
                  </a:lnTo>
                  <a:lnTo>
                    <a:pt x="2566" y="100137"/>
                  </a:lnTo>
                  <a:lnTo>
                    <a:pt x="7787" y="105363"/>
                  </a:lnTo>
                  <a:lnTo>
                    <a:pt x="29185" y="111169"/>
                  </a:lnTo>
                  <a:lnTo>
                    <a:pt x="77236" y="114438"/>
                  </a:lnTo>
                  <a:lnTo>
                    <a:pt x="132808" y="118526"/>
                  </a:lnTo>
                  <a:lnTo>
                    <a:pt x="183198" y="130265"/>
                  </a:lnTo>
                  <a:lnTo>
                    <a:pt x="198398" y="135977"/>
                  </a:lnTo>
                  <a:lnTo>
                    <a:pt x="209701" y="144464"/>
                  </a:lnTo>
                  <a:lnTo>
                    <a:pt x="225379" y="166372"/>
                  </a:lnTo>
                  <a:lnTo>
                    <a:pt x="230008" y="191707"/>
                  </a:lnTo>
                  <a:lnTo>
                    <a:pt x="226996" y="216224"/>
                  </a:lnTo>
                  <a:lnTo>
                    <a:pt x="212146" y="243181"/>
                  </a:lnTo>
                  <a:lnTo>
                    <a:pt x="183048" y="273250"/>
                  </a:lnTo>
                  <a:lnTo>
                    <a:pt x="155098" y="294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694342" y="7410089"/>
              <a:ext cx="191969" cy="326384"/>
            </a:xfrm>
            <a:custGeom>
              <a:avLst/>
              <a:gdLst/>
              <a:ahLst/>
              <a:cxnLst/>
              <a:rect l="0" t="0" r="0" b="0"/>
              <a:pathLst>
                <a:path w="191969" h="326384">
                  <a:moveTo>
                    <a:pt x="85389" y="0"/>
                  </a:moveTo>
                  <a:lnTo>
                    <a:pt x="32849" y="62418"/>
                  </a:lnTo>
                  <a:lnTo>
                    <a:pt x="11720" y="90244"/>
                  </a:lnTo>
                  <a:lnTo>
                    <a:pt x="4691" y="102276"/>
                  </a:lnTo>
                  <a:lnTo>
                    <a:pt x="0" y="125005"/>
                  </a:lnTo>
                  <a:lnTo>
                    <a:pt x="387" y="135978"/>
                  </a:lnTo>
                  <a:lnTo>
                    <a:pt x="5324" y="143295"/>
                  </a:lnTo>
                  <a:lnTo>
                    <a:pt x="13295" y="148172"/>
                  </a:lnTo>
                  <a:lnTo>
                    <a:pt x="49990" y="155036"/>
                  </a:lnTo>
                  <a:lnTo>
                    <a:pt x="97907" y="160189"/>
                  </a:lnTo>
                  <a:lnTo>
                    <a:pt x="130727" y="168291"/>
                  </a:lnTo>
                  <a:lnTo>
                    <a:pt x="160911" y="183589"/>
                  </a:lnTo>
                  <a:lnTo>
                    <a:pt x="180565" y="202088"/>
                  </a:lnTo>
                  <a:lnTo>
                    <a:pt x="187444" y="211934"/>
                  </a:lnTo>
                  <a:lnTo>
                    <a:pt x="191968" y="232232"/>
                  </a:lnTo>
                  <a:lnTo>
                    <a:pt x="191536" y="242559"/>
                  </a:lnTo>
                  <a:lnTo>
                    <a:pt x="181699" y="263391"/>
                  </a:lnTo>
                  <a:lnTo>
                    <a:pt x="139189" y="312368"/>
                  </a:lnTo>
                  <a:lnTo>
                    <a:pt x="116974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053472" y="7641715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21057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263835" y="7389031"/>
              <a:ext cx="42114" cy="10529"/>
            </a:xfrm>
            <a:custGeom>
              <a:avLst/>
              <a:gdLst/>
              <a:ahLst/>
              <a:cxnLst/>
              <a:rect l="0" t="0" r="0" b="0"/>
              <a:pathLst>
                <a:path w="42114" h="10529">
                  <a:moveTo>
                    <a:pt x="42113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509124" y="7240286"/>
              <a:ext cx="291872" cy="422488"/>
            </a:xfrm>
            <a:custGeom>
              <a:avLst/>
              <a:gdLst/>
              <a:ahLst/>
              <a:cxnLst/>
              <a:rect l="0" t="0" r="0" b="0"/>
              <a:pathLst>
                <a:path w="291872" h="422488">
                  <a:moveTo>
                    <a:pt x="18130" y="380372"/>
                  </a:moveTo>
                  <a:lnTo>
                    <a:pt x="15790" y="345580"/>
                  </a:lnTo>
                  <a:lnTo>
                    <a:pt x="3659" y="297794"/>
                  </a:lnTo>
                  <a:lnTo>
                    <a:pt x="0" y="255543"/>
                  </a:lnTo>
                  <a:lnTo>
                    <a:pt x="1493" y="209469"/>
                  </a:lnTo>
                  <a:lnTo>
                    <a:pt x="8911" y="146851"/>
                  </a:lnTo>
                  <a:lnTo>
                    <a:pt x="21637" y="101781"/>
                  </a:lnTo>
                  <a:lnTo>
                    <a:pt x="46899" y="60700"/>
                  </a:lnTo>
                  <a:lnTo>
                    <a:pt x="103035" y="15665"/>
                  </a:lnTo>
                  <a:lnTo>
                    <a:pt x="145323" y="0"/>
                  </a:lnTo>
                  <a:lnTo>
                    <a:pt x="174876" y="1137"/>
                  </a:lnTo>
                  <a:lnTo>
                    <a:pt x="201269" y="9442"/>
                  </a:lnTo>
                  <a:lnTo>
                    <a:pt x="220798" y="20932"/>
                  </a:lnTo>
                  <a:lnTo>
                    <a:pt x="244946" y="57322"/>
                  </a:lnTo>
                  <a:lnTo>
                    <a:pt x="250348" y="88615"/>
                  </a:lnTo>
                  <a:lnTo>
                    <a:pt x="247680" y="119682"/>
                  </a:lnTo>
                  <a:lnTo>
                    <a:pt x="231854" y="158072"/>
                  </a:lnTo>
                  <a:lnTo>
                    <a:pt x="205458" y="196223"/>
                  </a:lnTo>
                  <a:lnTo>
                    <a:pt x="173071" y="223384"/>
                  </a:lnTo>
                  <a:lnTo>
                    <a:pt x="114029" y="250403"/>
                  </a:lnTo>
                  <a:lnTo>
                    <a:pt x="86489" y="257097"/>
                  </a:lnTo>
                  <a:lnTo>
                    <a:pt x="62550" y="256173"/>
                  </a:lnTo>
                  <a:lnTo>
                    <a:pt x="53592" y="251949"/>
                  </a:lnTo>
                  <a:lnTo>
                    <a:pt x="40520" y="237898"/>
                  </a:lnTo>
                  <a:lnTo>
                    <a:pt x="41246" y="233917"/>
                  </a:lnTo>
                  <a:lnTo>
                    <a:pt x="46408" y="232432"/>
                  </a:lnTo>
                  <a:lnTo>
                    <a:pt x="64623" y="235072"/>
                  </a:lnTo>
                  <a:lnTo>
                    <a:pt x="122374" y="256661"/>
                  </a:lnTo>
                  <a:lnTo>
                    <a:pt x="140890" y="270407"/>
                  </a:lnTo>
                  <a:lnTo>
                    <a:pt x="198985" y="329536"/>
                  </a:lnTo>
                  <a:lnTo>
                    <a:pt x="246884" y="385824"/>
                  </a:lnTo>
                  <a:lnTo>
                    <a:pt x="269963" y="407334"/>
                  </a:lnTo>
                  <a:lnTo>
                    <a:pt x="291871" y="4224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979979" y="7641715"/>
              <a:ext cx="10530" cy="21059"/>
            </a:xfrm>
            <a:custGeom>
              <a:avLst/>
              <a:gdLst/>
              <a:ahLst/>
              <a:cxnLst/>
              <a:rect l="0" t="0" r="0" b="0"/>
              <a:pathLst>
                <a:path w="10530" h="21059">
                  <a:moveTo>
                    <a:pt x="0" y="0"/>
                  </a:moveTo>
                  <a:lnTo>
                    <a:pt x="10529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276071" y="7124373"/>
              <a:ext cx="177692" cy="454172"/>
            </a:xfrm>
            <a:custGeom>
              <a:avLst/>
              <a:gdLst/>
              <a:ahLst/>
              <a:cxnLst/>
              <a:rect l="0" t="0" r="0" b="0"/>
              <a:pathLst>
                <a:path w="177692" h="454172">
                  <a:moveTo>
                    <a:pt x="177691" y="106731"/>
                  </a:moveTo>
                  <a:lnTo>
                    <a:pt x="163037" y="48114"/>
                  </a:lnTo>
                  <a:lnTo>
                    <a:pt x="147353" y="18913"/>
                  </a:lnTo>
                  <a:lnTo>
                    <a:pt x="131452" y="6089"/>
                  </a:lnTo>
                  <a:lnTo>
                    <a:pt x="122298" y="1032"/>
                  </a:lnTo>
                  <a:lnTo>
                    <a:pt x="111516" y="0"/>
                  </a:lnTo>
                  <a:lnTo>
                    <a:pt x="87059" y="5093"/>
                  </a:lnTo>
                  <a:lnTo>
                    <a:pt x="52571" y="26703"/>
                  </a:lnTo>
                  <a:lnTo>
                    <a:pt x="19052" y="58210"/>
                  </a:lnTo>
                  <a:lnTo>
                    <a:pt x="8529" y="76977"/>
                  </a:lnTo>
                  <a:lnTo>
                    <a:pt x="1617" y="124041"/>
                  </a:lnTo>
                  <a:lnTo>
                    <a:pt x="0" y="165507"/>
                  </a:lnTo>
                  <a:lnTo>
                    <a:pt x="2209" y="222412"/>
                  </a:lnTo>
                  <a:lnTo>
                    <a:pt x="7847" y="278670"/>
                  </a:lnTo>
                  <a:lnTo>
                    <a:pt x="20505" y="337430"/>
                  </a:lnTo>
                  <a:lnTo>
                    <a:pt x="37409" y="392048"/>
                  </a:lnTo>
                  <a:lnTo>
                    <a:pt x="51349" y="454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264249" y="7349609"/>
              <a:ext cx="413285" cy="247855"/>
            </a:xfrm>
            <a:custGeom>
              <a:avLst/>
              <a:gdLst/>
              <a:ahLst/>
              <a:cxnLst/>
              <a:rect l="0" t="0" r="0" b="0"/>
              <a:pathLst>
                <a:path w="413285" h="247855">
                  <a:moveTo>
                    <a:pt x="0" y="49950"/>
                  </a:moveTo>
                  <a:lnTo>
                    <a:pt x="25217" y="27073"/>
                  </a:lnTo>
                  <a:lnTo>
                    <a:pt x="57384" y="12887"/>
                  </a:lnTo>
                  <a:lnTo>
                    <a:pt x="107470" y="2444"/>
                  </a:lnTo>
                  <a:lnTo>
                    <a:pt x="155325" y="0"/>
                  </a:lnTo>
                  <a:lnTo>
                    <a:pt x="209409" y="8504"/>
                  </a:lnTo>
                  <a:lnTo>
                    <a:pt x="236960" y="23341"/>
                  </a:lnTo>
                  <a:lnTo>
                    <a:pt x="254665" y="47873"/>
                  </a:lnTo>
                  <a:lnTo>
                    <a:pt x="264093" y="75933"/>
                  </a:lnTo>
                  <a:lnTo>
                    <a:pt x="260613" y="131903"/>
                  </a:lnTo>
                  <a:lnTo>
                    <a:pt x="255034" y="183027"/>
                  </a:lnTo>
                  <a:lnTo>
                    <a:pt x="256500" y="224691"/>
                  </a:lnTo>
                  <a:lnTo>
                    <a:pt x="258738" y="236634"/>
                  </a:lnTo>
                  <a:lnTo>
                    <a:pt x="264908" y="243426"/>
                  </a:lnTo>
                  <a:lnTo>
                    <a:pt x="273702" y="246785"/>
                  </a:lnTo>
                  <a:lnTo>
                    <a:pt x="284243" y="247854"/>
                  </a:lnTo>
                  <a:lnTo>
                    <a:pt x="321436" y="238180"/>
                  </a:lnTo>
                  <a:lnTo>
                    <a:pt x="383531" y="182309"/>
                  </a:lnTo>
                  <a:lnTo>
                    <a:pt x="400768" y="153899"/>
                  </a:lnTo>
                  <a:lnTo>
                    <a:pt x="413284" y="112075"/>
                  </a:lnTo>
                  <a:lnTo>
                    <a:pt x="411409" y="82630"/>
                  </a:lnTo>
                  <a:lnTo>
                    <a:pt x="402777" y="56286"/>
                  </a:lnTo>
                  <a:lnTo>
                    <a:pt x="391141" y="36779"/>
                  </a:lnTo>
                  <a:lnTo>
                    <a:pt x="354670" y="12643"/>
                  </a:lnTo>
                  <a:lnTo>
                    <a:pt x="306818" y="1852"/>
                  </a:lnTo>
                  <a:lnTo>
                    <a:pt x="266774" y="4244"/>
                  </a:lnTo>
                  <a:lnTo>
                    <a:pt x="221098" y="183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769617" y="7315332"/>
              <a:ext cx="178985" cy="231628"/>
            </a:xfrm>
            <a:custGeom>
              <a:avLst/>
              <a:gdLst/>
              <a:ahLst/>
              <a:cxnLst/>
              <a:rect l="0" t="0" r="0" b="0"/>
              <a:pathLst>
                <a:path w="178985" h="231628">
                  <a:moveTo>
                    <a:pt x="0" y="231627"/>
                  </a:moveTo>
                  <a:lnTo>
                    <a:pt x="14654" y="176485"/>
                  </a:lnTo>
                  <a:lnTo>
                    <a:pt x="29367" y="125587"/>
                  </a:lnTo>
                  <a:lnTo>
                    <a:pt x="56711" y="64755"/>
                  </a:lnTo>
                  <a:lnTo>
                    <a:pt x="75508" y="39308"/>
                  </a:lnTo>
                  <a:lnTo>
                    <a:pt x="95560" y="24099"/>
                  </a:lnTo>
                  <a:lnTo>
                    <a:pt x="143095" y="5973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453969" y="7094234"/>
              <a:ext cx="10530" cy="463255"/>
            </a:xfrm>
            <a:custGeom>
              <a:avLst/>
              <a:gdLst/>
              <a:ahLst/>
              <a:cxnLst/>
              <a:rect l="0" t="0" r="0" b="0"/>
              <a:pathLst>
                <a:path w="10530" h="463255">
                  <a:moveTo>
                    <a:pt x="0" y="0"/>
                  </a:moveTo>
                  <a:lnTo>
                    <a:pt x="1" y="50432"/>
                  </a:lnTo>
                  <a:lnTo>
                    <a:pt x="1" y="105409"/>
                  </a:lnTo>
                  <a:lnTo>
                    <a:pt x="1" y="167093"/>
                  </a:lnTo>
                  <a:lnTo>
                    <a:pt x="1" y="224339"/>
                  </a:lnTo>
                  <a:lnTo>
                    <a:pt x="1" y="284216"/>
                  </a:lnTo>
                  <a:lnTo>
                    <a:pt x="1170" y="345734"/>
                  </a:lnTo>
                  <a:lnTo>
                    <a:pt x="7236" y="400877"/>
                  </a:lnTo>
                  <a:lnTo>
                    <a:pt x="10529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390798" y="7278157"/>
              <a:ext cx="242156" cy="68761"/>
            </a:xfrm>
            <a:custGeom>
              <a:avLst/>
              <a:gdLst/>
              <a:ahLst/>
              <a:cxnLst/>
              <a:rect l="0" t="0" r="0" b="0"/>
              <a:pathLst>
                <a:path w="242156" h="68761">
                  <a:moveTo>
                    <a:pt x="242155" y="5589"/>
                  </a:moveTo>
                  <a:lnTo>
                    <a:pt x="225388" y="0"/>
                  </a:lnTo>
                  <a:lnTo>
                    <a:pt x="207798" y="375"/>
                  </a:lnTo>
                  <a:lnTo>
                    <a:pt x="149157" y="13309"/>
                  </a:lnTo>
                  <a:lnTo>
                    <a:pt x="94411" y="29904"/>
                  </a:lnTo>
                  <a:lnTo>
                    <a:pt x="34097" y="53764"/>
                  </a:lnTo>
                  <a:lnTo>
                    <a:pt x="0" y="68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590840" y="7302044"/>
              <a:ext cx="221099" cy="148348"/>
            </a:xfrm>
            <a:custGeom>
              <a:avLst/>
              <a:gdLst/>
              <a:ahLst/>
              <a:cxnLst/>
              <a:rect l="0" t="0" r="0" b="0"/>
              <a:pathLst>
                <a:path w="221099" h="148348">
                  <a:moveTo>
                    <a:pt x="0" y="2760"/>
                  </a:moveTo>
                  <a:lnTo>
                    <a:pt x="39542" y="58418"/>
                  </a:lnTo>
                  <a:lnTo>
                    <a:pt x="55643" y="103701"/>
                  </a:lnTo>
                  <a:lnTo>
                    <a:pt x="61684" y="148347"/>
                  </a:lnTo>
                  <a:lnTo>
                    <a:pt x="68564" y="99024"/>
                  </a:lnTo>
                  <a:lnTo>
                    <a:pt x="83356" y="53379"/>
                  </a:lnTo>
                  <a:lnTo>
                    <a:pt x="99048" y="30716"/>
                  </a:lnTo>
                  <a:lnTo>
                    <a:pt x="118890" y="14015"/>
                  </a:lnTo>
                  <a:lnTo>
                    <a:pt x="143307" y="2693"/>
                  </a:lnTo>
                  <a:lnTo>
                    <a:pt x="169757" y="0"/>
                  </a:lnTo>
                  <a:lnTo>
                    <a:pt x="221098" y="2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848608" y="7302119"/>
              <a:ext cx="258129" cy="223784"/>
            </a:xfrm>
            <a:custGeom>
              <a:avLst/>
              <a:gdLst/>
              <a:ahLst/>
              <a:cxnLst/>
              <a:rect l="0" t="0" r="0" b="0"/>
              <a:pathLst>
                <a:path w="258129" h="223784">
                  <a:moveTo>
                    <a:pt x="194957" y="65855"/>
                  </a:moveTo>
                  <a:lnTo>
                    <a:pt x="174714" y="21893"/>
                  </a:lnTo>
                  <a:lnTo>
                    <a:pt x="155934" y="8102"/>
                  </a:lnTo>
                  <a:lnTo>
                    <a:pt x="144375" y="2787"/>
                  </a:lnTo>
                  <a:lnTo>
                    <a:pt x="115934" y="0"/>
                  </a:lnTo>
                  <a:lnTo>
                    <a:pt x="86136" y="3831"/>
                  </a:lnTo>
                  <a:lnTo>
                    <a:pt x="50800" y="19142"/>
                  </a:lnTo>
                  <a:lnTo>
                    <a:pt x="24992" y="39666"/>
                  </a:lnTo>
                  <a:lnTo>
                    <a:pt x="9842" y="57726"/>
                  </a:lnTo>
                  <a:lnTo>
                    <a:pt x="1550" y="83689"/>
                  </a:lnTo>
                  <a:lnTo>
                    <a:pt x="0" y="124952"/>
                  </a:lnTo>
                  <a:lnTo>
                    <a:pt x="5364" y="147102"/>
                  </a:lnTo>
                  <a:lnTo>
                    <a:pt x="15547" y="164746"/>
                  </a:lnTo>
                  <a:lnTo>
                    <a:pt x="23878" y="169217"/>
                  </a:lnTo>
                  <a:lnTo>
                    <a:pt x="45612" y="171066"/>
                  </a:lnTo>
                  <a:lnTo>
                    <a:pt x="67750" y="161749"/>
                  </a:lnTo>
                  <a:lnTo>
                    <a:pt x="104968" y="132761"/>
                  </a:lnTo>
                  <a:lnTo>
                    <a:pt x="145138" y="69351"/>
                  </a:lnTo>
                  <a:lnTo>
                    <a:pt x="154725" y="57657"/>
                  </a:lnTo>
                  <a:lnTo>
                    <a:pt x="162287" y="53371"/>
                  </a:lnTo>
                  <a:lnTo>
                    <a:pt x="168497" y="54023"/>
                  </a:lnTo>
                  <a:lnTo>
                    <a:pt x="173808" y="57967"/>
                  </a:lnTo>
                  <a:lnTo>
                    <a:pt x="179708" y="74828"/>
                  </a:lnTo>
                  <a:lnTo>
                    <a:pt x="189086" y="129368"/>
                  </a:lnTo>
                  <a:lnTo>
                    <a:pt x="203372" y="178487"/>
                  </a:lnTo>
                  <a:lnTo>
                    <a:pt x="214685" y="196242"/>
                  </a:lnTo>
                  <a:lnTo>
                    <a:pt x="230631" y="208812"/>
                  </a:lnTo>
                  <a:lnTo>
                    <a:pt x="258128" y="223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184582" y="7115290"/>
              <a:ext cx="680207" cy="356165"/>
            </a:xfrm>
            <a:custGeom>
              <a:avLst/>
              <a:gdLst/>
              <a:ahLst/>
              <a:cxnLst/>
              <a:rect l="0" t="0" r="0" b="0"/>
              <a:pathLst>
                <a:path w="680207" h="356165">
                  <a:moveTo>
                    <a:pt x="174838" y="0"/>
                  </a:moveTo>
                  <a:lnTo>
                    <a:pt x="174838" y="60384"/>
                  </a:lnTo>
                  <a:lnTo>
                    <a:pt x="174838" y="118107"/>
                  </a:lnTo>
                  <a:lnTo>
                    <a:pt x="174838" y="176546"/>
                  </a:lnTo>
                  <a:lnTo>
                    <a:pt x="174838" y="227785"/>
                  </a:lnTo>
                  <a:lnTo>
                    <a:pt x="173668" y="249807"/>
                  </a:lnTo>
                  <a:lnTo>
                    <a:pt x="171719" y="250766"/>
                  </a:lnTo>
                  <a:lnTo>
                    <a:pt x="160266" y="232228"/>
                  </a:lnTo>
                  <a:lnTo>
                    <a:pt x="147305" y="212007"/>
                  </a:lnTo>
                  <a:lnTo>
                    <a:pt x="100286" y="172618"/>
                  </a:lnTo>
                  <a:lnTo>
                    <a:pt x="76583" y="167576"/>
                  </a:lnTo>
                  <a:lnTo>
                    <a:pt x="52790" y="170405"/>
                  </a:lnTo>
                  <a:lnTo>
                    <a:pt x="34417" y="179462"/>
                  </a:lnTo>
                  <a:lnTo>
                    <a:pt x="10919" y="203303"/>
                  </a:lnTo>
                  <a:lnTo>
                    <a:pt x="2549" y="225667"/>
                  </a:lnTo>
                  <a:lnTo>
                    <a:pt x="0" y="251205"/>
                  </a:lnTo>
                  <a:lnTo>
                    <a:pt x="2765" y="278153"/>
                  </a:lnTo>
                  <a:lnTo>
                    <a:pt x="11014" y="299489"/>
                  </a:lnTo>
                  <a:lnTo>
                    <a:pt x="16489" y="308454"/>
                  </a:lnTo>
                  <a:lnTo>
                    <a:pt x="46551" y="332250"/>
                  </a:lnTo>
                  <a:lnTo>
                    <a:pt x="85094" y="348529"/>
                  </a:lnTo>
                  <a:lnTo>
                    <a:pt x="142918" y="349583"/>
                  </a:lnTo>
                  <a:lnTo>
                    <a:pt x="195146" y="342487"/>
                  </a:lnTo>
                  <a:lnTo>
                    <a:pt x="254715" y="328438"/>
                  </a:lnTo>
                  <a:lnTo>
                    <a:pt x="311543" y="304346"/>
                  </a:lnTo>
                  <a:lnTo>
                    <a:pt x="374640" y="268933"/>
                  </a:lnTo>
                  <a:lnTo>
                    <a:pt x="436401" y="226055"/>
                  </a:lnTo>
                  <a:lnTo>
                    <a:pt x="495487" y="173557"/>
                  </a:lnTo>
                  <a:lnTo>
                    <a:pt x="518110" y="140202"/>
                  </a:lnTo>
                  <a:lnTo>
                    <a:pt x="520669" y="128563"/>
                  </a:lnTo>
                  <a:lnTo>
                    <a:pt x="517273" y="106272"/>
                  </a:lnTo>
                  <a:lnTo>
                    <a:pt x="511923" y="97755"/>
                  </a:lnTo>
                  <a:lnTo>
                    <a:pt x="496619" y="85170"/>
                  </a:lnTo>
                  <a:lnTo>
                    <a:pt x="474999" y="81917"/>
                  </a:lnTo>
                  <a:lnTo>
                    <a:pt x="452132" y="85541"/>
                  </a:lnTo>
                  <a:lnTo>
                    <a:pt x="424935" y="101904"/>
                  </a:lnTo>
                  <a:lnTo>
                    <a:pt x="396340" y="129630"/>
                  </a:lnTo>
                  <a:lnTo>
                    <a:pt x="380128" y="153930"/>
                  </a:lnTo>
                  <a:lnTo>
                    <a:pt x="374482" y="177208"/>
                  </a:lnTo>
                  <a:lnTo>
                    <a:pt x="380390" y="231926"/>
                  </a:lnTo>
                  <a:lnTo>
                    <a:pt x="389417" y="255546"/>
                  </a:lnTo>
                  <a:lnTo>
                    <a:pt x="427874" y="304654"/>
                  </a:lnTo>
                  <a:lnTo>
                    <a:pt x="461257" y="333270"/>
                  </a:lnTo>
                  <a:lnTo>
                    <a:pt x="491329" y="348831"/>
                  </a:lnTo>
                  <a:lnTo>
                    <a:pt x="543678" y="356164"/>
                  </a:lnTo>
                  <a:lnTo>
                    <a:pt x="599199" y="355095"/>
                  </a:lnTo>
                  <a:lnTo>
                    <a:pt x="662124" y="341198"/>
                  </a:lnTo>
                  <a:lnTo>
                    <a:pt x="680206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930965" y="7904928"/>
              <a:ext cx="191918" cy="460558"/>
            </a:xfrm>
            <a:custGeom>
              <a:avLst/>
              <a:gdLst/>
              <a:ahLst/>
              <a:cxnLst/>
              <a:rect l="0" t="0" r="0" b="0"/>
              <a:pathLst>
                <a:path w="191918" h="460558">
                  <a:moveTo>
                    <a:pt x="101035" y="0"/>
                  </a:moveTo>
                  <a:lnTo>
                    <a:pt x="89857" y="11178"/>
                  </a:lnTo>
                  <a:lnTo>
                    <a:pt x="84369" y="32263"/>
                  </a:lnTo>
                  <a:lnTo>
                    <a:pt x="72151" y="94629"/>
                  </a:lnTo>
                  <a:lnTo>
                    <a:pt x="55642" y="151186"/>
                  </a:lnTo>
                  <a:lnTo>
                    <a:pt x="40012" y="201163"/>
                  </a:lnTo>
                  <a:lnTo>
                    <a:pt x="27972" y="249897"/>
                  </a:lnTo>
                  <a:lnTo>
                    <a:pt x="16996" y="297092"/>
                  </a:lnTo>
                  <a:lnTo>
                    <a:pt x="2806" y="354262"/>
                  </a:lnTo>
                  <a:lnTo>
                    <a:pt x="3430" y="405224"/>
                  </a:lnTo>
                  <a:lnTo>
                    <a:pt x="16613" y="448009"/>
                  </a:lnTo>
                  <a:lnTo>
                    <a:pt x="26036" y="455431"/>
                  </a:lnTo>
                  <a:lnTo>
                    <a:pt x="52105" y="460557"/>
                  </a:lnTo>
                  <a:lnTo>
                    <a:pt x="76949" y="452697"/>
                  </a:lnTo>
                  <a:lnTo>
                    <a:pt x="115904" y="424643"/>
                  </a:lnTo>
                  <a:lnTo>
                    <a:pt x="152195" y="380931"/>
                  </a:lnTo>
                  <a:lnTo>
                    <a:pt x="182714" y="321045"/>
                  </a:lnTo>
                  <a:lnTo>
                    <a:pt x="191917" y="280218"/>
                  </a:lnTo>
                  <a:lnTo>
                    <a:pt x="189699" y="268700"/>
                  </a:lnTo>
                  <a:lnTo>
                    <a:pt x="177876" y="249663"/>
                  </a:lnTo>
                  <a:lnTo>
                    <a:pt x="160923" y="236524"/>
                  </a:lnTo>
                  <a:lnTo>
                    <a:pt x="151489" y="231382"/>
                  </a:lnTo>
                  <a:lnTo>
                    <a:pt x="131648" y="228789"/>
                  </a:lnTo>
                  <a:lnTo>
                    <a:pt x="121443" y="229735"/>
                  </a:lnTo>
                  <a:lnTo>
                    <a:pt x="84725" y="247834"/>
                  </a:lnTo>
                  <a:lnTo>
                    <a:pt x="24515" y="298229"/>
                  </a:lnTo>
                  <a:lnTo>
                    <a:pt x="10094" y="312310"/>
                  </a:lnTo>
                  <a:lnTo>
                    <a:pt x="2125" y="332606"/>
                  </a:lnTo>
                  <a:lnTo>
                    <a:pt x="0" y="344570"/>
                  </a:lnTo>
                  <a:lnTo>
                    <a:pt x="3878" y="364102"/>
                  </a:lnTo>
                  <a:lnTo>
                    <a:pt x="8188" y="372586"/>
                  </a:lnTo>
                  <a:lnTo>
                    <a:pt x="25454" y="385133"/>
                  </a:lnTo>
                  <a:lnTo>
                    <a:pt x="58921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210985" y="7841757"/>
              <a:ext cx="207215" cy="526425"/>
            </a:xfrm>
            <a:custGeom>
              <a:avLst/>
              <a:gdLst/>
              <a:ahLst/>
              <a:cxnLst/>
              <a:rect l="0" t="0" r="0" b="0"/>
              <a:pathLst>
                <a:path w="207215" h="526425">
                  <a:moveTo>
                    <a:pt x="10528" y="0"/>
                  </a:moveTo>
                  <a:lnTo>
                    <a:pt x="64403" y="43152"/>
                  </a:lnTo>
                  <a:lnTo>
                    <a:pt x="119214" y="94756"/>
                  </a:lnTo>
                  <a:lnTo>
                    <a:pt x="146067" y="119452"/>
                  </a:lnTo>
                  <a:lnTo>
                    <a:pt x="176455" y="174524"/>
                  </a:lnTo>
                  <a:lnTo>
                    <a:pt x="199246" y="231039"/>
                  </a:lnTo>
                  <a:lnTo>
                    <a:pt x="207214" y="266157"/>
                  </a:lnTo>
                  <a:lnTo>
                    <a:pt x="206456" y="312438"/>
                  </a:lnTo>
                  <a:lnTo>
                    <a:pt x="200552" y="345922"/>
                  </a:lnTo>
                  <a:lnTo>
                    <a:pt x="171108" y="400114"/>
                  </a:lnTo>
                  <a:lnTo>
                    <a:pt x="115122" y="454191"/>
                  </a:lnTo>
                  <a:lnTo>
                    <a:pt x="53721" y="497228"/>
                  </a:lnTo>
                  <a:lnTo>
                    <a:pt x="0" y="5264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886995" y="7557488"/>
            <a:ext cx="7925316" cy="1371808"/>
            <a:chOff x="1886995" y="7557488"/>
            <a:chExt cx="7925316" cy="1371808"/>
          </a:xfrm>
        </p:grpSpPr>
        <p:sp>
          <p:nvSpPr>
            <p:cNvPr id="99" name="Freeform 98"/>
            <p:cNvSpPr/>
            <p:nvPr/>
          </p:nvSpPr>
          <p:spPr>
            <a:xfrm>
              <a:off x="2716352" y="8026085"/>
              <a:ext cx="252685" cy="236569"/>
            </a:xfrm>
            <a:custGeom>
              <a:avLst/>
              <a:gdLst/>
              <a:ahLst/>
              <a:cxnLst/>
              <a:rect l="0" t="0" r="0" b="0"/>
              <a:pathLst>
                <a:path w="252685" h="236569">
                  <a:moveTo>
                    <a:pt x="0" y="78884"/>
                  </a:moveTo>
                  <a:lnTo>
                    <a:pt x="8334" y="141361"/>
                  </a:lnTo>
                  <a:lnTo>
                    <a:pt x="15685" y="198070"/>
                  </a:lnTo>
                  <a:lnTo>
                    <a:pt x="13876" y="234691"/>
                  </a:lnTo>
                  <a:lnTo>
                    <a:pt x="12760" y="236568"/>
                  </a:lnTo>
                  <a:lnTo>
                    <a:pt x="10823" y="182563"/>
                  </a:lnTo>
                  <a:lnTo>
                    <a:pt x="16205" y="127931"/>
                  </a:lnTo>
                  <a:lnTo>
                    <a:pt x="30798" y="84058"/>
                  </a:lnTo>
                  <a:lnTo>
                    <a:pt x="55529" y="43243"/>
                  </a:lnTo>
                  <a:lnTo>
                    <a:pt x="90673" y="12692"/>
                  </a:lnTo>
                  <a:lnTo>
                    <a:pt x="117118" y="2672"/>
                  </a:lnTo>
                  <a:lnTo>
                    <a:pt x="130722" y="0"/>
                  </a:lnTo>
                  <a:lnTo>
                    <a:pt x="158314" y="6390"/>
                  </a:lnTo>
                  <a:lnTo>
                    <a:pt x="183836" y="20928"/>
                  </a:lnTo>
                  <a:lnTo>
                    <a:pt x="202978" y="39088"/>
                  </a:lnTo>
                  <a:lnTo>
                    <a:pt x="233161" y="94983"/>
                  </a:lnTo>
                  <a:lnTo>
                    <a:pt x="248481" y="152297"/>
                  </a:lnTo>
                  <a:lnTo>
                    <a:pt x="252684" y="1946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095378" y="8015505"/>
              <a:ext cx="192867" cy="194658"/>
            </a:xfrm>
            <a:custGeom>
              <a:avLst/>
              <a:gdLst/>
              <a:ahLst/>
              <a:cxnLst/>
              <a:rect l="0" t="0" r="0" b="0"/>
              <a:pathLst>
                <a:path w="192867" h="194658">
                  <a:moveTo>
                    <a:pt x="0" y="5236"/>
                  </a:moveTo>
                  <a:lnTo>
                    <a:pt x="0" y="57287"/>
                  </a:lnTo>
                  <a:lnTo>
                    <a:pt x="0" y="110346"/>
                  </a:lnTo>
                  <a:lnTo>
                    <a:pt x="2340" y="143199"/>
                  </a:lnTo>
                  <a:lnTo>
                    <a:pt x="11179" y="169498"/>
                  </a:lnTo>
                  <a:lnTo>
                    <a:pt x="19151" y="179085"/>
                  </a:lnTo>
                  <a:lnTo>
                    <a:pt x="40487" y="192857"/>
                  </a:lnTo>
                  <a:lnTo>
                    <a:pt x="52728" y="194657"/>
                  </a:lnTo>
                  <a:lnTo>
                    <a:pt x="78807" y="190419"/>
                  </a:lnTo>
                  <a:lnTo>
                    <a:pt x="108618" y="174879"/>
                  </a:lnTo>
                  <a:lnTo>
                    <a:pt x="161222" y="126763"/>
                  </a:lnTo>
                  <a:lnTo>
                    <a:pt x="181261" y="97396"/>
                  </a:lnTo>
                  <a:lnTo>
                    <a:pt x="190915" y="72712"/>
                  </a:lnTo>
                  <a:lnTo>
                    <a:pt x="192866" y="49264"/>
                  </a:lnTo>
                  <a:lnTo>
                    <a:pt x="191748" y="38097"/>
                  </a:lnTo>
                  <a:lnTo>
                    <a:pt x="181148" y="19451"/>
                  </a:lnTo>
                  <a:lnTo>
                    <a:pt x="173408" y="11204"/>
                  </a:lnTo>
                  <a:lnTo>
                    <a:pt x="149210" y="2039"/>
                  </a:lnTo>
                  <a:lnTo>
                    <a:pt x="102702" y="0"/>
                  </a:lnTo>
                  <a:lnTo>
                    <a:pt x="45764" y="9791"/>
                  </a:lnTo>
                  <a:lnTo>
                    <a:pt x="10529" y="157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432290" y="7904928"/>
              <a:ext cx="20684" cy="326385"/>
            </a:xfrm>
            <a:custGeom>
              <a:avLst/>
              <a:gdLst/>
              <a:ahLst/>
              <a:cxnLst/>
              <a:rect l="0" t="0" r="0" b="0"/>
              <a:pathLst>
                <a:path w="20684" h="326385">
                  <a:moveTo>
                    <a:pt x="0" y="0"/>
                  </a:moveTo>
                  <a:lnTo>
                    <a:pt x="16789" y="58553"/>
                  </a:lnTo>
                  <a:lnTo>
                    <a:pt x="19792" y="114705"/>
                  </a:lnTo>
                  <a:lnTo>
                    <a:pt x="20683" y="166048"/>
                  </a:lnTo>
                  <a:lnTo>
                    <a:pt x="19776" y="229224"/>
                  </a:lnTo>
                  <a:lnTo>
                    <a:pt x="13789" y="282517"/>
                  </a:lnTo>
                  <a:lnTo>
                    <a:pt x="10529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369119" y="7947042"/>
              <a:ext cx="178986" cy="126342"/>
            </a:xfrm>
            <a:custGeom>
              <a:avLst/>
              <a:gdLst/>
              <a:ahLst/>
              <a:cxnLst/>
              <a:rect l="0" t="0" r="0" b="0"/>
              <a:pathLst>
                <a:path w="178986" h="126342">
                  <a:moveTo>
                    <a:pt x="178985" y="0"/>
                  </a:moveTo>
                  <a:lnTo>
                    <a:pt x="135022" y="20243"/>
                  </a:lnTo>
                  <a:lnTo>
                    <a:pt x="72616" y="66839"/>
                  </a:lnTo>
                  <a:lnTo>
                    <a:pt x="14509" y="112702"/>
                  </a:lnTo>
                  <a:lnTo>
                    <a:pt x="0" y="126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900031" y="8014202"/>
              <a:ext cx="261800" cy="406623"/>
            </a:xfrm>
            <a:custGeom>
              <a:avLst/>
              <a:gdLst/>
              <a:ahLst/>
              <a:cxnLst/>
              <a:rect l="0" t="0" r="0" b="0"/>
              <a:pathLst>
                <a:path w="261800" h="406623">
                  <a:moveTo>
                    <a:pt x="206083" y="48653"/>
                  </a:moveTo>
                  <a:lnTo>
                    <a:pt x="176775" y="10280"/>
                  </a:lnTo>
                  <a:lnTo>
                    <a:pt x="154063" y="2353"/>
                  </a:lnTo>
                  <a:lnTo>
                    <a:pt x="126811" y="0"/>
                  </a:lnTo>
                  <a:lnTo>
                    <a:pt x="90568" y="6422"/>
                  </a:lnTo>
                  <a:lnTo>
                    <a:pt x="43232" y="28960"/>
                  </a:lnTo>
                  <a:lnTo>
                    <a:pt x="26080" y="44580"/>
                  </a:lnTo>
                  <a:lnTo>
                    <a:pt x="10658" y="67119"/>
                  </a:lnTo>
                  <a:lnTo>
                    <a:pt x="0" y="106117"/>
                  </a:lnTo>
                  <a:lnTo>
                    <a:pt x="3747" y="130344"/>
                  </a:lnTo>
                  <a:lnTo>
                    <a:pt x="14380" y="151641"/>
                  </a:lnTo>
                  <a:lnTo>
                    <a:pt x="30805" y="168905"/>
                  </a:lnTo>
                  <a:lnTo>
                    <a:pt x="42438" y="173274"/>
                  </a:lnTo>
                  <a:lnTo>
                    <a:pt x="70960" y="175011"/>
                  </a:lnTo>
                  <a:lnTo>
                    <a:pt x="108725" y="163821"/>
                  </a:lnTo>
                  <a:lnTo>
                    <a:pt x="168680" y="116433"/>
                  </a:lnTo>
                  <a:lnTo>
                    <a:pt x="185772" y="89013"/>
                  </a:lnTo>
                  <a:lnTo>
                    <a:pt x="190203" y="87258"/>
                  </a:lnTo>
                  <a:lnTo>
                    <a:pt x="194326" y="90768"/>
                  </a:lnTo>
                  <a:lnTo>
                    <a:pt x="216504" y="144334"/>
                  </a:lnTo>
                  <a:lnTo>
                    <a:pt x="245993" y="206662"/>
                  </a:lnTo>
                  <a:lnTo>
                    <a:pt x="261799" y="265478"/>
                  </a:lnTo>
                  <a:lnTo>
                    <a:pt x="261456" y="318658"/>
                  </a:lnTo>
                  <a:lnTo>
                    <a:pt x="250581" y="347640"/>
                  </a:lnTo>
                  <a:lnTo>
                    <a:pt x="242767" y="360281"/>
                  </a:lnTo>
                  <a:lnTo>
                    <a:pt x="218488" y="377448"/>
                  </a:lnTo>
                  <a:lnTo>
                    <a:pt x="158584" y="400874"/>
                  </a:lnTo>
                  <a:lnTo>
                    <a:pt x="142912" y="4066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232456" y="7799643"/>
              <a:ext cx="41751" cy="410612"/>
            </a:xfrm>
            <a:custGeom>
              <a:avLst/>
              <a:gdLst/>
              <a:ahLst/>
              <a:cxnLst/>
              <a:rect l="0" t="0" r="0" b="0"/>
              <a:pathLst>
                <a:path w="41751" h="410612">
                  <a:moveTo>
                    <a:pt x="0" y="0"/>
                  </a:moveTo>
                  <a:lnTo>
                    <a:pt x="22877" y="25216"/>
                  </a:lnTo>
                  <a:lnTo>
                    <a:pt x="32784" y="43962"/>
                  </a:lnTo>
                  <a:lnTo>
                    <a:pt x="40271" y="92998"/>
                  </a:lnTo>
                  <a:lnTo>
                    <a:pt x="41750" y="150864"/>
                  </a:lnTo>
                  <a:lnTo>
                    <a:pt x="38887" y="201069"/>
                  </a:lnTo>
                  <a:lnTo>
                    <a:pt x="30630" y="249869"/>
                  </a:lnTo>
                  <a:lnTo>
                    <a:pt x="17359" y="308280"/>
                  </a:lnTo>
                  <a:lnTo>
                    <a:pt x="3095" y="370620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371522" y="7947042"/>
              <a:ext cx="172101" cy="222339"/>
            </a:xfrm>
            <a:custGeom>
              <a:avLst/>
              <a:gdLst/>
              <a:ahLst/>
              <a:cxnLst/>
              <a:rect l="0" t="0" r="0" b="0"/>
              <a:pathLst>
                <a:path w="172101" h="222339">
                  <a:moveTo>
                    <a:pt x="8333" y="21056"/>
                  </a:moveTo>
                  <a:lnTo>
                    <a:pt x="5214" y="78320"/>
                  </a:lnTo>
                  <a:lnTo>
                    <a:pt x="0" y="130831"/>
                  </a:lnTo>
                  <a:lnTo>
                    <a:pt x="1120" y="168111"/>
                  </a:lnTo>
                  <a:lnTo>
                    <a:pt x="9417" y="200278"/>
                  </a:lnTo>
                  <a:lnTo>
                    <a:pt x="17244" y="210728"/>
                  </a:lnTo>
                  <a:lnTo>
                    <a:pt x="38420" y="222338"/>
                  </a:lnTo>
                  <a:lnTo>
                    <a:pt x="63429" y="221259"/>
                  </a:lnTo>
                  <a:lnTo>
                    <a:pt x="87802" y="212981"/>
                  </a:lnTo>
                  <a:lnTo>
                    <a:pt x="106434" y="201503"/>
                  </a:lnTo>
                  <a:lnTo>
                    <a:pt x="135666" y="165119"/>
                  </a:lnTo>
                  <a:lnTo>
                    <a:pt x="160965" y="117294"/>
                  </a:lnTo>
                  <a:lnTo>
                    <a:pt x="172100" y="66079"/>
                  </a:lnTo>
                  <a:lnTo>
                    <a:pt x="170154" y="52241"/>
                  </a:lnTo>
                  <a:lnTo>
                    <a:pt x="158632" y="30627"/>
                  </a:lnTo>
                  <a:lnTo>
                    <a:pt x="135574" y="16342"/>
                  </a:lnTo>
                  <a:lnTo>
                    <a:pt x="89708" y="4842"/>
                  </a:lnTo>
                  <a:lnTo>
                    <a:pt x="45312" y="1435"/>
                  </a:lnTo>
                  <a:lnTo>
                    <a:pt x="833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590425" y="7841757"/>
              <a:ext cx="222004" cy="311238"/>
            </a:xfrm>
            <a:custGeom>
              <a:avLst/>
              <a:gdLst/>
              <a:ahLst/>
              <a:cxnLst/>
              <a:rect l="0" t="0" r="0" b="0"/>
              <a:pathLst>
                <a:path w="222004" h="311238">
                  <a:moveTo>
                    <a:pt x="21057" y="0"/>
                  </a:moveTo>
                  <a:lnTo>
                    <a:pt x="35711" y="49552"/>
                  </a:lnTo>
                  <a:lnTo>
                    <a:pt x="45806" y="105669"/>
                  </a:lnTo>
                  <a:lnTo>
                    <a:pt x="50617" y="157391"/>
                  </a:lnTo>
                  <a:lnTo>
                    <a:pt x="52042" y="213530"/>
                  </a:lnTo>
                  <a:lnTo>
                    <a:pt x="45288" y="276448"/>
                  </a:lnTo>
                  <a:lnTo>
                    <a:pt x="44230" y="276715"/>
                  </a:lnTo>
                  <a:lnTo>
                    <a:pt x="43525" y="272214"/>
                  </a:lnTo>
                  <a:lnTo>
                    <a:pt x="51968" y="224133"/>
                  </a:lnTo>
                  <a:lnTo>
                    <a:pt x="68560" y="184693"/>
                  </a:lnTo>
                  <a:lnTo>
                    <a:pt x="89464" y="157149"/>
                  </a:lnTo>
                  <a:lnTo>
                    <a:pt x="107612" y="141593"/>
                  </a:lnTo>
                  <a:lnTo>
                    <a:pt x="117365" y="137679"/>
                  </a:lnTo>
                  <a:lnTo>
                    <a:pt x="137560" y="136450"/>
                  </a:lnTo>
                  <a:lnTo>
                    <a:pt x="168660" y="147924"/>
                  </a:lnTo>
                  <a:lnTo>
                    <a:pt x="194513" y="166142"/>
                  </a:lnTo>
                  <a:lnTo>
                    <a:pt x="216991" y="197536"/>
                  </a:lnTo>
                  <a:lnTo>
                    <a:pt x="222003" y="226224"/>
                  </a:lnTo>
                  <a:lnTo>
                    <a:pt x="221701" y="242063"/>
                  </a:lnTo>
                  <a:lnTo>
                    <a:pt x="212008" y="265901"/>
                  </a:lnTo>
                  <a:lnTo>
                    <a:pt x="194831" y="284294"/>
                  </a:lnTo>
                  <a:lnTo>
                    <a:pt x="171600" y="300269"/>
                  </a:lnTo>
                  <a:lnTo>
                    <a:pt x="132213" y="311237"/>
                  </a:lnTo>
                  <a:lnTo>
                    <a:pt x="70916" y="306536"/>
                  </a:lnTo>
                  <a:lnTo>
                    <a:pt x="25707" y="294344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967406" y="7983289"/>
              <a:ext cx="265259" cy="187961"/>
            </a:xfrm>
            <a:custGeom>
              <a:avLst/>
              <a:gdLst/>
              <a:ahLst/>
              <a:cxnLst/>
              <a:rect l="0" t="0" r="0" b="0"/>
              <a:pathLst>
                <a:path w="265259" h="187961">
                  <a:moveTo>
                    <a:pt x="128387" y="58509"/>
                  </a:moveTo>
                  <a:lnTo>
                    <a:pt x="118812" y="27227"/>
                  </a:lnTo>
                  <a:lnTo>
                    <a:pt x="108143" y="11070"/>
                  </a:lnTo>
                  <a:lnTo>
                    <a:pt x="99684" y="5826"/>
                  </a:lnTo>
                  <a:lnTo>
                    <a:pt x="77805" y="0"/>
                  </a:lnTo>
                  <a:lnTo>
                    <a:pt x="55604" y="3649"/>
                  </a:lnTo>
                  <a:lnTo>
                    <a:pt x="44769" y="7898"/>
                  </a:lnTo>
                  <a:lnTo>
                    <a:pt x="26493" y="25097"/>
                  </a:lnTo>
                  <a:lnTo>
                    <a:pt x="11741" y="49508"/>
                  </a:lnTo>
                  <a:lnTo>
                    <a:pt x="1285" y="79855"/>
                  </a:lnTo>
                  <a:lnTo>
                    <a:pt x="0" y="135414"/>
                  </a:lnTo>
                  <a:lnTo>
                    <a:pt x="7028" y="179562"/>
                  </a:lnTo>
                  <a:lnTo>
                    <a:pt x="13556" y="186005"/>
                  </a:lnTo>
                  <a:lnTo>
                    <a:pt x="22587" y="187960"/>
                  </a:lnTo>
                  <a:lnTo>
                    <a:pt x="33287" y="186924"/>
                  </a:lnTo>
                  <a:lnTo>
                    <a:pt x="54535" y="173295"/>
                  </a:lnTo>
                  <a:lnTo>
                    <a:pt x="91182" y="132006"/>
                  </a:lnTo>
                  <a:lnTo>
                    <a:pt x="120567" y="69019"/>
                  </a:lnTo>
                  <a:lnTo>
                    <a:pt x="151420" y="14930"/>
                  </a:lnTo>
                  <a:lnTo>
                    <a:pt x="154271" y="14248"/>
                  </a:lnTo>
                  <a:lnTo>
                    <a:pt x="157438" y="29089"/>
                  </a:lnTo>
                  <a:lnTo>
                    <a:pt x="160641" y="91172"/>
                  </a:lnTo>
                  <a:lnTo>
                    <a:pt x="171326" y="143990"/>
                  </a:lnTo>
                  <a:lnTo>
                    <a:pt x="174561" y="157610"/>
                  </a:lnTo>
                  <a:lnTo>
                    <a:pt x="180226" y="167861"/>
                  </a:lnTo>
                  <a:lnTo>
                    <a:pt x="195880" y="182369"/>
                  </a:lnTo>
                  <a:lnTo>
                    <a:pt x="204968" y="185536"/>
                  </a:lnTo>
                  <a:lnTo>
                    <a:pt x="224424" y="185936"/>
                  </a:lnTo>
                  <a:lnTo>
                    <a:pt x="241650" y="179093"/>
                  </a:lnTo>
                  <a:lnTo>
                    <a:pt x="265258" y="1637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390591" y="7789114"/>
              <a:ext cx="31586" cy="368499"/>
            </a:xfrm>
            <a:custGeom>
              <a:avLst/>
              <a:gdLst/>
              <a:ahLst/>
              <a:cxnLst/>
              <a:rect l="0" t="0" r="0" b="0"/>
              <a:pathLst>
                <a:path w="31586" h="368499">
                  <a:moveTo>
                    <a:pt x="0" y="0"/>
                  </a:moveTo>
                  <a:lnTo>
                    <a:pt x="0" y="52051"/>
                  </a:lnTo>
                  <a:lnTo>
                    <a:pt x="0" y="101990"/>
                  </a:lnTo>
                  <a:lnTo>
                    <a:pt x="0" y="160786"/>
                  </a:lnTo>
                  <a:lnTo>
                    <a:pt x="0" y="217461"/>
                  </a:lnTo>
                  <a:lnTo>
                    <a:pt x="0" y="276836"/>
                  </a:lnTo>
                  <a:lnTo>
                    <a:pt x="5589" y="333364"/>
                  </a:lnTo>
                  <a:lnTo>
                    <a:pt x="20243" y="361857"/>
                  </a:lnTo>
                  <a:lnTo>
                    <a:pt x="24024" y="366410"/>
                  </a:lnTo>
                  <a:lnTo>
                    <a:pt x="26545" y="368276"/>
                  </a:lnTo>
                  <a:lnTo>
                    <a:pt x="31585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571747" y="7799643"/>
              <a:ext cx="29415" cy="379026"/>
            </a:xfrm>
            <a:custGeom>
              <a:avLst/>
              <a:gdLst/>
              <a:ahLst/>
              <a:cxnLst/>
              <a:rect l="0" t="0" r="0" b="0"/>
              <a:pathLst>
                <a:path w="29415" h="379026">
                  <a:moveTo>
                    <a:pt x="29414" y="0"/>
                  </a:moveTo>
                  <a:lnTo>
                    <a:pt x="21081" y="62477"/>
                  </a:lnTo>
                  <a:lnTo>
                    <a:pt x="19319" y="119186"/>
                  </a:lnTo>
                  <a:lnTo>
                    <a:pt x="11735" y="182684"/>
                  </a:lnTo>
                  <a:lnTo>
                    <a:pt x="9024" y="241500"/>
                  </a:lnTo>
                  <a:lnTo>
                    <a:pt x="2900" y="298178"/>
                  </a:lnTo>
                  <a:lnTo>
                    <a:pt x="0" y="350924"/>
                  </a:lnTo>
                  <a:lnTo>
                    <a:pt x="8357" y="379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738031" y="7947042"/>
              <a:ext cx="189514" cy="195412"/>
            </a:xfrm>
            <a:custGeom>
              <a:avLst/>
              <a:gdLst/>
              <a:ahLst/>
              <a:cxnLst/>
              <a:rect l="0" t="0" r="0" b="0"/>
              <a:pathLst>
                <a:path w="189514" h="195412">
                  <a:moveTo>
                    <a:pt x="0" y="0"/>
                  </a:moveTo>
                  <a:lnTo>
                    <a:pt x="20243" y="55141"/>
                  </a:lnTo>
                  <a:lnTo>
                    <a:pt x="59898" y="116572"/>
                  </a:lnTo>
                  <a:lnTo>
                    <a:pt x="106241" y="173769"/>
                  </a:lnTo>
                  <a:lnTo>
                    <a:pt x="116451" y="182526"/>
                  </a:lnTo>
                  <a:lnTo>
                    <a:pt x="140273" y="192257"/>
                  </a:lnTo>
                  <a:lnTo>
                    <a:pt x="162950" y="195411"/>
                  </a:lnTo>
                  <a:lnTo>
                    <a:pt x="189513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822259" y="7936513"/>
              <a:ext cx="200043" cy="621183"/>
            </a:xfrm>
            <a:custGeom>
              <a:avLst/>
              <a:gdLst/>
              <a:ahLst/>
              <a:cxnLst/>
              <a:rect l="0" t="0" r="0" b="0"/>
              <a:pathLst>
                <a:path w="200043" h="621183">
                  <a:moveTo>
                    <a:pt x="200042" y="0"/>
                  </a:moveTo>
                  <a:lnTo>
                    <a:pt x="185469" y="48931"/>
                  </a:lnTo>
                  <a:lnTo>
                    <a:pt x="160638" y="108061"/>
                  </a:lnTo>
                  <a:lnTo>
                    <a:pt x="145733" y="156281"/>
                  </a:lnTo>
                  <a:lnTo>
                    <a:pt x="128318" y="207612"/>
                  </a:lnTo>
                  <a:lnTo>
                    <a:pt x="108341" y="265456"/>
                  </a:lnTo>
                  <a:lnTo>
                    <a:pt x="93192" y="327048"/>
                  </a:lnTo>
                  <a:lnTo>
                    <a:pt x="75706" y="384163"/>
                  </a:lnTo>
                  <a:lnTo>
                    <a:pt x="55707" y="438130"/>
                  </a:lnTo>
                  <a:lnTo>
                    <a:pt x="40553" y="491165"/>
                  </a:lnTo>
                  <a:lnTo>
                    <a:pt x="23781" y="553082"/>
                  </a:lnTo>
                  <a:lnTo>
                    <a:pt x="5391" y="601014"/>
                  </a:lnTo>
                  <a:lnTo>
                    <a:pt x="0" y="6211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381815" y="7897013"/>
              <a:ext cx="503824" cy="260191"/>
            </a:xfrm>
            <a:custGeom>
              <a:avLst/>
              <a:gdLst/>
              <a:ahLst/>
              <a:cxnLst/>
              <a:rect l="0" t="0" r="0" b="0"/>
              <a:pathLst>
                <a:path w="503824" h="260191">
                  <a:moveTo>
                    <a:pt x="19512" y="60557"/>
                  </a:moveTo>
                  <a:lnTo>
                    <a:pt x="19511" y="112607"/>
                  </a:lnTo>
                  <a:lnTo>
                    <a:pt x="16392" y="165667"/>
                  </a:lnTo>
                  <a:lnTo>
                    <a:pt x="4858" y="224818"/>
                  </a:lnTo>
                  <a:lnTo>
                    <a:pt x="2724" y="228556"/>
                  </a:lnTo>
                  <a:lnTo>
                    <a:pt x="1301" y="226369"/>
                  </a:lnTo>
                  <a:lnTo>
                    <a:pt x="0" y="163458"/>
                  </a:lnTo>
                  <a:lnTo>
                    <a:pt x="9982" y="111689"/>
                  </a:lnTo>
                  <a:lnTo>
                    <a:pt x="26046" y="67518"/>
                  </a:lnTo>
                  <a:lnTo>
                    <a:pt x="43473" y="39084"/>
                  </a:lnTo>
                  <a:lnTo>
                    <a:pt x="62916" y="22548"/>
                  </a:lnTo>
                  <a:lnTo>
                    <a:pt x="86376" y="17538"/>
                  </a:lnTo>
                  <a:lnTo>
                    <a:pt x="110060" y="20380"/>
                  </a:lnTo>
                  <a:lnTo>
                    <a:pt x="136548" y="35135"/>
                  </a:lnTo>
                  <a:lnTo>
                    <a:pt x="166459" y="64201"/>
                  </a:lnTo>
                  <a:lnTo>
                    <a:pt x="208985" y="120929"/>
                  </a:lnTo>
                  <a:lnTo>
                    <a:pt x="226555" y="136522"/>
                  </a:lnTo>
                  <a:lnTo>
                    <a:pt x="268160" y="156115"/>
                  </a:lnTo>
                  <a:lnTo>
                    <a:pt x="296529" y="161519"/>
                  </a:lnTo>
                  <a:lnTo>
                    <a:pt x="324735" y="157681"/>
                  </a:lnTo>
                  <a:lnTo>
                    <a:pt x="385439" y="136908"/>
                  </a:lnTo>
                  <a:lnTo>
                    <a:pt x="410774" y="117755"/>
                  </a:lnTo>
                  <a:lnTo>
                    <a:pt x="458484" y="58012"/>
                  </a:lnTo>
                  <a:lnTo>
                    <a:pt x="475109" y="12352"/>
                  </a:lnTo>
                  <a:lnTo>
                    <a:pt x="471812" y="5023"/>
                  </a:lnTo>
                  <a:lnTo>
                    <a:pt x="463765" y="1308"/>
                  </a:lnTo>
                  <a:lnTo>
                    <a:pt x="452551" y="0"/>
                  </a:lnTo>
                  <a:lnTo>
                    <a:pt x="430733" y="4788"/>
                  </a:lnTo>
                  <a:lnTo>
                    <a:pt x="401838" y="20636"/>
                  </a:lnTo>
                  <a:lnTo>
                    <a:pt x="365525" y="52541"/>
                  </a:lnTo>
                  <a:lnTo>
                    <a:pt x="346122" y="87948"/>
                  </a:lnTo>
                  <a:lnTo>
                    <a:pt x="325331" y="144233"/>
                  </a:lnTo>
                  <a:lnTo>
                    <a:pt x="320377" y="165596"/>
                  </a:lnTo>
                  <a:lnTo>
                    <a:pt x="322076" y="186790"/>
                  </a:lnTo>
                  <a:lnTo>
                    <a:pt x="335198" y="224041"/>
                  </a:lnTo>
                  <a:lnTo>
                    <a:pt x="353620" y="244740"/>
                  </a:lnTo>
                  <a:lnTo>
                    <a:pt x="365082" y="253536"/>
                  </a:lnTo>
                  <a:lnTo>
                    <a:pt x="387178" y="260190"/>
                  </a:lnTo>
                  <a:lnTo>
                    <a:pt x="419348" y="257357"/>
                  </a:lnTo>
                  <a:lnTo>
                    <a:pt x="479624" y="239257"/>
                  </a:lnTo>
                  <a:lnTo>
                    <a:pt x="503823" y="2290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051888" y="7820699"/>
              <a:ext cx="180998" cy="357970"/>
            </a:xfrm>
            <a:custGeom>
              <a:avLst/>
              <a:gdLst/>
              <a:ahLst/>
              <a:cxnLst/>
              <a:rect l="0" t="0" r="0" b="0"/>
              <a:pathLst>
                <a:path w="180998" h="357970">
                  <a:moveTo>
                    <a:pt x="128547" y="0"/>
                  </a:moveTo>
                  <a:lnTo>
                    <a:pt x="74403" y="14573"/>
                  </a:lnTo>
                  <a:lnTo>
                    <a:pt x="36465" y="35904"/>
                  </a:lnTo>
                  <a:lnTo>
                    <a:pt x="16263" y="54562"/>
                  </a:lnTo>
                  <a:lnTo>
                    <a:pt x="3384" y="74553"/>
                  </a:lnTo>
                  <a:lnTo>
                    <a:pt x="0" y="95137"/>
                  </a:lnTo>
                  <a:lnTo>
                    <a:pt x="735" y="105539"/>
                  </a:lnTo>
                  <a:lnTo>
                    <a:pt x="5904" y="114814"/>
                  </a:lnTo>
                  <a:lnTo>
                    <a:pt x="24126" y="131357"/>
                  </a:lnTo>
                  <a:lnTo>
                    <a:pt x="80018" y="159872"/>
                  </a:lnTo>
                  <a:lnTo>
                    <a:pt x="124161" y="181103"/>
                  </a:lnTo>
                  <a:lnTo>
                    <a:pt x="161346" y="207480"/>
                  </a:lnTo>
                  <a:lnTo>
                    <a:pt x="175490" y="227524"/>
                  </a:lnTo>
                  <a:lnTo>
                    <a:pt x="180900" y="239421"/>
                  </a:lnTo>
                  <a:lnTo>
                    <a:pt x="180997" y="252031"/>
                  </a:lnTo>
                  <a:lnTo>
                    <a:pt x="171745" y="278521"/>
                  </a:lnTo>
                  <a:lnTo>
                    <a:pt x="152396" y="308563"/>
                  </a:lnTo>
                  <a:lnTo>
                    <a:pt x="115077" y="332282"/>
                  </a:lnTo>
                  <a:lnTo>
                    <a:pt x="62086" y="353778"/>
                  </a:lnTo>
                  <a:lnTo>
                    <a:pt x="44319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306777" y="7804005"/>
              <a:ext cx="249737" cy="367835"/>
            </a:xfrm>
            <a:custGeom>
              <a:avLst/>
              <a:gdLst/>
              <a:ahLst/>
              <a:cxnLst/>
              <a:rect l="0" t="0" r="0" b="0"/>
              <a:pathLst>
                <a:path w="249737" h="367835">
                  <a:moveTo>
                    <a:pt x="0" y="27223"/>
                  </a:moveTo>
                  <a:lnTo>
                    <a:pt x="19787" y="76154"/>
                  </a:lnTo>
                  <a:lnTo>
                    <a:pt x="34845" y="135284"/>
                  </a:lnTo>
                  <a:lnTo>
                    <a:pt x="39961" y="183504"/>
                  </a:lnTo>
                  <a:lnTo>
                    <a:pt x="48924" y="243794"/>
                  </a:lnTo>
                  <a:lnTo>
                    <a:pt x="51909" y="300762"/>
                  </a:lnTo>
                  <a:lnTo>
                    <a:pt x="46909" y="362665"/>
                  </a:lnTo>
                  <a:lnTo>
                    <a:pt x="45311" y="367834"/>
                  </a:lnTo>
                  <a:lnTo>
                    <a:pt x="44245" y="365431"/>
                  </a:lnTo>
                  <a:lnTo>
                    <a:pt x="42395" y="311230"/>
                  </a:lnTo>
                  <a:lnTo>
                    <a:pt x="42198" y="263712"/>
                  </a:lnTo>
                  <a:lnTo>
                    <a:pt x="43309" y="212587"/>
                  </a:lnTo>
                  <a:lnTo>
                    <a:pt x="50527" y="161565"/>
                  </a:lnTo>
                  <a:lnTo>
                    <a:pt x="63447" y="104929"/>
                  </a:lnTo>
                  <a:lnTo>
                    <a:pt x="81925" y="49978"/>
                  </a:lnTo>
                  <a:lnTo>
                    <a:pt x="100834" y="25257"/>
                  </a:lnTo>
                  <a:lnTo>
                    <a:pt x="118515" y="10361"/>
                  </a:lnTo>
                  <a:lnTo>
                    <a:pt x="144311" y="2181"/>
                  </a:lnTo>
                  <a:lnTo>
                    <a:pt x="159378" y="0"/>
                  </a:lnTo>
                  <a:lnTo>
                    <a:pt x="185479" y="6935"/>
                  </a:lnTo>
                  <a:lnTo>
                    <a:pt x="225242" y="34394"/>
                  </a:lnTo>
                  <a:lnTo>
                    <a:pt x="242734" y="60934"/>
                  </a:lnTo>
                  <a:lnTo>
                    <a:pt x="249736" y="102202"/>
                  </a:lnTo>
                  <a:lnTo>
                    <a:pt x="240632" y="145885"/>
                  </a:lnTo>
                  <a:lnTo>
                    <a:pt x="223117" y="177286"/>
                  </a:lnTo>
                  <a:lnTo>
                    <a:pt x="191931" y="206997"/>
                  </a:lnTo>
                  <a:lnTo>
                    <a:pt x="166412" y="218256"/>
                  </a:lnTo>
                  <a:lnTo>
                    <a:pt x="153055" y="221259"/>
                  </a:lnTo>
                  <a:lnTo>
                    <a:pt x="125737" y="218356"/>
                  </a:lnTo>
                  <a:lnTo>
                    <a:pt x="111900" y="214307"/>
                  </a:lnTo>
                  <a:lnTo>
                    <a:pt x="90288" y="197329"/>
                  </a:lnTo>
                  <a:lnTo>
                    <a:pt x="52643" y="1430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654218" y="7825506"/>
              <a:ext cx="202165" cy="292598"/>
            </a:xfrm>
            <a:custGeom>
              <a:avLst/>
              <a:gdLst/>
              <a:ahLst/>
              <a:cxnLst/>
              <a:rect l="0" t="0" r="0" b="0"/>
              <a:pathLst>
                <a:path w="202165" h="292598">
                  <a:moveTo>
                    <a:pt x="0" y="163650"/>
                  </a:moveTo>
                  <a:lnTo>
                    <a:pt x="37478" y="171983"/>
                  </a:lnTo>
                  <a:lnTo>
                    <a:pt x="63450" y="170862"/>
                  </a:lnTo>
                  <a:lnTo>
                    <a:pt x="109787" y="155908"/>
                  </a:lnTo>
                  <a:lnTo>
                    <a:pt x="152502" y="128601"/>
                  </a:lnTo>
                  <a:lnTo>
                    <a:pt x="185565" y="92563"/>
                  </a:lnTo>
                  <a:lnTo>
                    <a:pt x="198677" y="70055"/>
                  </a:lnTo>
                  <a:lnTo>
                    <a:pt x="202164" y="48353"/>
                  </a:lnTo>
                  <a:lnTo>
                    <a:pt x="198645" y="28179"/>
                  </a:lnTo>
                  <a:lnTo>
                    <a:pt x="189282" y="11413"/>
                  </a:lnTo>
                  <a:lnTo>
                    <a:pt x="181170" y="6007"/>
                  </a:lnTo>
                  <a:lnTo>
                    <a:pt x="159679" y="0"/>
                  </a:lnTo>
                  <a:lnTo>
                    <a:pt x="126861" y="2207"/>
                  </a:lnTo>
                  <a:lnTo>
                    <a:pt x="108635" y="10399"/>
                  </a:lnTo>
                  <a:lnTo>
                    <a:pt x="55132" y="51367"/>
                  </a:lnTo>
                  <a:lnTo>
                    <a:pt x="35443" y="80468"/>
                  </a:lnTo>
                  <a:lnTo>
                    <a:pt x="18310" y="121741"/>
                  </a:lnTo>
                  <a:lnTo>
                    <a:pt x="18423" y="169949"/>
                  </a:lnTo>
                  <a:lnTo>
                    <a:pt x="31455" y="228687"/>
                  </a:lnTo>
                  <a:lnTo>
                    <a:pt x="55724" y="273777"/>
                  </a:lnTo>
                  <a:lnTo>
                    <a:pt x="67565" y="282692"/>
                  </a:lnTo>
                  <a:lnTo>
                    <a:pt x="96319" y="292597"/>
                  </a:lnTo>
                  <a:lnTo>
                    <a:pt x="155721" y="291144"/>
                  </a:lnTo>
                  <a:lnTo>
                    <a:pt x="168456" y="2899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978363" y="7810171"/>
              <a:ext cx="223338" cy="295276"/>
            </a:xfrm>
            <a:custGeom>
              <a:avLst/>
              <a:gdLst/>
              <a:ahLst/>
              <a:cxnLst/>
              <a:rect l="0" t="0" r="0" b="0"/>
              <a:pathLst>
                <a:path w="223338" h="295276">
                  <a:moveTo>
                    <a:pt x="160166" y="0"/>
                  </a:moveTo>
                  <a:lnTo>
                    <a:pt x="137809" y="5589"/>
                  </a:lnTo>
                  <a:lnTo>
                    <a:pt x="107138" y="25832"/>
                  </a:lnTo>
                  <a:lnTo>
                    <a:pt x="58974" y="75583"/>
                  </a:lnTo>
                  <a:lnTo>
                    <a:pt x="23372" y="132829"/>
                  </a:lnTo>
                  <a:lnTo>
                    <a:pt x="824" y="186635"/>
                  </a:lnTo>
                  <a:lnTo>
                    <a:pt x="0" y="231424"/>
                  </a:lnTo>
                  <a:lnTo>
                    <a:pt x="7482" y="255324"/>
                  </a:lnTo>
                  <a:lnTo>
                    <a:pt x="12753" y="264972"/>
                  </a:lnTo>
                  <a:lnTo>
                    <a:pt x="42529" y="289730"/>
                  </a:lnTo>
                  <a:lnTo>
                    <a:pt x="70839" y="295275"/>
                  </a:lnTo>
                  <a:lnTo>
                    <a:pt x="125494" y="289303"/>
                  </a:lnTo>
                  <a:lnTo>
                    <a:pt x="159251" y="268993"/>
                  </a:lnTo>
                  <a:lnTo>
                    <a:pt x="216788" y="216898"/>
                  </a:lnTo>
                  <a:lnTo>
                    <a:pt x="223337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380685" y="7610129"/>
              <a:ext cx="20848" cy="463255"/>
            </a:xfrm>
            <a:custGeom>
              <a:avLst/>
              <a:gdLst/>
              <a:ahLst/>
              <a:cxnLst/>
              <a:rect l="0" t="0" r="0" b="0"/>
              <a:pathLst>
                <a:path w="20848" h="463255">
                  <a:moveTo>
                    <a:pt x="10528" y="0"/>
                  </a:moveTo>
                  <a:lnTo>
                    <a:pt x="3292" y="28726"/>
                  </a:lnTo>
                  <a:lnTo>
                    <a:pt x="650" y="92112"/>
                  </a:lnTo>
                  <a:lnTo>
                    <a:pt x="3312" y="139207"/>
                  </a:lnTo>
                  <a:lnTo>
                    <a:pt x="8390" y="190205"/>
                  </a:lnTo>
                  <a:lnTo>
                    <a:pt x="13014" y="242361"/>
                  </a:lnTo>
                  <a:lnTo>
                    <a:pt x="18674" y="294859"/>
                  </a:lnTo>
                  <a:lnTo>
                    <a:pt x="20350" y="344340"/>
                  </a:lnTo>
                  <a:lnTo>
                    <a:pt x="20847" y="391755"/>
                  </a:lnTo>
                  <a:lnTo>
                    <a:pt x="18624" y="422119"/>
                  </a:lnTo>
                  <a:lnTo>
                    <a:pt x="0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317513" y="7757872"/>
              <a:ext cx="389556" cy="317653"/>
            </a:xfrm>
            <a:custGeom>
              <a:avLst/>
              <a:gdLst/>
              <a:ahLst/>
              <a:cxnLst/>
              <a:rect l="0" t="0" r="0" b="0"/>
              <a:pathLst>
                <a:path w="389556" h="317653">
                  <a:moveTo>
                    <a:pt x="0" y="52299"/>
                  </a:moveTo>
                  <a:lnTo>
                    <a:pt x="3120" y="94991"/>
                  </a:lnTo>
                  <a:lnTo>
                    <a:pt x="14573" y="126170"/>
                  </a:lnTo>
                  <a:lnTo>
                    <a:pt x="20244" y="136641"/>
                  </a:lnTo>
                  <a:lnTo>
                    <a:pt x="35903" y="151396"/>
                  </a:lnTo>
                  <a:lnTo>
                    <a:pt x="85731" y="175989"/>
                  </a:lnTo>
                  <a:lnTo>
                    <a:pt x="140436" y="179675"/>
                  </a:lnTo>
                  <a:lnTo>
                    <a:pt x="201098" y="167769"/>
                  </a:lnTo>
                  <a:lnTo>
                    <a:pt x="259262" y="142785"/>
                  </a:lnTo>
                  <a:lnTo>
                    <a:pt x="309746" y="108351"/>
                  </a:lnTo>
                  <a:lnTo>
                    <a:pt x="345974" y="63544"/>
                  </a:lnTo>
                  <a:lnTo>
                    <a:pt x="357708" y="37020"/>
                  </a:lnTo>
                  <a:lnTo>
                    <a:pt x="358964" y="25736"/>
                  </a:lnTo>
                  <a:lnTo>
                    <a:pt x="354123" y="6958"/>
                  </a:lnTo>
                  <a:lnTo>
                    <a:pt x="347216" y="2185"/>
                  </a:lnTo>
                  <a:lnTo>
                    <a:pt x="327064" y="0"/>
                  </a:lnTo>
                  <a:lnTo>
                    <a:pt x="283822" y="16526"/>
                  </a:lnTo>
                  <a:lnTo>
                    <a:pt x="226109" y="68323"/>
                  </a:lnTo>
                  <a:lnTo>
                    <a:pt x="209585" y="96042"/>
                  </a:lnTo>
                  <a:lnTo>
                    <a:pt x="202869" y="148838"/>
                  </a:lnTo>
                  <a:lnTo>
                    <a:pt x="206468" y="199576"/>
                  </a:lnTo>
                  <a:lnTo>
                    <a:pt x="219335" y="249067"/>
                  </a:lnTo>
                  <a:lnTo>
                    <a:pt x="249866" y="295641"/>
                  </a:lnTo>
                  <a:lnTo>
                    <a:pt x="272879" y="309800"/>
                  </a:lnTo>
                  <a:lnTo>
                    <a:pt x="302604" y="317652"/>
                  </a:lnTo>
                  <a:lnTo>
                    <a:pt x="348714" y="315496"/>
                  </a:lnTo>
                  <a:lnTo>
                    <a:pt x="389555" y="3049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767117" y="7557488"/>
              <a:ext cx="318977" cy="459774"/>
            </a:xfrm>
            <a:custGeom>
              <a:avLst/>
              <a:gdLst/>
              <a:ahLst/>
              <a:cxnLst/>
              <a:rect l="0" t="0" r="0" b="0"/>
              <a:pathLst>
                <a:path w="318977" h="459774">
                  <a:moveTo>
                    <a:pt x="276863" y="0"/>
                  </a:moveTo>
                  <a:lnTo>
                    <a:pt x="269627" y="44366"/>
                  </a:lnTo>
                  <a:lnTo>
                    <a:pt x="266140" y="103092"/>
                  </a:lnTo>
                  <a:lnTo>
                    <a:pt x="259388" y="152858"/>
                  </a:lnTo>
                  <a:lnTo>
                    <a:pt x="256867" y="202958"/>
                  </a:lnTo>
                  <a:lnTo>
                    <a:pt x="256015" y="265521"/>
                  </a:lnTo>
                  <a:lnTo>
                    <a:pt x="255847" y="328269"/>
                  </a:lnTo>
                  <a:lnTo>
                    <a:pt x="255818" y="382703"/>
                  </a:lnTo>
                  <a:lnTo>
                    <a:pt x="255810" y="432108"/>
                  </a:lnTo>
                  <a:lnTo>
                    <a:pt x="254639" y="436640"/>
                  </a:lnTo>
                  <a:lnTo>
                    <a:pt x="252688" y="433813"/>
                  </a:lnTo>
                  <a:lnTo>
                    <a:pt x="241151" y="381658"/>
                  </a:lnTo>
                  <a:lnTo>
                    <a:pt x="227608" y="328983"/>
                  </a:lnTo>
                  <a:lnTo>
                    <a:pt x="204577" y="268493"/>
                  </a:lnTo>
                  <a:lnTo>
                    <a:pt x="188584" y="250741"/>
                  </a:lnTo>
                  <a:lnTo>
                    <a:pt x="179406" y="244369"/>
                  </a:lnTo>
                  <a:lnTo>
                    <a:pt x="150491" y="243529"/>
                  </a:lnTo>
                  <a:lnTo>
                    <a:pt x="97870" y="259329"/>
                  </a:lnTo>
                  <a:lnTo>
                    <a:pt x="66289" y="276694"/>
                  </a:lnTo>
                  <a:lnTo>
                    <a:pt x="19008" y="321182"/>
                  </a:lnTo>
                  <a:lnTo>
                    <a:pt x="2239" y="354608"/>
                  </a:lnTo>
                  <a:lnTo>
                    <a:pt x="0" y="380651"/>
                  </a:lnTo>
                  <a:lnTo>
                    <a:pt x="4074" y="406654"/>
                  </a:lnTo>
                  <a:lnTo>
                    <a:pt x="13683" y="429909"/>
                  </a:lnTo>
                  <a:lnTo>
                    <a:pt x="31992" y="445704"/>
                  </a:lnTo>
                  <a:lnTo>
                    <a:pt x="56897" y="455454"/>
                  </a:lnTo>
                  <a:lnTo>
                    <a:pt x="101463" y="459773"/>
                  </a:lnTo>
                  <a:lnTo>
                    <a:pt x="155388" y="451344"/>
                  </a:lnTo>
                  <a:lnTo>
                    <a:pt x="198367" y="438667"/>
                  </a:lnTo>
                  <a:lnTo>
                    <a:pt x="249919" y="413423"/>
                  </a:lnTo>
                  <a:lnTo>
                    <a:pt x="301434" y="390387"/>
                  </a:lnTo>
                  <a:lnTo>
                    <a:pt x="318976" y="379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886995" y="8547166"/>
              <a:ext cx="368189" cy="382130"/>
            </a:xfrm>
            <a:custGeom>
              <a:avLst/>
              <a:gdLst/>
              <a:ahLst/>
              <a:cxnLst/>
              <a:rect l="0" t="0" r="0" b="0"/>
              <a:pathLst>
                <a:path w="368189" h="382130">
                  <a:moveTo>
                    <a:pt x="155534" y="0"/>
                  </a:moveTo>
                  <a:lnTo>
                    <a:pt x="102829" y="19127"/>
                  </a:lnTo>
                  <a:lnTo>
                    <a:pt x="86876" y="30338"/>
                  </a:lnTo>
                  <a:lnTo>
                    <a:pt x="47331" y="86374"/>
                  </a:lnTo>
                  <a:lnTo>
                    <a:pt x="18737" y="135215"/>
                  </a:lnTo>
                  <a:lnTo>
                    <a:pt x="5687" y="184734"/>
                  </a:lnTo>
                  <a:lnTo>
                    <a:pt x="0" y="243859"/>
                  </a:lnTo>
                  <a:lnTo>
                    <a:pt x="9494" y="300242"/>
                  </a:lnTo>
                  <a:lnTo>
                    <a:pt x="27125" y="337225"/>
                  </a:lnTo>
                  <a:lnTo>
                    <a:pt x="58345" y="363001"/>
                  </a:lnTo>
                  <a:lnTo>
                    <a:pt x="102820" y="379867"/>
                  </a:lnTo>
                  <a:lnTo>
                    <a:pt x="129766" y="382129"/>
                  </a:lnTo>
                  <a:lnTo>
                    <a:pt x="175660" y="374049"/>
                  </a:lnTo>
                  <a:lnTo>
                    <a:pt x="225756" y="351613"/>
                  </a:lnTo>
                  <a:lnTo>
                    <a:pt x="281418" y="310079"/>
                  </a:lnTo>
                  <a:lnTo>
                    <a:pt x="337590" y="250223"/>
                  </a:lnTo>
                  <a:lnTo>
                    <a:pt x="357785" y="226088"/>
                  </a:lnTo>
                  <a:lnTo>
                    <a:pt x="367476" y="203039"/>
                  </a:lnTo>
                  <a:lnTo>
                    <a:pt x="368188" y="191511"/>
                  </a:lnTo>
                  <a:lnTo>
                    <a:pt x="362741" y="169345"/>
                  </a:lnTo>
                  <a:lnTo>
                    <a:pt x="349401" y="154033"/>
                  </a:lnTo>
                  <a:lnTo>
                    <a:pt x="340931" y="148313"/>
                  </a:lnTo>
                  <a:lnTo>
                    <a:pt x="295474" y="140260"/>
                  </a:lnTo>
                  <a:lnTo>
                    <a:pt x="242448" y="145945"/>
                  </a:lnTo>
                  <a:lnTo>
                    <a:pt x="187473" y="161707"/>
                  </a:lnTo>
                  <a:lnTo>
                    <a:pt x="126190" y="179021"/>
                  </a:lnTo>
                  <a:lnTo>
                    <a:pt x="92363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389969" y="884196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997101" y="8610336"/>
              <a:ext cx="246286" cy="309656"/>
            </a:xfrm>
            <a:custGeom>
              <a:avLst/>
              <a:gdLst/>
              <a:ahLst/>
              <a:cxnLst/>
              <a:rect l="0" t="0" r="0" b="0"/>
              <a:pathLst>
                <a:path w="246286" h="309656">
                  <a:moveTo>
                    <a:pt x="108599" y="0"/>
                  </a:moveTo>
                  <a:lnTo>
                    <a:pt x="86242" y="5591"/>
                  </a:lnTo>
                  <a:lnTo>
                    <a:pt x="69026" y="23932"/>
                  </a:lnTo>
                  <a:lnTo>
                    <a:pt x="32894" y="85560"/>
                  </a:lnTo>
                  <a:lnTo>
                    <a:pt x="14833" y="145930"/>
                  </a:lnTo>
                  <a:lnTo>
                    <a:pt x="0" y="208850"/>
                  </a:lnTo>
                  <a:lnTo>
                    <a:pt x="512" y="265823"/>
                  </a:lnTo>
                  <a:lnTo>
                    <a:pt x="11427" y="294009"/>
                  </a:lnTo>
                  <a:lnTo>
                    <a:pt x="19251" y="304800"/>
                  </a:lnTo>
                  <a:lnTo>
                    <a:pt x="29146" y="309655"/>
                  </a:lnTo>
                  <a:lnTo>
                    <a:pt x="52619" y="308811"/>
                  </a:lnTo>
                  <a:lnTo>
                    <a:pt x="72411" y="297517"/>
                  </a:lnTo>
                  <a:lnTo>
                    <a:pt x="119908" y="242081"/>
                  </a:lnTo>
                  <a:lnTo>
                    <a:pt x="161395" y="180703"/>
                  </a:lnTo>
                  <a:lnTo>
                    <a:pt x="203386" y="117584"/>
                  </a:lnTo>
                  <a:lnTo>
                    <a:pt x="235900" y="58366"/>
                  </a:lnTo>
                  <a:lnTo>
                    <a:pt x="246285" y="34130"/>
                  </a:lnTo>
                  <a:lnTo>
                    <a:pt x="244843" y="30943"/>
                  </a:lnTo>
                  <a:lnTo>
                    <a:pt x="230763" y="39879"/>
                  </a:lnTo>
                  <a:lnTo>
                    <a:pt x="193171" y="76509"/>
                  </a:lnTo>
                  <a:lnTo>
                    <a:pt x="154730" y="135624"/>
                  </a:lnTo>
                  <a:lnTo>
                    <a:pt x="138905" y="168087"/>
                  </a:lnTo>
                  <a:lnTo>
                    <a:pt x="130874" y="220026"/>
                  </a:lnTo>
                  <a:lnTo>
                    <a:pt x="129656" y="231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632124" y="8578752"/>
              <a:ext cx="21058" cy="235871"/>
            </a:xfrm>
            <a:custGeom>
              <a:avLst/>
              <a:gdLst/>
              <a:ahLst/>
              <a:cxnLst/>
              <a:rect l="0" t="0" r="0" b="0"/>
              <a:pathLst>
                <a:path w="21058" h="235871">
                  <a:moveTo>
                    <a:pt x="0" y="0"/>
                  </a:moveTo>
                  <a:lnTo>
                    <a:pt x="14655" y="58617"/>
                  </a:lnTo>
                  <a:lnTo>
                    <a:pt x="19160" y="115764"/>
                  </a:lnTo>
                  <a:lnTo>
                    <a:pt x="20495" y="178970"/>
                  </a:lnTo>
                  <a:lnTo>
                    <a:pt x="20891" y="230973"/>
                  </a:lnTo>
                  <a:lnTo>
                    <a:pt x="19777" y="235870"/>
                  </a:lnTo>
                  <a:lnTo>
                    <a:pt x="17864" y="233285"/>
                  </a:lnTo>
                  <a:lnTo>
                    <a:pt x="15419" y="225713"/>
                  </a:lnTo>
                  <a:lnTo>
                    <a:pt x="21057" y="168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632124" y="8425007"/>
              <a:ext cx="259903" cy="427486"/>
            </a:xfrm>
            <a:custGeom>
              <a:avLst/>
              <a:gdLst/>
              <a:ahLst/>
              <a:cxnLst/>
              <a:rect l="0" t="0" r="0" b="0"/>
              <a:pathLst>
                <a:path w="259903" h="427486">
                  <a:moveTo>
                    <a:pt x="0" y="37931"/>
                  </a:moveTo>
                  <a:lnTo>
                    <a:pt x="11179" y="21163"/>
                  </a:lnTo>
                  <a:lnTo>
                    <a:pt x="29145" y="9811"/>
                  </a:lnTo>
                  <a:lnTo>
                    <a:pt x="55068" y="2037"/>
                  </a:lnTo>
                  <a:lnTo>
                    <a:pt x="106784" y="0"/>
                  </a:lnTo>
                  <a:lnTo>
                    <a:pt x="137927" y="7815"/>
                  </a:lnTo>
                  <a:lnTo>
                    <a:pt x="161127" y="22206"/>
                  </a:lnTo>
                  <a:lnTo>
                    <a:pt x="170589" y="30957"/>
                  </a:lnTo>
                  <a:lnTo>
                    <a:pt x="181103" y="53158"/>
                  </a:lnTo>
                  <a:lnTo>
                    <a:pt x="183906" y="65631"/>
                  </a:lnTo>
                  <a:lnTo>
                    <a:pt x="180782" y="91965"/>
                  </a:lnTo>
                  <a:lnTo>
                    <a:pt x="153269" y="153711"/>
                  </a:lnTo>
                  <a:lnTo>
                    <a:pt x="113583" y="215294"/>
                  </a:lnTo>
                  <a:lnTo>
                    <a:pt x="52447" y="270878"/>
                  </a:lnTo>
                  <a:lnTo>
                    <a:pt x="47833" y="271609"/>
                  </a:lnTo>
                  <a:lnTo>
                    <a:pt x="47097" y="266245"/>
                  </a:lnTo>
                  <a:lnTo>
                    <a:pt x="52518" y="248198"/>
                  </a:lnTo>
                  <a:lnTo>
                    <a:pt x="81627" y="210319"/>
                  </a:lnTo>
                  <a:lnTo>
                    <a:pt x="117380" y="183074"/>
                  </a:lnTo>
                  <a:lnTo>
                    <a:pt x="168663" y="161391"/>
                  </a:lnTo>
                  <a:lnTo>
                    <a:pt x="189605" y="160263"/>
                  </a:lnTo>
                  <a:lnTo>
                    <a:pt x="200103" y="161600"/>
                  </a:lnTo>
                  <a:lnTo>
                    <a:pt x="221126" y="175563"/>
                  </a:lnTo>
                  <a:lnTo>
                    <a:pt x="239828" y="196197"/>
                  </a:lnTo>
                  <a:lnTo>
                    <a:pt x="252040" y="217066"/>
                  </a:lnTo>
                  <a:lnTo>
                    <a:pt x="259902" y="254135"/>
                  </a:lnTo>
                  <a:lnTo>
                    <a:pt x="254154" y="307412"/>
                  </a:lnTo>
                  <a:lnTo>
                    <a:pt x="238633" y="352945"/>
                  </a:lnTo>
                  <a:lnTo>
                    <a:pt x="212663" y="405148"/>
                  </a:lnTo>
                  <a:lnTo>
                    <a:pt x="196293" y="421847"/>
                  </a:lnTo>
                  <a:lnTo>
                    <a:pt x="187014" y="426066"/>
                  </a:lnTo>
                  <a:lnTo>
                    <a:pt x="147399" y="4274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916394" y="8547166"/>
              <a:ext cx="242156" cy="221089"/>
            </a:xfrm>
            <a:custGeom>
              <a:avLst/>
              <a:gdLst/>
              <a:ahLst/>
              <a:cxnLst/>
              <a:rect l="0" t="0" r="0" b="0"/>
              <a:pathLst>
                <a:path w="242156" h="221089">
                  <a:moveTo>
                    <a:pt x="0" y="73700"/>
                  </a:moveTo>
                  <a:lnTo>
                    <a:pt x="50995" y="130933"/>
                  </a:lnTo>
                  <a:lnTo>
                    <a:pt x="74804" y="177812"/>
                  </a:lnTo>
                  <a:lnTo>
                    <a:pt x="81436" y="215811"/>
                  </a:lnTo>
                  <a:lnTo>
                    <a:pt x="81197" y="221083"/>
                  </a:lnTo>
                  <a:lnTo>
                    <a:pt x="79867" y="221088"/>
                  </a:lnTo>
                  <a:lnTo>
                    <a:pt x="77812" y="217582"/>
                  </a:lnTo>
                  <a:lnTo>
                    <a:pt x="74918" y="190291"/>
                  </a:lnTo>
                  <a:lnTo>
                    <a:pt x="85239" y="146979"/>
                  </a:lnTo>
                  <a:lnTo>
                    <a:pt x="108704" y="97102"/>
                  </a:lnTo>
                  <a:lnTo>
                    <a:pt x="142008" y="51893"/>
                  </a:lnTo>
                  <a:lnTo>
                    <a:pt x="178037" y="23174"/>
                  </a:lnTo>
                  <a:lnTo>
                    <a:pt x="222774" y="4924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465109" y="8515032"/>
              <a:ext cx="230395" cy="259449"/>
            </a:xfrm>
            <a:custGeom>
              <a:avLst/>
              <a:gdLst/>
              <a:ahLst/>
              <a:cxnLst/>
              <a:rect l="0" t="0" r="0" b="0"/>
              <a:pathLst>
                <a:path w="230395" h="259449">
                  <a:moveTo>
                    <a:pt x="230394" y="21605"/>
                  </a:moveTo>
                  <a:lnTo>
                    <a:pt x="219215" y="4838"/>
                  </a:lnTo>
                  <a:lnTo>
                    <a:pt x="211243" y="1068"/>
                  </a:lnTo>
                  <a:lnTo>
                    <a:pt x="189907" y="0"/>
                  </a:lnTo>
                  <a:lnTo>
                    <a:pt x="130846" y="8845"/>
                  </a:lnTo>
                  <a:lnTo>
                    <a:pt x="89504" y="19644"/>
                  </a:lnTo>
                  <a:lnTo>
                    <a:pt x="29845" y="48738"/>
                  </a:lnTo>
                  <a:lnTo>
                    <a:pt x="9070" y="56281"/>
                  </a:lnTo>
                  <a:lnTo>
                    <a:pt x="3296" y="62270"/>
                  </a:lnTo>
                  <a:lnTo>
                    <a:pt x="616" y="69773"/>
                  </a:lnTo>
                  <a:lnTo>
                    <a:pt x="0" y="78283"/>
                  </a:lnTo>
                  <a:lnTo>
                    <a:pt x="5438" y="85127"/>
                  </a:lnTo>
                  <a:lnTo>
                    <a:pt x="27078" y="95851"/>
                  </a:lnTo>
                  <a:lnTo>
                    <a:pt x="89800" y="112267"/>
                  </a:lnTo>
                  <a:lnTo>
                    <a:pt x="143503" y="124377"/>
                  </a:lnTo>
                  <a:lnTo>
                    <a:pt x="198689" y="149971"/>
                  </a:lnTo>
                  <a:lnTo>
                    <a:pt x="213573" y="164055"/>
                  </a:lnTo>
                  <a:lnTo>
                    <a:pt x="219180" y="172724"/>
                  </a:lnTo>
                  <a:lnTo>
                    <a:pt x="222290" y="191714"/>
                  </a:lnTo>
                  <a:lnTo>
                    <a:pt x="221482" y="201692"/>
                  </a:lnTo>
                  <a:lnTo>
                    <a:pt x="214345" y="219018"/>
                  </a:lnTo>
                  <a:lnTo>
                    <a:pt x="209166" y="226913"/>
                  </a:lnTo>
                  <a:lnTo>
                    <a:pt x="179520" y="249204"/>
                  </a:lnTo>
                  <a:lnTo>
                    <a:pt x="141101" y="259448"/>
                  </a:lnTo>
                  <a:lnTo>
                    <a:pt x="123248" y="258724"/>
                  </a:lnTo>
                  <a:lnTo>
                    <a:pt x="104052" y="2532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811316" y="8441881"/>
              <a:ext cx="47704" cy="263213"/>
            </a:xfrm>
            <a:custGeom>
              <a:avLst/>
              <a:gdLst/>
              <a:ahLst/>
              <a:cxnLst/>
              <a:rect l="0" t="0" r="0" b="0"/>
              <a:pathLst>
                <a:path w="47704" h="263213">
                  <a:moveTo>
                    <a:pt x="42114" y="0"/>
                  </a:moveTo>
                  <a:lnTo>
                    <a:pt x="47703" y="16768"/>
                  </a:lnTo>
                  <a:lnTo>
                    <a:pt x="43262" y="79091"/>
                  </a:lnTo>
                  <a:lnTo>
                    <a:pt x="34395" y="134958"/>
                  </a:lnTo>
                  <a:lnTo>
                    <a:pt x="20919" y="190175"/>
                  </a:lnTo>
                  <a:lnTo>
                    <a:pt x="3107" y="252987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811316" y="8528340"/>
              <a:ext cx="242157" cy="208340"/>
            </a:xfrm>
            <a:custGeom>
              <a:avLst/>
              <a:gdLst/>
              <a:ahLst/>
              <a:cxnLst/>
              <a:rect l="0" t="0" r="0" b="0"/>
              <a:pathLst>
                <a:path w="242157" h="208340">
                  <a:moveTo>
                    <a:pt x="0" y="18826"/>
                  </a:moveTo>
                  <a:lnTo>
                    <a:pt x="37478" y="10492"/>
                  </a:lnTo>
                  <a:lnTo>
                    <a:pt x="97656" y="1351"/>
                  </a:lnTo>
                  <a:lnTo>
                    <a:pt x="147868" y="0"/>
                  </a:lnTo>
                  <a:lnTo>
                    <a:pt x="174514" y="3830"/>
                  </a:lnTo>
                  <a:lnTo>
                    <a:pt x="194935" y="12550"/>
                  </a:lnTo>
                  <a:lnTo>
                    <a:pt x="203656" y="18152"/>
                  </a:lnTo>
                  <a:lnTo>
                    <a:pt x="216466" y="36853"/>
                  </a:lnTo>
                  <a:lnTo>
                    <a:pt x="234222" y="86988"/>
                  </a:lnTo>
                  <a:lnTo>
                    <a:pt x="239419" y="148017"/>
                  </a:lnTo>
                  <a:lnTo>
                    <a:pt x="235625" y="182667"/>
                  </a:lnTo>
                  <a:lnTo>
                    <a:pt x="242156" y="2083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211774" y="8389238"/>
              <a:ext cx="20683" cy="357970"/>
            </a:xfrm>
            <a:custGeom>
              <a:avLst/>
              <a:gdLst/>
              <a:ahLst/>
              <a:cxnLst/>
              <a:rect l="0" t="0" r="0" b="0"/>
              <a:pathLst>
                <a:path w="20683" h="357970">
                  <a:moveTo>
                    <a:pt x="20682" y="0"/>
                  </a:moveTo>
                  <a:lnTo>
                    <a:pt x="20682" y="55170"/>
                  </a:lnTo>
                  <a:lnTo>
                    <a:pt x="17562" y="107204"/>
                  </a:lnTo>
                  <a:lnTo>
                    <a:pt x="6028" y="161816"/>
                  </a:lnTo>
                  <a:lnTo>
                    <a:pt x="890" y="220005"/>
                  </a:lnTo>
                  <a:lnTo>
                    <a:pt x="0" y="274197"/>
                  </a:lnTo>
                  <a:lnTo>
                    <a:pt x="2819" y="332496"/>
                  </a:lnTo>
                  <a:lnTo>
                    <a:pt x="8063" y="351328"/>
                  </a:lnTo>
                  <a:lnTo>
                    <a:pt x="11100" y="354711"/>
                  </a:lnTo>
                  <a:lnTo>
                    <a:pt x="20682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348269" y="8315539"/>
              <a:ext cx="31395" cy="431669"/>
            </a:xfrm>
            <a:custGeom>
              <a:avLst/>
              <a:gdLst/>
              <a:ahLst/>
              <a:cxnLst/>
              <a:rect l="0" t="0" r="0" b="0"/>
              <a:pathLst>
                <a:path w="31395" h="431669">
                  <a:moveTo>
                    <a:pt x="21058" y="0"/>
                  </a:moveTo>
                  <a:lnTo>
                    <a:pt x="28293" y="28726"/>
                  </a:lnTo>
                  <a:lnTo>
                    <a:pt x="30611" y="80262"/>
                  </a:lnTo>
                  <a:lnTo>
                    <a:pt x="31153" y="123799"/>
                  </a:lnTo>
                  <a:lnTo>
                    <a:pt x="31394" y="170445"/>
                  </a:lnTo>
                  <a:lnTo>
                    <a:pt x="28410" y="230267"/>
                  </a:lnTo>
                  <a:lnTo>
                    <a:pt x="23236" y="279577"/>
                  </a:lnTo>
                  <a:lnTo>
                    <a:pt x="18583" y="335521"/>
                  </a:lnTo>
                  <a:lnTo>
                    <a:pt x="6531" y="395649"/>
                  </a:lnTo>
                  <a:lnTo>
                    <a:pt x="0" y="431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042943" y="8441881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10529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779938" y="8378710"/>
              <a:ext cx="168457" cy="357970"/>
            </a:xfrm>
            <a:custGeom>
              <a:avLst/>
              <a:gdLst/>
              <a:ahLst/>
              <a:cxnLst/>
              <a:rect l="0" t="0" r="0" b="0"/>
              <a:pathLst>
                <a:path w="168457" h="357970">
                  <a:moveTo>
                    <a:pt x="0" y="0"/>
                  </a:moveTo>
                  <a:lnTo>
                    <a:pt x="8333" y="37479"/>
                  </a:lnTo>
                  <a:lnTo>
                    <a:pt x="10095" y="88902"/>
                  </a:lnTo>
                  <a:lnTo>
                    <a:pt x="16508" y="142950"/>
                  </a:lnTo>
                  <a:lnTo>
                    <a:pt x="11547" y="205044"/>
                  </a:lnTo>
                  <a:lnTo>
                    <a:pt x="5241" y="257285"/>
                  </a:lnTo>
                  <a:lnTo>
                    <a:pt x="2205" y="311651"/>
                  </a:lnTo>
                  <a:lnTo>
                    <a:pt x="3810" y="310712"/>
                  </a:lnTo>
                  <a:lnTo>
                    <a:pt x="19219" y="249970"/>
                  </a:lnTo>
                  <a:lnTo>
                    <a:pt x="44226" y="190542"/>
                  </a:lnTo>
                  <a:lnTo>
                    <a:pt x="61327" y="152643"/>
                  </a:lnTo>
                  <a:lnTo>
                    <a:pt x="77559" y="134912"/>
                  </a:lnTo>
                  <a:lnTo>
                    <a:pt x="86801" y="128546"/>
                  </a:lnTo>
                  <a:lnTo>
                    <a:pt x="95302" y="126641"/>
                  </a:lnTo>
                  <a:lnTo>
                    <a:pt x="103309" y="127712"/>
                  </a:lnTo>
                  <a:lnTo>
                    <a:pt x="110987" y="130764"/>
                  </a:lnTo>
                  <a:lnTo>
                    <a:pt x="125756" y="146635"/>
                  </a:lnTo>
                  <a:lnTo>
                    <a:pt x="154302" y="200541"/>
                  </a:lnTo>
                  <a:lnTo>
                    <a:pt x="164262" y="261541"/>
                  </a:lnTo>
                  <a:lnTo>
                    <a:pt x="167214" y="314710"/>
                  </a:lnTo>
                  <a:lnTo>
                    <a:pt x="168456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977113" y="8483995"/>
              <a:ext cx="245023" cy="305327"/>
            </a:xfrm>
            <a:custGeom>
              <a:avLst/>
              <a:gdLst/>
              <a:ahLst/>
              <a:cxnLst/>
              <a:rect l="0" t="0" r="0" b="0"/>
              <a:pathLst>
                <a:path w="245023" h="305327">
                  <a:moveTo>
                    <a:pt x="160794" y="0"/>
                  </a:moveTo>
                  <a:lnTo>
                    <a:pt x="138437" y="0"/>
                  </a:lnTo>
                  <a:lnTo>
                    <a:pt x="114983" y="12479"/>
                  </a:lnTo>
                  <a:lnTo>
                    <a:pt x="57033" y="65537"/>
                  </a:lnTo>
                  <a:lnTo>
                    <a:pt x="16648" y="126549"/>
                  </a:lnTo>
                  <a:lnTo>
                    <a:pt x="0" y="174086"/>
                  </a:lnTo>
                  <a:lnTo>
                    <a:pt x="197" y="214708"/>
                  </a:lnTo>
                  <a:lnTo>
                    <a:pt x="7919" y="236195"/>
                  </a:lnTo>
                  <a:lnTo>
                    <a:pt x="13254" y="245201"/>
                  </a:lnTo>
                  <a:lnTo>
                    <a:pt x="22660" y="248865"/>
                  </a:lnTo>
                  <a:lnTo>
                    <a:pt x="48709" y="246697"/>
                  </a:lnTo>
                  <a:lnTo>
                    <a:pt x="73543" y="234815"/>
                  </a:lnTo>
                  <a:lnTo>
                    <a:pt x="93940" y="217837"/>
                  </a:lnTo>
                  <a:lnTo>
                    <a:pt x="116566" y="178341"/>
                  </a:lnTo>
                  <a:lnTo>
                    <a:pt x="143185" y="122748"/>
                  </a:lnTo>
                  <a:lnTo>
                    <a:pt x="152187" y="88479"/>
                  </a:lnTo>
                  <a:lnTo>
                    <a:pt x="155056" y="83553"/>
                  </a:lnTo>
                  <a:lnTo>
                    <a:pt x="156969" y="87287"/>
                  </a:lnTo>
                  <a:lnTo>
                    <a:pt x="165627" y="143714"/>
                  </a:lnTo>
                  <a:lnTo>
                    <a:pt x="178603" y="197234"/>
                  </a:lnTo>
                  <a:lnTo>
                    <a:pt x="201513" y="257904"/>
                  </a:lnTo>
                  <a:lnTo>
                    <a:pt x="221082" y="287635"/>
                  </a:lnTo>
                  <a:lnTo>
                    <a:pt x="231652" y="297463"/>
                  </a:lnTo>
                  <a:lnTo>
                    <a:pt x="245022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298953" y="8378710"/>
              <a:ext cx="196924" cy="347441"/>
            </a:xfrm>
            <a:custGeom>
              <a:avLst/>
              <a:gdLst/>
              <a:ahLst/>
              <a:cxnLst/>
              <a:rect l="0" t="0" r="0" b="0"/>
              <a:pathLst>
                <a:path w="196924" h="347441">
                  <a:moveTo>
                    <a:pt x="196923" y="0"/>
                  </a:moveTo>
                  <a:lnTo>
                    <a:pt x="189687" y="50433"/>
                  </a:lnTo>
                  <a:lnTo>
                    <a:pt x="187370" y="105410"/>
                  </a:lnTo>
                  <a:lnTo>
                    <a:pt x="186587" y="167095"/>
                  </a:lnTo>
                  <a:lnTo>
                    <a:pt x="186432" y="224339"/>
                  </a:lnTo>
                  <a:lnTo>
                    <a:pt x="186406" y="277821"/>
                  </a:lnTo>
                  <a:lnTo>
                    <a:pt x="179161" y="332606"/>
                  </a:lnTo>
                  <a:lnTo>
                    <a:pt x="178063" y="331701"/>
                  </a:lnTo>
                  <a:lnTo>
                    <a:pt x="161340" y="272820"/>
                  </a:lnTo>
                  <a:lnTo>
                    <a:pt x="132764" y="215764"/>
                  </a:lnTo>
                  <a:lnTo>
                    <a:pt x="109283" y="191052"/>
                  </a:lnTo>
                  <a:lnTo>
                    <a:pt x="99891" y="183520"/>
                  </a:lnTo>
                  <a:lnTo>
                    <a:pt x="73859" y="178271"/>
                  </a:lnTo>
                  <a:lnTo>
                    <a:pt x="58729" y="178509"/>
                  </a:lnTo>
                  <a:lnTo>
                    <a:pt x="35677" y="188131"/>
                  </a:lnTo>
                  <a:lnTo>
                    <a:pt x="26255" y="195612"/>
                  </a:lnTo>
                  <a:lnTo>
                    <a:pt x="12666" y="216400"/>
                  </a:lnTo>
                  <a:lnTo>
                    <a:pt x="3897" y="241237"/>
                  </a:lnTo>
                  <a:lnTo>
                    <a:pt x="0" y="267873"/>
                  </a:lnTo>
                  <a:lnTo>
                    <a:pt x="4506" y="292190"/>
                  </a:lnTo>
                  <a:lnTo>
                    <a:pt x="8983" y="303588"/>
                  </a:lnTo>
                  <a:lnTo>
                    <a:pt x="26437" y="322491"/>
                  </a:lnTo>
                  <a:lnTo>
                    <a:pt x="37642" y="330808"/>
                  </a:lnTo>
                  <a:lnTo>
                    <a:pt x="65690" y="340048"/>
                  </a:lnTo>
                  <a:lnTo>
                    <a:pt x="105007" y="345251"/>
                  </a:lnTo>
                  <a:lnTo>
                    <a:pt x="133752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075952" y="8251169"/>
              <a:ext cx="230619" cy="453925"/>
            </a:xfrm>
            <a:custGeom>
              <a:avLst/>
              <a:gdLst/>
              <a:ahLst/>
              <a:cxnLst/>
              <a:rect l="0" t="0" r="0" b="0"/>
              <a:pathLst>
                <a:path w="230619" h="453925">
                  <a:moveTo>
                    <a:pt x="230618" y="32784"/>
                  </a:moveTo>
                  <a:lnTo>
                    <a:pt x="225029" y="16016"/>
                  </a:lnTo>
                  <a:lnTo>
                    <a:pt x="217533" y="9907"/>
                  </a:lnTo>
                  <a:lnTo>
                    <a:pt x="193607" y="0"/>
                  </a:lnTo>
                  <a:lnTo>
                    <a:pt x="163476" y="4176"/>
                  </a:lnTo>
                  <a:lnTo>
                    <a:pt x="119867" y="26258"/>
                  </a:lnTo>
                  <a:lnTo>
                    <a:pt x="79280" y="59571"/>
                  </a:lnTo>
                  <a:lnTo>
                    <a:pt x="41511" y="118691"/>
                  </a:lnTo>
                  <a:lnTo>
                    <a:pt x="14469" y="181357"/>
                  </a:lnTo>
                  <a:lnTo>
                    <a:pt x="2395" y="241854"/>
                  </a:lnTo>
                  <a:lnTo>
                    <a:pt x="0" y="291263"/>
                  </a:lnTo>
                  <a:lnTo>
                    <a:pt x="2409" y="350356"/>
                  </a:lnTo>
                  <a:lnTo>
                    <a:pt x="7413" y="406080"/>
                  </a:lnTo>
                  <a:lnTo>
                    <a:pt x="9520" y="4539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948601" y="8478864"/>
              <a:ext cx="401835" cy="238096"/>
            </a:xfrm>
            <a:custGeom>
              <a:avLst/>
              <a:gdLst/>
              <a:ahLst/>
              <a:cxnLst/>
              <a:rect l="0" t="0" r="0" b="0"/>
              <a:pathLst>
                <a:path w="401835" h="238096">
                  <a:moveTo>
                    <a:pt x="0" y="57773"/>
                  </a:moveTo>
                  <a:lnTo>
                    <a:pt x="34898" y="28466"/>
                  </a:lnTo>
                  <a:lnTo>
                    <a:pt x="95048" y="2130"/>
                  </a:lnTo>
                  <a:lnTo>
                    <a:pt x="143196" y="2422"/>
                  </a:lnTo>
                  <a:lnTo>
                    <a:pt x="190737" y="15507"/>
                  </a:lnTo>
                  <a:lnTo>
                    <a:pt x="213844" y="37039"/>
                  </a:lnTo>
                  <a:lnTo>
                    <a:pt x="230742" y="67276"/>
                  </a:lnTo>
                  <a:lnTo>
                    <a:pt x="244493" y="120251"/>
                  </a:lnTo>
                  <a:lnTo>
                    <a:pt x="246083" y="174490"/>
                  </a:lnTo>
                  <a:lnTo>
                    <a:pt x="252090" y="199725"/>
                  </a:lnTo>
                  <a:lnTo>
                    <a:pt x="262559" y="218739"/>
                  </a:lnTo>
                  <a:lnTo>
                    <a:pt x="281249" y="231869"/>
                  </a:lnTo>
                  <a:lnTo>
                    <a:pt x="292785" y="237008"/>
                  </a:lnTo>
                  <a:lnTo>
                    <a:pt x="303984" y="238095"/>
                  </a:lnTo>
                  <a:lnTo>
                    <a:pt x="325787" y="233062"/>
                  </a:lnTo>
                  <a:lnTo>
                    <a:pt x="352203" y="217076"/>
                  </a:lnTo>
                  <a:lnTo>
                    <a:pt x="380437" y="180753"/>
                  </a:lnTo>
                  <a:lnTo>
                    <a:pt x="399851" y="132947"/>
                  </a:lnTo>
                  <a:lnTo>
                    <a:pt x="401834" y="81737"/>
                  </a:lnTo>
                  <a:lnTo>
                    <a:pt x="391503" y="53216"/>
                  </a:lnTo>
                  <a:lnTo>
                    <a:pt x="374043" y="30012"/>
                  </a:lnTo>
                  <a:lnTo>
                    <a:pt x="350685" y="11900"/>
                  </a:lnTo>
                  <a:lnTo>
                    <a:pt x="321586" y="2290"/>
                  </a:lnTo>
                  <a:lnTo>
                    <a:pt x="275439" y="0"/>
                  </a:lnTo>
                  <a:lnTo>
                    <a:pt x="231627" y="51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464498" y="8260074"/>
              <a:ext cx="294799" cy="434492"/>
            </a:xfrm>
            <a:custGeom>
              <a:avLst/>
              <a:gdLst/>
              <a:ahLst/>
              <a:cxnLst/>
              <a:rect l="0" t="0" r="0" b="0"/>
              <a:pathLst>
                <a:path w="294799" h="434492">
                  <a:moveTo>
                    <a:pt x="0" y="381848"/>
                  </a:moveTo>
                  <a:lnTo>
                    <a:pt x="0" y="326679"/>
                  </a:lnTo>
                  <a:lnTo>
                    <a:pt x="3119" y="271525"/>
                  </a:lnTo>
                  <a:lnTo>
                    <a:pt x="14572" y="222428"/>
                  </a:lnTo>
                  <a:lnTo>
                    <a:pt x="39403" y="159025"/>
                  </a:lnTo>
                  <a:lnTo>
                    <a:pt x="75243" y="102611"/>
                  </a:lnTo>
                  <a:lnTo>
                    <a:pt x="126545" y="51188"/>
                  </a:lnTo>
                  <a:lnTo>
                    <a:pt x="179011" y="16832"/>
                  </a:lnTo>
                  <a:lnTo>
                    <a:pt x="221104" y="0"/>
                  </a:lnTo>
                  <a:lnTo>
                    <a:pt x="232800" y="941"/>
                  </a:lnTo>
                  <a:lnTo>
                    <a:pt x="258275" y="11344"/>
                  </a:lnTo>
                  <a:lnTo>
                    <a:pt x="275836" y="33907"/>
                  </a:lnTo>
                  <a:lnTo>
                    <a:pt x="286371" y="65771"/>
                  </a:lnTo>
                  <a:lnTo>
                    <a:pt x="291052" y="107229"/>
                  </a:lnTo>
                  <a:lnTo>
                    <a:pt x="293133" y="152951"/>
                  </a:lnTo>
                  <a:lnTo>
                    <a:pt x="294058" y="200568"/>
                  </a:lnTo>
                  <a:lnTo>
                    <a:pt x="294469" y="249027"/>
                  </a:lnTo>
                  <a:lnTo>
                    <a:pt x="291532" y="294741"/>
                  </a:lnTo>
                  <a:lnTo>
                    <a:pt x="289541" y="353699"/>
                  </a:lnTo>
                  <a:lnTo>
                    <a:pt x="293240" y="397685"/>
                  </a:lnTo>
                  <a:lnTo>
                    <a:pt x="294798" y="434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590840" y="8380787"/>
              <a:ext cx="503750" cy="282194"/>
            </a:xfrm>
            <a:custGeom>
              <a:avLst/>
              <a:gdLst/>
              <a:ahLst/>
              <a:cxnLst/>
              <a:rect l="0" t="0" r="0" b="0"/>
              <a:pathLst>
                <a:path w="503750" h="282194">
                  <a:moveTo>
                    <a:pt x="0" y="82151"/>
                  </a:moveTo>
                  <a:lnTo>
                    <a:pt x="48931" y="70698"/>
                  </a:lnTo>
                  <a:lnTo>
                    <a:pt x="108061" y="57401"/>
                  </a:lnTo>
                  <a:lnTo>
                    <a:pt x="164802" y="50746"/>
                  </a:lnTo>
                  <a:lnTo>
                    <a:pt x="221070" y="39380"/>
                  </a:lnTo>
                  <a:lnTo>
                    <a:pt x="277245" y="25870"/>
                  </a:lnTo>
                  <a:lnTo>
                    <a:pt x="328505" y="11935"/>
                  </a:lnTo>
                  <a:lnTo>
                    <a:pt x="380434" y="2595"/>
                  </a:lnTo>
                  <a:lnTo>
                    <a:pt x="411627" y="0"/>
                  </a:lnTo>
                  <a:lnTo>
                    <a:pt x="419477" y="2818"/>
                  </a:lnTo>
                  <a:lnTo>
                    <a:pt x="422371" y="8205"/>
                  </a:lnTo>
                  <a:lnTo>
                    <a:pt x="421961" y="15307"/>
                  </a:lnTo>
                  <a:lnTo>
                    <a:pt x="415266" y="29435"/>
                  </a:lnTo>
                  <a:lnTo>
                    <a:pt x="403321" y="43514"/>
                  </a:lnTo>
                  <a:lnTo>
                    <a:pt x="340734" y="92893"/>
                  </a:lnTo>
                  <a:lnTo>
                    <a:pt x="322623" y="108762"/>
                  </a:lnTo>
                  <a:lnTo>
                    <a:pt x="321537" y="115100"/>
                  </a:lnTo>
                  <a:lnTo>
                    <a:pt x="325491" y="120495"/>
                  </a:lnTo>
                  <a:lnTo>
                    <a:pt x="343534" y="129608"/>
                  </a:lnTo>
                  <a:lnTo>
                    <a:pt x="402777" y="144990"/>
                  </a:lnTo>
                  <a:lnTo>
                    <a:pt x="459627" y="159295"/>
                  </a:lnTo>
                  <a:lnTo>
                    <a:pt x="493764" y="175458"/>
                  </a:lnTo>
                  <a:lnTo>
                    <a:pt x="499971" y="184130"/>
                  </a:lnTo>
                  <a:lnTo>
                    <a:pt x="503749" y="206243"/>
                  </a:lnTo>
                  <a:lnTo>
                    <a:pt x="500779" y="216352"/>
                  </a:lnTo>
                  <a:lnTo>
                    <a:pt x="488120" y="233823"/>
                  </a:lnTo>
                  <a:lnTo>
                    <a:pt x="461263" y="251223"/>
                  </a:lnTo>
                  <a:lnTo>
                    <a:pt x="404110" y="271283"/>
                  </a:lnTo>
                  <a:lnTo>
                    <a:pt x="365401" y="278960"/>
                  </a:lnTo>
                  <a:lnTo>
                    <a:pt x="336912" y="2821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306777" y="8383333"/>
              <a:ext cx="212638" cy="195016"/>
            </a:xfrm>
            <a:custGeom>
              <a:avLst/>
              <a:gdLst/>
              <a:ahLst/>
              <a:cxnLst/>
              <a:rect l="0" t="0" r="0" b="0"/>
              <a:pathLst>
                <a:path w="212638" h="195016">
                  <a:moveTo>
                    <a:pt x="52643" y="26963"/>
                  </a:moveTo>
                  <a:lnTo>
                    <a:pt x="55763" y="75893"/>
                  </a:lnTo>
                  <a:lnTo>
                    <a:pt x="67297" y="129434"/>
                  </a:lnTo>
                  <a:lnTo>
                    <a:pt x="82981" y="168588"/>
                  </a:lnTo>
                  <a:lnTo>
                    <a:pt x="98883" y="186614"/>
                  </a:lnTo>
                  <a:lnTo>
                    <a:pt x="108036" y="193058"/>
                  </a:lnTo>
                  <a:lnTo>
                    <a:pt x="117647" y="195015"/>
                  </a:lnTo>
                  <a:lnTo>
                    <a:pt x="137686" y="190950"/>
                  </a:lnTo>
                  <a:lnTo>
                    <a:pt x="177976" y="162041"/>
                  </a:lnTo>
                  <a:lnTo>
                    <a:pt x="194524" y="147049"/>
                  </a:lnTo>
                  <a:lnTo>
                    <a:pt x="211405" y="114276"/>
                  </a:lnTo>
                  <a:lnTo>
                    <a:pt x="212637" y="69341"/>
                  </a:lnTo>
                  <a:lnTo>
                    <a:pt x="205251" y="45408"/>
                  </a:lnTo>
                  <a:lnTo>
                    <a:pt x="200005" y="35749"/>
                  </a:lnTo>
                  <a:lnTo>
                    <a:pt x="170265" y="10979"/>
                  </a:lnTo>
                  <a:lnTo>
                    <a:pt x="126229" y="0"/>
                  </a:lnTo>
                  <a:lnTo>
                    <a:pt x="76136" y="2336"/>
                  </a:lnTo>
                  <a:lnTo>
                    <a:pt x="13262" y="13769"/>
                  </a:lnTo>
                  <a:lnTo>
                    <a:pt x="0" y="164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580519" y="8346315"/>
              <a:ext cx="294798" cy="285080"/>
            </a:xfrm>
            <a:custGeom>
              <a:avLst/>
              <a:gdLst/>
              <a:ahLst/>
              <a:cxnLst/>
              <a:rect l="0" t="0" r="0" b="0"/>
              <a:pathLst>
                <a:path w="294798" h="285080">
                  <a:moveTo>
                    <a:pt x="0" y="169266"/>
                  </a:moveTo>
                  <a:lnTo>
                    <a:pt x="15641" y="187246"/>
                  </a:lnTo>
                  <a:lnTo>
                    <a:pt x="34843" y="233418"/>
                  </a:lnTo>
                  <a:lnTo>
                    <a:pt x="37266" y="235430"/>
                  </a:lnTo>
                  <a:lnTo>
                    <a:pt x="38883" y="232092"/>
                  </a:lnTo>
                  <a:lnTo>
                    <a:pt x="47064" y="181936"/>
                  </a:lnTo>
                  <a:lnTo>
                    <a:pt x="61115" y="121249"/>
                  </a:lnTo>
                  <a:lnTo>
                    <a:pt x="85208" y="67320"/>
                  </a:lnTo>
                  <a:lnTo>
                    <a:pt x="112497" y="28116"/>
                  </a:lnTo>
                  <a:lnTo>
                    <a:pt x="144596" y="5131"/>
                  </a:lnTo>
                  <a:lnTo>
                    <a:pt x="170329" y="0"/>
                  </a:lnTo>
                  <a:lnTo>
                    <a:pt x="183743" y="270"/>
                  </a:lnTo>
                  <a:lnTo>
                    <a:pt x="211125" y="9928"/>
                  </a:lnTo>
                  <a:lnTo>
                    <a:pt x="235383" y="25920"/>
                  </a:lnTo>
                  <a:lnTo>
                    <a:pt x="255616" y="54653"/>
                  </a:lnTo>
                  <a:lnTo>
                    <a:pt x="276711" y="111842"/>
                  </a:lnTo>
                  <a:lnTo>
                    <a:pt x="282030" y="169148"/>
                  </a:lnTo>
                  <a:lnTo>
                    <a:pt x="283606" y="226812"/>
                  </a:lnTo>
                  <a:lnTo>
                    <a:pt x="294797" y="2850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121934" y="8231312"/>
              <a:ext cx="209533" cy="346192"/>
            </a:xfrm>
            <a:custGeom>
              <a:avLst/>
              <a:gdLst/>
              <a:ahLst/>
              <a:cxnLst/>
              <a:rect l="0" t="0" r="0" b="0"/>
              <a:pathLst>
                <a:path w="209533" h="346192">
                  <a:moveTo>
                    <a:pt x="6066" y="31584"/>
                  </a:moveTo>
                  <a:lnTo>
                    <a:pt x="6066" y="75951"/>
                  </a:lnTo>
                  <a:lnTo>
                    <a:pt x="6066" y="134677"/>
                  </a:lnTo>
                  <a:lnTo>
                    <a:pt x="4896" y="183273"/>
                  </a:lnTo>
                  <a:lnTo>
                    <a:pt x="0" y="229648"/>
                  </a:lnTo>
                  <a:lnTo>
                    <a:pt x="6088" y="284462"/>
                  </a:lnTo>
                  <a:lnTo>
                    <a:pt x="16215" y="316330"/>
                  </a:lnTo>
                  <a:lnTo>
                    <a:pt x="24531" y="327869"/>
                  </a:lnTo>
                  <a:lnTo>
                    <a:pt x="46248" y="343811"/>
                  </a:lnTo>
                  <a:lnTo>
                    <a:pt x="58591" y="346191"/>
                  </a:lnTo>
                  <a:lnTo>
                    <a:pt x="84782" y="342595"/>
                  </a:lnTo>
                  <a:lnTo>
                    <a:pt x="125836" y="321827"/>
                  </a:lnTo>
                  <a:lnTo>
                    <a:pt x="156458" y="293448"/>
                  </a:lnTo>
                  <a:lnTo>
                    <a:pt x="179359" y="252416"/>
                  </a:lnTo>
                  <a:lnTo>
                    <a:pt x="202407" y="189489"/>
                  </a:lnTo>
                  <a:lnTo>
                    <a:pt x="209532" y="168445"/>
                  </a:lnTo>
                  <a:lnTo>
                    <a:pt x="208943" y="131278"/>
                  </a:lnTo>
                  <a:lnTo>
                    <a:pt x="197092" y="71901"/>
                  </a:lnTo>
                  <a:lnTo>
                    <a:pt x="179910" y="42230"/>
                  </a:lnTo>
                  <a:lnTo>
                    <a:pt x="160002" y="19791"/>
                  </a:lnTo>
                  <a:lnTo>
                    <a:pt x="13240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417223" y="8241840"/>
              <a:ext cx="252877" cy="336913"/>
            </a:xfrm>
            <a:custGeom>
              <a:avLst/>
              <a:gdLst/>
              <a:ahLst/>
              <a:cxnLst/>
              <a:rect l="0" t="0" r="0" b="0"/>
              <a:pathLst>
                <a:path w="252877" h="336913">
                  <a:moveTo>
                    <a:pt x="142446" y="0"/>
                  </a:moveTo>
                  <a:lnTo>
                    <a:pt x="131268" y="11178"/>
                  </a:lnTo>
                  <a:lnTo>
                    <a:pt x="74784" y="42661"/>
                  </a:lnTo>
                  <a:lnTo>
                    <a:pt x="46359" y="60213"/>
                  </a:lnTo>
                  <a:lnTo>
                    <a:pt x="5313" y="76624"/>
                  </a:lnTo>
                  <a:lnTo>
                    <a:pt x="721" y="81498"/>
                  </a:lnTo>
                  <a:lnTo>
                    <a:pt x="0" y="87087"/>
                  </a:lnTo>
                  <a:lnTo>
                    <a:pt x="1858" y="93153"/>
                  </a:lnTo>
                  <a:lnTo>
                    <a:pt x="16401" y="106132"/>
                  </a:lnTo>
                  <a:lnTo>
                    <a:pt x="41972" y="118530"/>
                  </a:lnTo>
                  <a:lnTo>
                    <a:pt x="97728" y="132086"/>
                  </a:lnTo>
                  <a:lnTo>
                    <a:pt x="153500" y="150266"/>
                  </a:lnTo>
                  <a:lnTo>
                    <a:pt x="209230" y="176041"/>
                  </a:lnTo>
                  <a:lnTo>
                    <a:pt x="240093" y="196699"/>
                  </a:lnTo>
                  <a:lnTo>
                    <a:pt x="250185" y="220003"/>
                  </a:lnTo>
                  <a:lnTo>
                    <a:pt x="252876" y="234406"/>
                  </a:lnTo>
                  <a:lnTo>
                    <a:pt x="249991" y="247517"/>
                  </a:lnTo>
                  <a:lnTo>
                    <a:pt x="234308" y="271444"/>
                  </a:lnTo>
                  <a:lnTo>
                    <a:pt x="193581" y="304645"/>
                  </a:lnTo>
                  <a:lnTo>
                    <a:pt x="138880" y="325531"/>
                  </a:lnTo>
                  <a:lnTo>
                    <a:pt x="79275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833410" y="8178668"/>
              <a:ext cx="29441" cy="347442"/>
            </a:xfrm>
            <a:custGeom>
              <a:avLst/>
              <a:gdLst/>
              <a:ahLst/>
              <a:cxnLst/>
              <a:rect l="0" t="0" r="0" b="0"/>
              <a:pathLst>
                <a:path w="29441" h="347442">
                  <a:moveTo>
                    <a:pt x="21057" y="0"/>
                  </a:moveTo>
                  <a:lnTo>
                    <a:pt x="28293" y="27557"/>
                  </a:lnTo>
                  <a:lnTo>
                    <a:pt x="29440" y="73026"/>
                  </a:lnTo>
                  <a:lnTo>
                    <a:pt x="22891" y="136152"/>
                  </a:lnTo>
                  <a:lnTo>
                    <a:pt x="13541" y="196319"/>
                  </a:lnTo>
                  <a:lnTo>
                    <a:pt x="3021" y="256108"/>
                  </a:lnTo>
                  <a:lnTo>
                    <a:pt x="597" y="317961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955971" y="8265823"/>
              <a:ext cx="256465" cy="270815"/>
            </a:xfrm>
            <a:custGeom>
              <a:avLst/>
              <a:gdLst/>
              <a:ahLst/>
              <a:cxnLst/>
              <a:rect l="0" t="0" r="0" b="0"/>
              <a:pathLst>
                <a:path w="256465" h="270815">
                  <a:moveTo>
                    <a:pt x="172237" y="18130"/>
                  </a:moveTo>
                  <a:lnTo>
                    <a:pt x="161059" y="6952"/>
                  </a:lnTo>
                  <a:lnTo>
                    <a:pt x="143092" y="1464"/>
                  </a:lnTo>
                  <a:lnTo>
                    <a:pt x="131749" y="0"/>
                  </a:lnTo>
                  <a:lnTo>
                    <a:pt x="106669" y="7733"/>
                  </a:lnTo>
                  <a:lnTo>
                    <a:pt x="63618" y="35704"/>
                  </a:lnTo>
                  <a:lnTo>
                    <a:pt x="26519" y="86636"/>
                  </a:lnTo>
                  <a:lnTo>
                    <a:pt x="1417" y="143788"/>
                  </a:lnTo>
                  <a:lnTo>
                    <a:pt x="0" y="168344"/>
                  </a:lnTo>
                  <a:lnTo>
                    <a:pt x="4440" y="192517"/>
                  </a:lnTo>
                  <a:lnTo>
                    <a:pt x="14212" y="211060"/>
                  </a:lnTo>
                  <a:lnTo>
                    <a:pt x="29474" y="223980"/>
                  </a:lnTo>
                  <a:lnTo>
                    <a:pt x="38457" y="229062"/>
                  </a:lnTo>
                  <a:lnTo>
                    <a:pt x="57797" y="231591"/>
                  </a:lnTo>
                  <a:lnTo>
                    <a:pt x="67867" y="230627"/>
                  </a:lnTo>
                  <a:lnTo>
                    <a:pt x="76921" y="225306"/>
                  </a:lnTo>
                  <a:lnTo>
                    <a:pt x="122746" y="170281"/>
                  </a:lnTo>
                  <a:lnTo>
                    <a:pt x="147990" y="107240"/>
                  </a:lnTo>
                  <a:lnTo>
                    <a:pt x="157643" y="54282"/>
                  </a:lnTo>
                  <a:lnTo>
                    <a:pt x="161072" y="31858"/>
                  </a:lnTo>
                  <a:lnTo>
                    <a:pt x="163624" y="30792"/>
                  </a:lnTo>
                  <a:lnTo>
                    <a:pt x="166495" y="33591"/>
                  </a:lnTo>
                  <a:lnTo>
                    <a:pt x="174600" y="93620"/>
                  </a:lnTo>
                  <a:lnTo>
                    <a:pt x="183466" y="152412"/>
                  </a:lnTo>
                  <a:lnTo>
                    <a:pt x="196942" y="213501"/>
                  </a:lnTo>
                  <a:lnTo>
                    <a:pt x="212962" y="242785"/>
                  </a:lnTo>
                  <a:lnTo>
                    <a:pt x="228941" y="255627"/>
                  </a:lnTo>
                  <a:lnTo>
                    <a:pt x="256464" y="270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9296688" y="8308419"/>
              <a:ext cx="231603" cy="291390"/>
            </a:xfrm>
            <a:custGeom>
              <a:avLst/>
              <a:gdLst/>
              <a:ahLst/>
              <a:cxnLst/>
              <a:rect l="0" t="0" r="0" b="0"/>
              <a:pathLst>
                <a:path w="231603" h="291390">
                  <a:moveTo>
                    <a:pt x="10504" y="7120"/>
                  </a:moveTo>
                  <a:lnTo>
                    <a:pt x="1439" y="65737"/>
                  </a:lnTo>
                  <a:lnTo>
                    <a:pt x="264" y="119911"/>
                  </a:lnTo>
                  <a:lnTo>
                    <a:pt x="61" y="165192"/>
                  </a:lnTo>
                  <a:lnTo>
                    <a:pt x="0" y="225402"/>
                  </a:lnTo>
                  <a:lnTo>
                    <a:pt x="1153" y="266248"/>
                  </a:lnTo>
                  <a:lnTo>
                    <a:pt x="3100" y="267609"/>
                  </a:lnTo>
                  <a:lnTo>
                    <a:pt x="5568" y="265007"/>
                  </a:lnTo>
                  <a:lnTo>
                    <a:pt x="17934" y="213909"/>
                  </a:lnTo>
                  <a:lnTo>
                    <a:pt x="31643" y="160141"/>
                  </a:lnTo>
                  <a:lnTo>
                    <a:pt x="45615" y="99478"/>
                  </a:lnTo>
                  <a:lnTo>
                    <a:pt x="69216" y="42435"/>
                  </a:lnTo>
                  <a:lnTo>
                    <a:pt x="86900" y="14237"/>
                  </a:lnTo>
                  <a:lnTo>
                    <a:pt x="97700" y="6015"/>
                  </a:lnTo>
                  <a:lnTo>
                    <a:pt x="122177" y="0"/>
                  </a:lnTo>
                  <a:lnTo>
                    <a:pt x="142415" y="4346"/>
                  </a:lnTo>
                  <a:lnTo>
                    <a:pt x="174470" y="26199"/>
                  </a:lnTo>
                  <a:lnTo>
                    <a:pt x="185933" y="45625"/>
                  </a:lnTo>
                  <a:lnTo>
                    <a:pt x="202824" y="96224"/>
                  </a:lnTo>
                  <a:lnTo>
                    <a:pt x="210190" y="151279"/>
                  </a:lnTo>
                  <a:lnTo>
                    <a:pt x="221698" y="213454"/>
                  </a:lnTo>
                  <a:lnTo>
                    <a:pt x="228668" y="259718"/>
                  </a:lnTo>
                  <a:lnTo>
                    <a:pt x="231602" y="2913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9590824" y="8136555"/>
              <a:ext cx="221487" cy="410612"/>
            </a:xfrm>
            <a:custGeom>
              <a:avLst/>
              <a:gdLst/>
              <a:ahLst/>
              <a:cxnLst/>
              <a:rect l="0" t="0" r="0" b="0"/>
              <a:pathLst>
                <a:path w="221487" h="410612">
                  <a:moveTo>
                    <a:pt x="200679" y="0"/>
                  </a:moveTo>
                  <a:lnTo>
                    <a:pt x="215333" y="55141"/>
                  </a:lnTo>
                  <a:lnTo>
                    <a:pt x="220472" y="113273"/>
                  </a:lnTo>
                  <a:lnTo>
                    <a:pt x="221486" y="176749"/>
                  </a:lnTo>
                  <a:lnTo>
                    <a:pt x="216098" y="234694"/>
                  </a:lnTo>
                  <a:lnTo>
                    <a:pt x="204938" y="291200"/>
                  </a:lnTo>
                  <a:lnTo>
                    <a:pt x="201520" y="350542"/>
                  </a:lnTo>
                  <a:lnTo>
                    <a:pt x="201240" y="367055"/>
                  </a:lnTo>
                  <a:lnTo>
                    <a:pt x="199883" y="371046"/>
                  </a:lnTo>
                  <a:lnTo>
                    <a:pt x="180485" y="314848"/>
                  </a:lnTo>
                  <a:lnTo>
                    <a:pt x="161291" y="282151"/>
                  </a:lnTo>
                  <a:lnTo>
                    <a:pt x="141449" y="268510"/>
                  </a:lnTo>
                  <a:lnTo>
                    <a:pt x="129607" y="263235"/>
                  </a:lnTo>
                  <a:lnTo>
                    <a:pt x="103971" y="260492"/>
                  </a:lnTo>
                  <a:lnTo>
                    <a:pt x="54974" y="268265"/>
                  </a:lnTo>
                  <a:lnTo>
                    <a:pt x="22196" y="288885"/>
                  </a:lnTo>
                  <a:lnTo>
                    <a:pt x="7099" y="307378"/>
                  </a:lnTo>
                  <a:lnTo>
                    <a:pt x="1436" y="317222"/>
                  </a:lnTo>
                  <a:lnTo>
                    <a:pt x="0" y="327295"/>
                  </a:lnTo>
                  <a:lnTo>
                    <a:pt x="4643" y="347845"/>
                  </a:lnTo>
                  <a:lnTo>
                    <a:pt x="20412" y="373557"/>
                  </a:lnTo>
                  <a:lnTo>
                    <a:pt x="62259" y="395992"/>
                  </a:lnTo>
                  <a:lnTo>
                    <a:pt x="124363" y="408686"/>
                  </a:lnTo>
                  <a:lnTo>
                    <a:pt x="137508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962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622300"/>
            <a:ext cx="5232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Legacy of Washington: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89596" y="1168663"/>
            <a:ext cx="6317100" cy="928704"/>
            <a:chOff x="589596" y="1168663"/>
            <a:chExt cx="6317100" cy="928704"/>
          </a:xfrm>
        </p:grpSpPr>
        <p:sp>
          <p:nvSpPr>
            <p:cNvPr id="3" name="Freeform 2"/>
            <p:cNvSpPr/>
            <p:nvPr/>
          </p:nvSpPr>
          <p:spPr>
            <a:xfrm>
              <a:off x="1200249" y="1168663"/>
              <a:ext cx="42115" cy="400084"/>
            </a:xfrm>
            <a:custGeom>
              <a:avLst/>
              <a:gdLst/>
              <a:ahLst/>
              <a:cxnLst/>
              <a:rect l="0" t="0" r="0" b="0"/>
              <a:pathLst>
                <a:path w="42115" h="400084">
                  <a:moveTo>
                    <a:pt x="0" y="0"/>
                  </a:moveTo>
                  <a:lnTo>
                    <a:pt x="3119" y="48931"/>
                  </a:lnTo>
                  <a:lnTo>
                    <a:pt x="14654" y="102472"/>
                  </a:lnTo>
                  <a:lnTo>
                    <a:pt x="19792" y="157589"/>
                  </a:lnTo>
                  <a:lnTo>
                    <a:pt x="20682" y="213589"/>
                  </a:lnTo>
                  <a:lnTo>
                    <a:pt x="22116" y="273466"/>
                  </a:lnTo>
                  <a:lnTo>
                    <a:pt x="29429" y="327602"/>
                  </a:lnTo>
                  <a:lnTo>
                    <a:pt x="39262" y="379050"/>
                  </a:lnTo>
                  <a:lnTo>
                    <a:pt x="42114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26549" y="1389762"/>
              <a:ext cx="315856" cy="238431"/>
            </a:xfrm>
            <a:custGeom>
              <a:avLst/>
              <a:gdLst/>
              <a:ahLst/>
              <a:cxnLst/>
              <a:rect l="0" t="0" r="0" b="0"/>
              <a:pathLst>
                <a:path w="315856" h="238431">
                  <a:moveTo>
                    <a:pt x="0" y="0"/>
                  </a:moveTo>
                  <a:lnTo>
                    <a:pt x="20244" y="55141"/>
                  </a:lnTo>
                  <a:lnTo>
                    <a:pt x="44664" y="114756"/>
                  </a:lnTo>
                  <a:lnTo>
                    <a:pt x="85951" y="176722"/>
                  </a:lnTo>
                  <a:lnTo>
                    <a:pt x="131508" y="234651"/>
                  </a:lnTo>
                  <a:lnTo>
                    <a:pt x="139145" y="238322"/>
                  </a:lnTo>
                  <a:lnTo>
                    <a:pt x="146576" y="238430"/>
                  </a:lnTo>
                  <a:lnTo>
                    <a:pt x="153869" y="236162"/>
                  </a:lnTo>
                  <a:lnTo>
                    <a:pt x="168212" y="218045"/>
                  </a:lnTo>
                  <a:lnTo>
                    <a:pt x="204689" y="163808"/>
                  </a:lnTo>
                  <a:lnTo>
                    <a:pt x="243074" y="109219"/>
                  </a:lnTo>
                  <a:lnTo>
                    <a:pt x="299168" y="57031"/>
                  </a:lnTo>
                  <a:lnTo>
                    <a:pt x="315855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89596" y="1747731"/>
              <a:ext cx="226225" cy="315856"/>
            </a:xfrm>
            <a:custGeom>
              <a:avLst/>
              <a:gdLst/>
              <a:ahLst/>
              <a:cxnLst/>
              <a:rect l="0" t="0" r="0" b="0"/>
              <a:pathLst>
                <a:path w="226225" h="315856">
                  <a:moveTo>
                    <a:pt x="0" y="0"/>
                  </a:moveTo>
                  <a:lnTo>
                    <a:pt x="3119" y="60383"/>
                  </a:lnTo>
                  <a:lnTo>
                    <a:pt x="8333" y="121226"/>
                  </a:lnTo>
                  <a:lnTo>
                    <a:pt x="12997" y="181758"/>
                  </a:lnTo>
                  <a:lnTo>
                    <a:pt x="25054" y="238544"/>
                  </a:lnTo>
                  <a:lnTo>
                    <a:pt x="40829" y="278260"/>
                  </a:lnTo>
                  <a:lnTo>
                    <a:pt x="43597" y="282603"/>
                  </a:lnTo>
                  <a:lnTo>
                    <a:pt x="44272" y="280818"/>
                  </a:lnTo>
                  <a:lnTo>
                    <a:pt x="44243" y="265188"/>
                  </a:lnTo>
                  <a:lnTo>
                    <a:pt x="56876" y="210613"/>
                  </a:lnTo>
                  <a:lnTo>
                    <a:pt x="74954" y="174708"/>
                  </a:lnTo>
                  <a:lnTo>
                    <a:pt x="98248" y="149251"/>
                  </a:lnTo>
                  <a:lnTo>
                    <a:pt x="107612" y="141615"/>
                  </a:lnTo>
                  <a:lnTo>
                    <a:pt x="118535" y="137693"/>
                  </a:lnTo>
                  <a:lnTo>
                    <a:pt x="143149" y="136456"/>
                  </a:lnTo>
                  <a:lnTo>
                    <a:pt x="177725" y="142337"/>
                  </a:lnTo>
                  <a:lnTo>
                    <a:pt x="199482" y="157627"/>
                  </a:lnTo>
                  <a:lnTo>
                    <a:pt x="210197" y="168256"/>
                  </a:lnTo>
                  <a:lnTo>
                    <a:pt x="222102" y="195663"/>
                  </a:lnTo>
                  <a:lnTo>
                    <a:pt x="226224" y="225001"/>
                  </a:lnTo>
                  <a:lnTo>
                    <a:pt x="224156" y="249739"/>
                  </a:lnTo>
                  <a:lnTo>
                    <a:pt x="213099" y="269312"/>
                  </a:lnTo>
                  <a:lnTo>
                    <a:pt x="196486" y="284641"/>
                  </a:lnTo>
                  <a:lnTo>
                    <a:pt x="146931" y="307960"/>
                  </a:lnTo>
                  <a:lnTo>
                    <a:pt x="94756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873865" y="1863544"/>
              <a:ext cx="144495" cy="174053"/>
            </a:xfrm>
            <a:custGeom>
              <a:avLst/>
              <a:gdLst/>
              <a:ahLst/>
              <a:cxnLst/>
              <a:rect l="0" t="0" r="0" b="0"/>
              <a:pathLst>
                <a:path w="144495" h="174053">
                  <a:moveTo>
                    <a:pt x="0" y="31586"/>
                  </a:moveTo>
                  <a:lnTo>
                    <a:pt x="0" y="85730"/>
                  </a:lnTo>
                  <a:lnTo>
                    <a:pt x="5590" y="135087"/>
                  </a:lnTo>
                  <a:lnTo>
                    <a:pt x="17692" y="154016"/>
                  </a:lnTo>
                  <a:lnTo>
                    <a:pt x="25833" y="162339"/>
                  </a:lnTo>
                  <a:lnTo>
                    <a:pt x="47356" y="171586"/>
                  </a:lnTo>
                  <a:lnTo>
                    <a:pt x="59647" y="174052"/>
                  </a:lnTo>
                  <a:lnTo>
                    <a:pt x="82662" y="170553"/>
                  </a:lnTo>
                  <a:lnTo>
                    <a:pt x="93713" y="166345"/>
                  </a:lnTo>
                  <a:lnTo>
                    <a:pt x="112230" y="149190"/>
                  </a:lnTo>
                  <a:lnTo>
                    <a:pt x="137593" y="105639"/>
                  </a:lnTo>
                  <a:lnTo>
                    <a:pt x="144494" y="68215"/>
                  </a:lnTo>
                  <a:lnTo>
                    <a:pt x="140949" y="33080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126549" y="1895130"/>
              <a:ext cx="21058" cy="126343"/>
            </a:xfrm>
            <a:custGeom>
              <a:avLst/>
              <a:gdLst/>
              <a:ahLst/>
              <a:cxnLst/>
              <a:rect l="0" t="0" r="0" b="0"/>
              <a:pathLst>
                <a:path w="21058" h="126343">
                  <a:moveTo>
                    <a:pt x="0" y="0"/>
                  </a:moveTo>
                  <a:lnTo>
                    <a:pt x="9065" y="58616"/>
                  </a:lnTo>
                  <a:lnTo>
                    <a:pt x="18669" y="114188"/>
                  </a:lnTo>
                  <a:lnTo>
                    <a:pt x="21057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95005" y="1768788"/>
              <a:ext cx="21058" cy="242156"/>
            </a:xfrm>
            <a:custGeom>
              <a:avLst/>
              <a:gdLst/>
              <a:ahLst/>
              <a:cxnLst/>
              <a:rect l="0" t="0" r="0" b="0"/>
              <a:pathLst>
                <a:path w="21058" h="242156">
                  <a:moveTo>
                    <a:pt x="0" y="0"/>
                  </a:moveTo>
                  <a:lnTo>
                    <a:pt x="7236" y="27556"/>
                  </a:lnTo>
                  <a:lnTo>
                    <a:pt x="12998" y="86898"/>
                  </a:lnTo>
                  <a:lnTo>
                    <a:pt x="19465" y="149356"/>
                  </a:lnTo>
                  <a:lnTo>
                    <a:pt x="20743" y="210480"/>
                  </a:lnTo>
                  <a:lnTo>
                    <a:pt x="21057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484518" y="1737202"/>
              <a:ext cx="10530" cy="273742"/>
            </a:xfrm>
            <a:custGeom>
              <a:avLst/>
              <a:gdLst/>
              <a:ahLst/>
              <a:cxnLst/>
              <a:rect l="0" t="0" r="0" b="0"/>
              <a:pathLst>
                <a:path w="10530" h="273742">
                  <a:moveTo>
                    <a:pt x="10529" y="0"/>
                  </a:moveTo>
                  <a:lnTo>
                    <a:pt x="10529" y="58617"/>
                  </a:lnTo>
                  <a:lnTo>
                    <a:pt x="10529" y="110175"/>
                  </a:lnTo>
                  <a:lnTo>
                    <a:pt x="10529" y="169905"/>
                  </a:lnTo>
                  <a:lnTo>
                    <a:pt x="10529" y="220878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410819" y="1842487"/>
              <a:ext cx="273742" cy="31587"/>
            </a:xfrm>
            <a:custGeom>
              <a:avLst/>
              <a:gdLst/>
              <a:ahLst/>
              <a:cxnLst/>
              <a:rect l="0" t="0" r="0" b="0"/>
              <a:pathLst>
                <a:path w="273742" h="31587">
                  <a:moveTo>
                    <a:pt x="0" y="31586"/>
                  </a:moveTo>
                  <a:lnTo>
                    <a:pt x="27556" y="24350"/>
                  </a:lnTo>
                  <a:lnTo>
                    <a:pt x="80659" y="18588"/>
                  </a:lnTo>
                  <a:lnTo>
                    <a:pt x="131226" y="12121"/>
                  </a:lnTo>
                  <a:lnTo>
                    <a:pt x="183551" y="11000"/>
                  </a:lnTo>
                  <a:lnTo>
                    <a:pt x="237919" y="5079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73907" y="1768788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0" y="0"/>
                  </a:moveTo>
                  <a:lnTo>
                    <a:pt x="10528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29864" y="1799824"/>
              <a:ext cx="217950" cy="200729"/>
            </a:xfrm>
            <a:custGeom>
              <a:avLst/>
              <a:gdLst/>
              <a:ahLst/>
              <a:cxnLst/>
              <a:rect l="0" t="0" r="0" b="0"/>
              <a:pathLst>
                <a:path w="217950" h="200729">
                  <a:moveTo>
                    <a:pt x="144250" y="21606"/>
                  </a:moveTo>
                  <a:lnTo>
                    <a:pt x="133072" y="4839"/>
                  </a:lnTo>
                  <a:lnTo>
                    <a:pt x="125100" y="1069"/>
                  </a:lnTo>
                  <a:lnTo>
                    <a:pt x="103763" y="0"/>
                  </a:lnTo>
                  <a:lnTo>
                    <a:pt x="84922" y="6544"/>
                  </a:lnTo>
                  <a:lnTo>
                    <a:pt x="53762" y="29809"/>
                  </a:lnTo>
                  <a:lnTo>
                    <a:pt x="19011" y="72576"/>
                  </a:lnTo>
                  <a:lnTo>
                    <a:pt x="7480" y="94562"/>
                  </a:lnTo>
                  <a:lnTo>
                    <a:pt x="0" y="137849"/>
                  </a:lnTo>
                  <a:lnTo>
                    <a:pt x="4490" y="164517"/>
                  </a:lnTo>
                  <a:lnTo>
                    <a:pt x="8963" y="176541"/>
                  </a:lnTo>
                  <a:lnTo>
                    <a:pt x="16624" y="183388"/>
                  </a:lnTo>
                  <a:lnTo>
                    <a:pt x="26411" y="186782"/>
                  </a:lnTo>
                  <a:lnTo>
                    <a:pt x="37614" y="187876"/>
                  </a:lnTo>
                  <a:lnTo>
                    <a:pt x="59422" y="179732"/>
                  </a:lnTo>
                  <a:lnTo>
                    <a:pt x="102017" y="145908"/>
                  </a:lnTo>
                  <a:lnTo>
                    <a:pt x="128097" y="110169"/>
                  </a:lnTo>
                  <a:lnTo>
                    <a:pt x="133951" y="83584"/>
                  </a:lnTo>
                  <a:lnTo>
                    <a:pt x="131484" y="58511"/>
                  </a:lnTo>
                  <a:lnTo>
                    <a:pt x="122589" y="39568"/>
                  </a:lnTo>
                  <a:lnTo>
                    <a:pt x="119281" y="39430"/>
                  </a:lnTo>
                  <a:lnTo>
                    <a:pt x="115605" y="54874"/>
                  </a:lnTo>
                  <a:lnTo>
                    <a:pt x="128886" y="110109"/>
                  </a:lnTo>
                  <a:lnTo>
                    <a:pt x="142687" y="146095"/>
                  </a:lnTo>
                  <a:lnTo>
                    <a:pt x="181956" y="194757"/>
                  </a:lnTo>
                  <a:lnTo>
                    <a:pt x="189274" y="199042"/>
                  </a:lnTo>
                  <a:lnTo>
                    <a:pt x="196493" y="200728"/>
                  </a:lnTo>
                  <a:lnTo>
                    <a:pt x="217949" y="200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89928" y="1789845"/>
              <a:ext cx="168457" cy="165168"/>
            </a:xfrm>
            <a:custGeom>
              <a:avLst/>
              <a:gdLst/>
              <a:ahLst/>
              <a:cxnLst/>
              <a:rect l="0" t="0" r="0" b="0"/>
              <a:pathLst>
                <a:path w="168457" h="165168">
                  <a:moveTo>
                    <a:pt x="0" y="21057"/>
                  </a:moveTo>
                  <a:lnTo>
                    <a:pt x="11178" y="32235"/>
                  </a:lnTo>
                  <a:lnTo>
                    <a:pt x="23719" y="67133"/>
                  </a:lnTo>
                  <a:lnTo>
                    <a:pt x="30031" y="130157"/>
                  </a:lnTo>
                  <a:lnTo>
                    <a:pt x="30894" y="160013"/>
                  </a:lnTo>
                  <a:lnTo>
                    <a:pt x="32294" y="165167"/>
                  </a:lnTo>
                  <a:lnTo>
                    <a:pt x="34397" y="163923"/>
                  </a:lnTo>
                  <a:lnTo>
                    <a:pt x="52889" y="108252"/>
                  </a:lnTo>
                  <a:lnTo>
                    <a:pt x="66729" y="55308"/>
                  </a:lnTo>
                  <a:lnTo>
                    <a:pt x="88401" y="21846"/>
                  </a:lnTo>
                  <a:lnTo>
                    <a:pt x="110259" y="9709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477039" y="1789845"/>
              <a:ext cx="125630" cy="177183"/>
            </a:xfrm>
            <a:custGeom>
              <a:avLst/>
              <a:gdLst/>
              <a:ahLst/>
              <a:cxnLst/>
              <a:rect l="0" t="0" r="0" b="0"/>
              <a:pathLst>
                <a:path w="125630" h="177183">
                  <a:moveTo>
                    <a:pt x="102443" y="42114"/>
                  </a:moveTo>
                  <a:lnTo>
                    <a:pt x="96854" y="25346"/>
                  </a:lnTo>
                  <a:lnTo>
                    <a:pt x="91698" y="22746"/>
                  </a:lnTo>
                  <a:lnTo>
                    <a:pt x="84751" y="23353"/>
                  </a:lnTo>
                  <a:lnTo>
                    <a:pt x="48385" y="41137"/>
                  </a:lnTo>
                  <a:lnTo>
                    <a:pt x="23385" y="60412"/>
                  </a:lnTo>
                  <a:lnTo>
                    <a:pt x="11544" y="80272"/>
                  </a:lnTo>
                  <a:lnTo>
                    <a:pt x="1420" y="117760"/>
                  </a:lnTo>
                  <a:lnTo>
                    <a:pt x="0" y="131149"/>
                  </a:lnTo>
                  <a:lnTo>
                    <a:pt x="7779" y="155385"/>
                  </a:lnTo>
                  <a:lnTo>
                    <a:pt x="14767" y="166761"/>
                  </a:lnTo>
                  <a:lnTo>
                    <a:pt x="25275" y="173175"/>
                  </a:lnTo>
                  <a:lnTo>
                    <a:pt x="52548" y="177182"/>
                  </a:lnTo>
                  <a:lnTo>
                    <a:pt x="74809" y="171944"/>
                  </a:lnTo>
                  <a:lnTo>
                    <a:pt x="108163" y="149517"/>
                  </a:lnTo>
                  <a:lnTo>
                    <a:pt x="119803" y="130013"/>
                  </a:lnTo>
                  <a:lnTo>
                    <a:pt x="124545" y="118261"/>
                  </a:lnTo>
                  <a:lnTo>
                    <a:pt x="125629" y="68185"/>
                  </a:lnTo>
                  <a:lnTo>
                    <a:pt x="115088" y="41613"/>
                  </a:lnTo>
                  <a:lnTo>
                    <a:pt x="98704" y="23174"/>
                  </a:lnTo>
                  <a:lnTo>
                    <a:pt x="79724" y="11079"/>
                  </a:lnTo>
                  <a:lnTo>
                    <a:pt x="2874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737409" y="1800373"/>
              <a:ext cx="144402" cy="189857"/>
            </a:xfrm>
            <a:custGeom>
              <a:avLst/>
              <a:gdLst/>
              <a:ahLst/>
              <a:cxnLst/>
              <a:rect l="0" t="0" r="0" b="0"/>
              <a:pathLst>
                <a:path w="144402" h="189857">
                  <a:moveTo>
                    <a:pt x="0" y="21057"/>
                  </a:moveTo>
                  <a:lnTo>
                    <a:pt x="0" y="75202"/>
                  </a:lnTo>
                  <a:lnTo>
                    <a:pt x="5590" y="130148"/>
                  </a:lnTo>
                  <a:lnTo>
                    <a:pt x="20244" y="166464"/>
                  </a:lnTo>
                  <a:lnTo>
                    <a:pt x="35904" y="182389"/>
                  </a:lnTo>
                  <a:lnTo>
                    <a:pt x="44993" y="188273"/>
                  </a:lnTo>
                  <a:lnTo>
                    <a:pt x="54562" y="189856"/>
                  </a:lnTo>
                  <a:lnTo>
                    <a:pt x="74553" y="185376"/>
                  </a:lnTo>
                  <a:lnTo>
                    <a:pt x="92016" y="172467"/>
                  </a:lnTo>
                  <a:lnTo>
                    <a:pt x="128321" y="131550"/>
                  </a:lnTo>
                  <a:lnTo>
                    <a:pt x="141227" y="95650"/>
                  </a:lnTo>
                  <a:lnTo>
                    <a:pt x="144401" y="56547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021679" y="1778080"/>
              <a:ext cx="242157" cy="190750"/>
            </a:xfrm>
            <a:custGeom>
              <a:avLst/>
              <a:gdLst/>
              <a:ahLst/>
              <a:cxnLst/>
              <a:rect l="0" t="0" r="0" b="0"/>
              <a:pathLst>
                <a:path w="242157" h="190750">
                  <a:moveTo>
                    <a:pt x="0" y="190749"/>
                  </a:moveTo>
                  <a:lnTo>
                    <a:pt x="15641" y="164363"/>
                  </a:lnTo>
                  <a:lnTo>
                    <a:pt x="31209" y="112184"/>
                  </a:lnTo>
                  <a:lnTo>
                    <a:pt x="40777" y="80962"/>
                  </a:lnTo>
                  <a:lnTo>
                    <a:pt x="65894" y="39417"/>
                  </a:lnTo>
                  <a:lnTo>
                    <a:pt x="85438" y="19765"/>
                  </a:lnTo>
                  <a:lnTo>
                    <a:pt x="121761" y="1137"/>
                  </a:lnTo>
                  <a:lnTo>
                    <a:pt x="133817" y="0"/>
                  </a:lnTo>
                  <a:lnTo>
                    <a:pt x="156570" y="4976"/>
                  </a:lnTo>
                  <a:lnTo>
                    <a:pt x="178381" y="21226"/>
                  </a:lnTo>
                  <a:lnTo>
                    <a:pt x="198603" y="45215"/>
                  </a:lnTo>
                  <a:lnTo>
                    <a:pt x="227530" y="105156"/>
                  </a:lnTo>
                  <a:lnTo>
                    <a:pt x="239267" y="162403"/>
                  </a:lnTo>
                  <a:lnTo>
                    <a:pt x="242156" y="1907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397930" y="1589803"/>
              <a:ext cx="212730" cy="384244"/>
            </a:xfrm>
            <a:custGeom>
              <a:avLst/>
              <a:gdLst/>
              <a:ahLst/>
              <a:cxnLst/>
              <a:rect l="0" t="0" r="0" b="0"/>
              <a:pathLst>
                <a:path w="212730" h="384244">
                  <a:moveTo>
                    <a:pt x="150174" y="0"/>
                  </a:moveTo>
                  <a:lnTo>
                    <a:pt x="164828" y="58617"/>
                  </a:lnTo>
                  <a:lnTo>
                    <a:pt x="178371" y="109065"/>
                  </a:lnTo>
                  <a:lnTo>
                    <a:pt x="188814" y="169056"/>
                  </a:lnTo>
                  <a:lnTo>
                    <a:pt x="199317" y="231805"/>
                  </a:lnTo>
                  <a:lnTo>
                    <a:pt x="208669" y="292511"/>
                  </a:lnTo>
                  <a:lnTo>
                    <a:pt x="211959" y="330645"/>
                  </a:lnTo>
                  <a:lnTo>
                    <a:pt x="212729" y="320479"/>
                  </a:lnTo>
                  <a:lnTo>
                    <a:pt x="207573" y="287459"/>
                  </a:lnTo>
                  <a:lnTo>
                    <a:pt x="180537" y="232047"/>
                  </a:lnTo>
                  <a:lnTo>
                    <a:pt x="173926" y="221379"/>
                  </a:lnTo>
                  <a:lnTo>
                    <a:pt x="164839" y="214266"/>
                  </a:lnTo>
                  <a:lnTo>
                    <a:pt x="142264" y="206364"/>
                  </a:lnTo>
                  <a:lnTo>
                    <a:pt x="113513" y="209090"/>
                  </a:lnTo>
                  <a:lnTo>
                    <a:pt x="82407" y="219271"/>
                  </a:lnTo>
                  <a:lnTo>
                    <a:pt x="52985" y="235494"/>
                  </a:lnTo>
                  <a:lnTo>
                    <a:pt x="21292" y="269948"/>
                  </a:lnTo>
                  <a:lnTo>
                    <a:pt x="2672" y="309792"/>
                  </a:lnTo>
                  <a:lnTo>
                    <a:pt x="0" y="334217"/>
                  </a:lnTo>
                  <a:lnTo>
                    <a:pt x="925" y="345644"/>
                  </a:lnTo>
                  <a:lnTo>
                    <a:pt x="6221" y="355602"/>
                  </a:lnTo>
                  <a:lnTo>
                    <a:pt x="24584" y="372905"/>
                  </a:lnTo>
                  <a:lnTo>
                    <a:pt x="54582" y="382155"/>
                  </a:lnTo>
                  <a:lnTo>
                    <a:pt x="107812" y="384243"/>
                  </a:lnTo>
                  <a:lnTo>
                    <a:pt x="167023" y="374467"/>
                  </a:lnTo>
                  <a:lnTo>
                    <a:pt x="192288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007086" y="1727960"/>
              <a:ext cx="216932" cy="369407"/>
            </a:xfrm>
            <a:custGeom>
              <a:avLst/>
              <a:gdLst/>
              <a:ahLst/>
              <a:cxnLst/>
              <a:rect l="0" t="0" r="0" b="0"/>
              <a:pathLst>
                <a:path w="216932" h="369407">
                  <a:moveTo>
                    <a:pt x="25329" y="103999"/>
                  </a:moveTo>
                  <a:lnTo>
                    <a:pt x="36782" y="164382"/>
                  </a:lnTo>
                  <a:lnTo>
                    <a:pt x="46659" y="222106"/>
                  </a:lnTo>
                  <a:lnTo>
                    <a:pt x="56995" y="274304"/>
                  </a:lnTo>
                  <a:lnTo>
                    <a:pt x="65379" y="328972"/>
                  </a:lnTo>
                  <a:lnTo>
                    <a:pt x="72420" y="365240"/>
                  </a:lnTo>
                  <a:lnTo>
                    <a:pt x="71931" y="369406"/>
                  </a:lnTo>
                  <a:lnTo>
                    <a:pt x="69265" y="368674"/>
                  </a:lnTo>
                  <a:lnTo>
                    <a:pt x="65148" y="364677"/>
                  </a:lnTo>
                  <a:lnTo>
                    <a:pt x="38212" y="306710"/>
                  </a:lnTo>
                  <a:lnTo>
                    <a:pt x="18620" y="251749"/>
                  </a:lnTo>
                  <a:lnTo>
                    <a:pt x="4333" y="199994"/>
                  </a:lnTo>
                  <a:lnTo>
                    <a:pt x="0" y="143360"/>
                  </a:lnTo>
                  <a:lnTo>
                    <a:pt x="9245" y="85246"/>
                  </a:lnTo>
                  <a:lnTo>
                    <a:pt x="22860" y="51210"/>
                  </a:lnTo>
                  <a:lnTo>
                    <a:pt x="44509" y="24385"/>
                  </a:lnTo>
                  <a:lnTo>
                    <a:pt x="72848" y="7003"/>
                  </a:lnTo>
                  <a:lnTo>
                    <a:pt x="88593" y="731"/>
                  </a:lnTo>
                  <a:lnTo>
                    <a:pt x="121687" y="0"/>
                  </a:lnTo>
                  <a:lnTo>
                    <a:pt x="152382" y="7474"/>
                  </a:lnTo>
                  <a:lnTo>
                    <a:pt x="182817" y="24836"/>
                  </a:lnTo>
                  <a:lnTo>
                    <a:pt x="199049" y="38010"/>
                  </a:lnTo>
                  <a:lnTo>
                    <a:pt x="210942" y="57903"/>
                  </a:lnTo>
                  <a:lnTo>
                    <a:pt x="215751" y="69758"/>
                  </a:lnTo>
                  <a:lnTo>
                    <a:pt x="216931" y="114391"/>
                  </a:lnTo>
                  <a:lnTo>
                    <a:pt x="209531" y="138253"/>
                  </a:lnTo>
                  <a:lnTo>
                    <a:pt x="185717" y="172636"/>
                  </a:lnTo>
                  <a:lnTo>
                    <a:pt x="148630" y="200375"/>
                  </a:lnTo>
                  <a:lnTo>
                    <a:pt x="120294" y="211173"/>
                  </a:lnTo>
                  <a:lnTo>
                    <a:pt x="93271" y="214803"/>
                  </a:lnTo>
                  <a:lnTo>
                    <a:pt x="69563" y="212516"/>
                  </a:lnTo>
                  <a:lnTo>
                    <a:pt x="53567" y="204481"/>
                  </a:lnTo>
                  <a:lnTo>
                    <a:pt x="35857" y="1882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306156" y="1726196"/>
              <a:ext cx="443024" cy="253163"/>
            </a:xfrm>
            <a:custGeom>
              <a:avLst/>
              <a:gdLst/>
              <a:ahLst/>
              <a:cxnLst/>
              <a:rect l="0" t="0" r="0" b="0"/>
              <a:pathLst>
                <a:path w="443024" h="253163">
                  <a:moveTo>
                    <a:pt x="0" y="84706"/>
                  </a:moveTo>
                  <a:lnTo>
                    <a:pt x="14654" y="143322"/>
                  </a:lnTo>
                  <a:lnTo>
                    <a:pt x="28197" y="196327"/>
                  </a:lnTo>
                  <a:lnTo>
                    <a:pt x="35148" y="219713"/>
                  </a:lnTo>
                  <a:lnTo>
                    <a:pt x="38640" y="220334"/>
                  </a:lnTo>
                  <a:lnTo>
                    <a:pt x="45639" y="202307"/>
                  </a:lnTo>
                  <a:lnTo>
                    <a:pt x="57959" y="139779"/>
                  </a:lnTo>
                  <a:lnTo>
                    <a:pt x="86889" y="77510"/>
                  </a:lnTo>
                  <a:lnTo>
                    <a:pt x="112829" y="46760"/>
                  </a:lnTo>
                  <a:lnTo>
                    <a:pt x="144695" y="30828"/>
                  </a:lnTo>
                  <a:lnTo>
                    <a:pt x="183772" y="24288"/>
                  </a:lnTo>
                  <a:lnTo>
                    <a:pt x="208018" y="32117"/>
                  </a:lnTo>
                  <a:lnTo>
                    <a:pt x="230493" y="48465"/>
                  </a:lnTo>
                  <a:lnTo>
                    <a:pt x="270397" y="97087"/>
                  </a:lnTo>
                  <a:lnTo>
                    <a:pt x="278530" y="110508"/>
                  </a:lnTo>
                  <a:lnTo>
                    <a:pt x="300046" y="128539"/>
                  </a:lnTo>
                  <a:lnTo>
                    <a:pt x="312335" y="134985"/>
                  </a:lnTo>
                  <a:lnTo>
                    <a:pt x="338467" y="139027"/>
                  </a:lnTo>
                  <a:lnTo>
                    <a:pt x="351986" y="138468"/>
                  </a:lnTo>
                  <a:lnTo>
                    <a:pt x="376367" y="128487"/>
                  </a:lnTo>
                  <a:lnTo>
                    <a:pt x="406704" y="103137"/>
                  </a:lnTo>
                  <a:lnTo>
                    <a:pt x="437915" y="57541"/>
                  </a:lnTo>
                  <a:lnTo>
                    <a:pt x="443023" y="34028"/>
                  </a:lnTo>
                  <a:lnTo>
                    <a:pt x="442748" y="22844"/>
                  </a:lnTo>
                  <a:lnTo>
                    <a:pt x="439054" y="14219"/>
                  </a:lnTo>
                  <a:lnTo>
                    <a:pt x="425592" y="1516"/>
                  </a:lnTo>
                  <a:lnTo>
                    <a:pt x="414749" y="0"/>
                  </a:lnTo>
                  <a:lnTo>
                    <a:pt x="387104" y="4555"/>
                  </a:lnTo>
                  <a:lnTo>
                    <a:pt x="355423" y="20273"/>
                  </a:lnTo>
                  <a:lnTo>
                    <a:pt x="309228" y="60336"/>
                  </a:lnTo>
                  <a:lnTo>
                    <a:pt x="287895" y="92433"/>
                  </a:lnTo>
                  <a:lnTo>
                    <a:pt x="277934" y="131579"/>
                  </a:lnTo>
                  <a:lnTo>
                    <a:pt x="280572" y="167224"/>
                  </a:lnTo>
                  <a:lnTo>
                    <a:pt x="288865" y="186111"/>
                  </a:lnTo>
                  <a:lnTo>
                    <a:pt x="294352" y="194423"/>
                  </a:lnTo>
                  <a:lnTo>
                    <a:pt x="330021" y="222889"/>
                  </a:lnTo>
                  <a:lnTo>
                    <a:pt x="377634" y="242372"/>
                  </a:lnTo>
                  <a:lnTo>
                    <a:pt x="405313" y="248366"/>
                  </a:lnTo>
                  <a:lnTo>
                    <a:pt x="442196" y="253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878555" y="1703933"/>
              <a:ext cx="194719" cy="263532"/>
            </a:xfrm>
            <a:custGeom>
              <a:avLst/>
              <a:gdLst/>
              <a:ahLst/>
              <a:cxnLst/>
              <a:rect l="0" t="0" r="0" b="0"/>
              <a:pathLst>
                <a:path w="194719" h="263532">
                  <a:moveTo>
                    <a:pt x="185653" y="54326"/>
                  </a:moveTo>
                  <a:lnTo>
                    <a:pt x="188772" y="97018"/>
                  </a:lnTo>
                  <a:lnTo>
                    <a:pt x="191242" y="107354"/>
                  </a:lnTo>
                  <a:lnTo>
                    <a:pt x="192888" y="109565"/>
                  </a:lnTo>
                  <a:lnTo>
                    <a:pt x="194718" y="99544"/>
                  </a:lnTo>
                  <a:lnTo>
                    <a:pt x="186316" y="54983"/>
                  </a:lnTo>
                  <a:lnTo>
                    <a:pt x="175809" y="28492"/>
                  </a:lnTo>
                  <a:lnTo>
                    <a:pt x="160221" y="10479"/>
                  </a:lnTo>
                  <a:lnTo>
                    <a:pt x="151150" y="4038"/>
                  </a:lnTo>
                  <a:lnTo>
                    <a:pt x="128594" y="0"/>
                  </a:lnTo>
                  <a:lnTo>
                    <a:pt x="116028" y="561"/>
                  </a:lnTo>
                  <a:lnTo>
                    <a:pt x="92707" y="10544"/>
                  </a:lnTo>
                  <a:lnTo>
                    <a:pt x="31957" y="61247"/>
                  </a:lnTo>
                  <a:lnTo>
                    <a:pt x="15981" y="87962"/>
                  </a:lnTo>
                  <a:lnTo>
                    <a:pt x="1272" y="146411"/>
                  </a:lnTo>
                  <a:lnTo>
                    <a:pt x="0" y="200544"/>
                  </a:lnTo>
                  <a:lnTo>
                    <a:pt x="7994" y="228106"/>
                  </a:lnTo>
                  <a:lnTo>
                    <a:pt x="22465" y="248935"/>
                  </a:lnTo>
                  <a:lnTo>
                    <a:pt x="31237" y="257765"/>
                  </a:lnTo>
                  <a:lnTo>
                    <a:pt x="42935" y="262482"/>
                  </a:lnTo>
                  <a:lnTo>
                    <a:pt x="86174" y="263531"/>
                  </a:lnTo>
                  <a:lnTo>
                    <a:pt x="133941" y="253405"/>
                  </a:lnTo>
                  <a:lnTo>
                    <a:pt x="154067" y="243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48435" y="1751087"/>
              <a:ext cx="221100" cy="225187"/>
            </a:xfrm>
            <a:custGeom>
              <a:avLst/>
              <a:gdLst/>
              <a:ahLst/>
              <a:cxnLst/>
              <a:rect l="0" t="0" r="0" b="0"/>
              <a:pathLst>
                <a:path w="221100" h="225187">
                  <a:moveTo>
                    <a:pt x="0" y="80872"/>
                  </a:moveTo>
                  <a:lnTo>
                    <a:pt x="34898" y="110180"/>
                  </a:lnTo>
                  <a:lnTo>
                    <a:pt x="69742" y="124780"/>
                  </a:lnTo>
                  <a:lnTo>
                    <a:pt x="96118" y="123393"/>
                  </a:lnTo>
                  <a:lnTo>
                    <a:pt x="145588" y="109028"/>
                  </a:lnTo>
                  <a:lnTo>
                    <a:pt x="164532" y="95725"/>
                  </a:lnTo>
                  <a:lnTo>
                    <a:pt x="179580" y="78115"/>
                  </a:lnTo>
                  <a:lnTo>
                    <a:pt x="190168" y="58589"/>
                  </a:lnTo>
                  <a:lnTo>
                    <a:pt x="192534" y="38213"/>
                  </a:lnTo>
                  <a:lnTo>
                    <a:pt x="191527" y="27866"/>
                  </a:lnTo>
                  <a:lnTo>
                    <a:pt x="187346" y="19798"/>
                  </a:lnTo>
                  <a:lnTo>
                    <a:pt x="173342" y="7715"/>
                  </a:lnTo>
                  <a:lnTo>
                    <a:pt x="152300" y="1564"/>
                  </a:lnTo>
                  <a:lnTo>
                    <a:pt x="127351" y="0"/>
                  </a:lnTo>
                  <a:lnTo>
                    <a:pt x="89336" y="6867"/>
                  </a:lnTo>
                  <a:lnTo>
                    <a:pt x="70511" y="17175"/>
                  </a:lnTo>
                  <a:lnTo>
                    <a:pt x="46759" y="47311"/>
                  </a:lnTo>
                  <a:lnTo>
                    <a:pt x="30493" y="80286"/>
                  </a:lnTo>
                  <a:lnTo>
                    <a:pt x="23853" y="123462"/>
                  </a:lnTo>
                  <a:lnTo>
                    <a:pt x="27475" y="167710"/>
                  </a:lnTo>
                  <a:lnTo>
                    <a:pt x="35998" y="190046"/>
                  </a:lnTo>
                  <a:lnTo>
                    <a:pt x="41546" y="199278"/>
                  </a:lnTo>
                  <a:lnTo>
                    <a:pt x="57070" y="212656"/>
                  </a:lnTo>
                  <a:lnTo>
                    <a:pt x="66123" y="217861"/>
                  </a:lnTo>
                  <a:lnTo>
                    <a:pt x="106810" y="225186"/>
                  </a:lnTo>
                  <a:lnTo>
                    <a:pt x="150321" y="221768"/>
                  </a:lnTo>
                  <a:lnTo>
                    <a:pt x="208543" y="201606"/>
                  </a:lnTo>
                  <a:lnTo>
                    <a:pt x="221099" y="196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437720" y="1547689"/>
              <a:ext cx="216084" cy="397164"/>
            </a:xfrm>
            <a:custGeom>
              <a:avLst/>
              <a:gdLst/>
              <a:ahLst/>
              <a:cxnLst/>
              <a:rect l="0" t="0" r="0" b="0"/>
              <a:pathLst>
                <a:path w="216084" h="397164">
                  <a:moveTo>
                    <a:pt x="216083" y="0"/>
                  </a:moveTo>
                  <a:lnTo>
                    <a:pt x="212964" y="60384"/>
                  </a:lnTo>
                  <a:lnTo>
                    <a:pt x="207750" y="121227"/>
                  </a:lnTo>
                  <a:lnTo>
                    <a:pt x="206205" y="181758"/>
                  </a:lnTo>
                  <a:lnTo>
                    <a:pt x="202628" y="238688"/>
                  </a:lnTo>
                  <a:lnTo>
                    <a:pt x="198405" y="282729"/>
                  </a:lnTo>
                  <a:lnTo>
                    <a:pt x="196028" y="344644"/>
                  </a:lnTo>
                  <a:lnTo>
                    <a:pt x="194153" y="385477"/>
                  </a:lnTo>
                  <a:lnTo>
                    <a:pt x="192105" y="386836"/>
                  </a:lnTo>
                  <a:lnTo>
                    <a:pt x="189569" y="384233"/>
                  </a:lnTo>
                  <a:lnTo>
                    <a:pt x="179354" y="326456"/>
                  </a:lnTo>
                  <a:lnTo>
                    <a:pt x="145134" y="263219"/>
                  </a:lnTo>
                  <a:lnTo>
                    <a:pt x="119022" y="237218"/>
                  </a:lnTo>
                  <a:lnTo>
                    <a:pt x="93006" y="231382"/>
                  </a:lnTo>
                  <a:lnTo>
                    <a:pt x="64286" y="233858"/>
                  </a:lnTo>
                  <a:lnTo>
                    <a:pt x="39823" y="242757"/>
                  </a:lnTo>
                  <a:lnTo>
                    <a:pt x="20372" y="260750"/>
                  </a:lnTo>
                  <a:lnTo>
                    <a:pt x="6268" y="284345"/>
                  </a:lnTo>
                  <a:lnTo>
                    <a:pt x="0" y="310430"/>
                  </a:lnTo>
                  <a:lnTo>
                    <a:pt x="2060" y="345833"/>
                  </a:lnTo>
                  <a:lnTo>
                    <a:pt x="13337" y="364663"/>
                  </a:lnTo>
                  <a:lnTo>
                    <a:pt x="30048" y="379662"/>
                  </a:lnTo>
                  <a:lnTo>
                    <a:pt x="49173" y="390227"/>
                  </a:lnTo>
                  <a:lnTo>
                    <a:pt x="85260" y="397163"/>
                  </a:lnTo>
                  <a:lnTo>
                    <a:pt x="138206" y="383865"/>
                  </a:lnTo>
                  <a:lnTo>
                    <a:pt x="184498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716974" y="1724199"/>
              <a:ext cx="210571" cy="231036"/>
            </a:xfrm>
            <a:custGeom>
              <a:avLst/>
              <a:gdLst/>
              <a:ahLst/>
              <a:cxnLst/>
              <a:rect l="0" t="0" r="0" b="0"/>
              <a:pathLst>
                <a:path w="210571" h="231036">
                  <a:moveTo>
                    <a:pt x="0" y="107760"/>
                  </a:moveTo>
                  <a:lnTo>
                    <a:pt x="55045" y="124548"/>
                  </a:lnTo>
                  <a:lnTo>
                    <a:pt x="92999" y="126382"/>
                  </a:lnTo>
                  <a:lnTo>
                    <a:pt x="132710" y="118867"/>
                  </a:lnTo>
                  <a:lnTo>
                    <a:pt x="156079" y="108407"/>
                  </a:lnTo>
                  <a:lnTo>
                    <a:pt x="183376" y="83775"/>
                  </a:lnTo>
                  <a:lnTo>
                    <a:pt x="200693" y="54250"/>
                  </a:lnTo>
                  <a:lnTo>
                    <a:pt x="203061" y="33675"/>
                  </a:lnTo>
                  <a:lnTo>
                    <a:pt x="202055" y="23275"/>
                  </a:lnTo>
                  <a:lnTo>
                    <a:pt x="196705" y="15171"/>
                  </a:lnTo>
                  <a:lnTo>
                    <a:pt x="178282" y="3048"/>
                  </a:lnTo>
                  <a:lnTo>
                    <a:pt x="154496" y="0"/>
                  </a:lnTo>
                  <a:lnTo>
                    <a:pt x="141602" y="825"/>
                  </a:lnTo>
                  <a:lnTo>
                    <a:pt x="101098" y="18753"/>
                  </a:lnTo>
                  <a:lnTo>
                    <a:pt x="59461" y="46292"/>
                  </a:lnTo>
                  <a:lnTo>
                    <a:pt x="40855" y="72642"/>
                  </a:lnTo>
                  <a:lnTo>
                    <a:pt x="26923" y="117242"/>
                  </a:lnTo>
                  <a:lnTo>
                    <a:pt x="26004" y="145899"/>
                  </a:lnTo>
                  <a:lnTo>
                    <a:pt x="33394" y="174233"/>
                  </a:lnTo>
                  <a:lnTo>
                    <a:pt x="47597" y="196185"/>
                  </a:lnTo>
                  <a:lnTo>
                    <a:pt x="65608" y="212570"/>
                  </a:lnTo>
                  <a:lnTo>
                    <a:pt x="85311" y="223752"/>
                  </a:lnTo>
                  <a:lnTo>
                    <a:pt x="127313" y="231035"/>
                  </a:lnTo>
                  <a:lnTo>
                    <a:pt x="159919" y="223380"/>
                  </a:lnTo>
                  <a:lnTo>
                    <a:pt x="210570" y="2025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032829" y="1692627"/>
              <a:ext cx="249894" cy="242473"/>
            </a:xfrm>
            <a:custGeom>
              <a:avLst/>
              <a:gdLst/>
              <a:ahLst/>
              <a:cxnLst/>
              <a:rect l="0" t="0" r="0" b="0"/>
              <a:pathLst>
                <a:path w="249894" h="242473">
                  <a:moveTo>
                    <a:pt x="0" y="34047"/>
                  </a:moveTo>
                  <a:lnTo>
                    <a:pt x="7236" y="83310"/>
                  </a:lnTo>
                  <a:lnTo>
                    <a:pt x="12998" y="144340"/>
                  </a:lnTo>
                  <a:lnTo>
                    <a:pt x="19466" y="196473"/>
                  </a:lnTo>
                  <a:lnTo>
                    <a:pt x="20586" y="237891"/>
                  </a:lnTo>
                  <a:lnTo>
                    <a:pt x="19573" y="242472"/>
                  </a:lnTo>
                  <a:lnTo>
                    <a:pt x="17728" y="240847"/>
                  </a:lnTo>
                  <a:lnTo>
                    <a:pt x="15328" y="235085"/>
                  </a:lnTo>
                  <a:lnTo>
                    <a:pt x="12647" y="182639"/>
                  </a:lnTo>
                  <a:lnTo>
                    <a:pt x="19215" y="127207"/>
                  </a:lnTo>
                  <a:lnTo>
                    <a:pt x="29740" y="76728"/>
                  </a:lnTo>
                  <a:lnTo>
                    <a:pt x="48327" y="44223"/>
                  </a:lnTo>
                  <a:lnTo>
                    <a:pt x="65932" y="23362"/>
                  </a:lnTo>
                  <a:lnTo>
                    <a:pt x="88575" y="8631"/>
                  </a:lnTo>
                  <a:lnTo>
                    <a:pt x="101164" y="3065"/>
                  </a:lnTo>
                  <a:lnTo>
                    <a:pt x="130750" y="0"/>
                  </a:lnTo>
                  <a:lnTo>
                    <a:pt x="159887" y="3707"/>
                  </a:lnTo>
                  <a:lnTo>
                    <a:pt x="180636" y="13153"/>
                  </a:lnTo>
                  <a:lnTo>
                    <a:pt x="211060" y="37215"/>
                  </a:lnTo>
                  <a:lnTo>
                    <a:pt x="231123" y="66571"/>
                  </a:lnTo>
                  <a:lnTo>
                    <a:pt x="247212" y="124742"/>
                  </a:lnTo>
                  <a:lnTo>
                    <a:pt x="249893" y="174133"/>
                  </a:lnTo>
                  <a:lnTo>
                    <a:pt x="242156" y="2340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432912" y="1484518"/>
              <a:ext cx="21058" cy="432969"/>
            </a:xfrm>
            <a:custGeom>
              <a:avLst/>
              <a:gdLst/>
              <a:ahLst/>
              <a:cxnLst/>
              <a:rect l="0" t="0" r="0" b="0"/>
              <a:pathLst>
                <a:path w="21058" h="432969">
                  <a:moveTo>
                    <a:pt x="21057" y="0"/>
                  </a:moveTo>
                  <a:lnTo>
                    <a:pt x="17938" y="48931"/>
                  </a:lnTo>
                  <a:lnTo>
                    <a:pt x="12724" y="103016"/>
                  </a:lnTo>
                  <a:lnTo>
                    <a:pt x="11179" y="161545"/>
                  </a:lnTo>
                  <a:lnTo>
                    <a:pt x="5068" y="223243"/>
                  </a:lnTo>
                  <a:lnTo>
                    <a:pt x="1001" y="282830"/>
                  </a:lnTo>
                  <a:lnTo>
                    <a:pt x="296" y="338435"/>
                  </a:lnTo>
                  <a:lnTo>
                    <a:pt x="88" y="391306"/>
                  </a:lnTo>
                  <a:lnTo>
                    <a:pt x="17" y="432968"/>
                  </a:lnTo>
                  <a:lnTo>
                    <a:pt x="0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296042" y="1674031"/>
              <a:ext cx="357970" cy="21058"/>
            </a:xfrm>
            <a:custGeom>
              <a:avLst/>
              <a:gdLst/>
              <a:ahLst/>
              <a:cxnLst/>
              <a:rect l="0" t="0" r="0" b="0"/>
              <a:pathLst>
                <a:path w="357970" h="21058">
                  <a:moveTo>
                    <a:pt x="0" y="0"/>
                  </a:moveTo>
                  <a:lnTo>
                    <a:pt x="42691" y="3120"/>
                  </a:lnTo>
                  <a:lnTo>
                    <a:pt x="101109" y="9065"/>
                  </a:lnTo>
                  <a:lnTo>
                    <a:pt x="158532" y="17475"/>
                  </a:lnTo>
                  <a:lnTo>
                    <a:pt x="212699" y="19996"/>
                  </a:lnTo>
                  <a:lnTo>
                    <a:pt x="266312" y="20743"/>
                  </a:lnTo>
                  <a:lnTo>
                    <a:pt x="327472" y="20995"/>
                  </a:lnTo>
                  <a:lnTo>
                    <a:pt x="35796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042943" y="2074114"/>
              <a:ext cx="2453141" cy="21058"/>
            </a:xfrm>
            <a:custGeom>
              <a:avLst/>
              <a:gdLst/>
              <a:ahLst/>
              <a:cxnLst/>
              <a:rect l="0" t="0" r="0" b="0"/>
              <a:pathLst>
                <a:path w="2453141" h="21058">
                  <a:moveTo>
                    <a:pt x="2453140" y="10529"/>
                  </a:moveTo>
                  <a:lnTo>
                    <a:pt x="2436372" y="4939"/>
                  </a:lnTo>
                  <a:lnTo>
                    <a:pt x="2381284" y="8211"/>
                  </a:lnTo>
                  <a:lnTo>
                    <a:pt x="2323055" y="9842"/>
                  </a:lnTo>
                  <a:lnTo>
                    <a:pt x="2277951" y="10223"/>
                  </a:lnTo>
                  <a:lnTo>
                    <a:pt x="2223288" y="10438"/>
                  </a:lnTo>
                  <a:lnTo>
                    <a:pt x="2162895" y="9341"/>
                  </a:lnTo>
                  <a:lnTo>
                    <a:pt x="2102787" y="2192"/>
                  </a:lnTo>
                  <a:lnTo>
                    <a:pt x="2052194" y="649"/>
                  </a:lnTo>
                  <a:lnTo>
                    <a:pt x="2000159" y="193"/>
                  </a:lnTo>
                  <a:lnTo>
                    <a:pt x="1947696" y="57"/>
                  </a:lnTo>
                  <a:lnTo>
                    <a:pt x="1895107" y="17"/>
                  </a:lnTo>
                  <a:lnTo>
                    <a:pt x="1842480" y="5"/>
                  </a:lnTo>
                  <a:lnTo>
                    <a:pt x="1786723" y="2"/>
                  </a:lnTo>
                  <a:lnTo>
                    <a:pt x="1728868" y="0"/>
                  </a:lnTo>
                  <a:lnTo>
                    <a:pt x="1671562" y="0"/>
                  </a:lnTo>
                  <a:lnTo>
                    <a:pt x="1610129" y="0"/>
                  </a:lnTo>
                  <a:lnTo>
                    <a:pt x="1547473" y="0"/>
                  </a:lnTo>
                  <a:lnTo>
                    <a:pt x="1484454" y="3120"/>
                  </a:lnTo>
                  <a:lnTo>
                    <a:pt x="1424448" y="8333"/>
                  </a:lnTo>
                  <a:lnTo>
                    <a:pt x="1366504" y="9878"/>
                  </a:lnTo>
                  <a:lnTo>
                    <a:pt x="1304882" y="10336"/>
                  </a:lnTo>
                  <a:lnTo>
                    <a:pt x="1242170" y="10471"/>
                  </a:lnTo>
                  <a:lnTo>
                    <a:pt x="1179134" y="10511"/>
                  </a:lnTo>
                  <a:lnTo>
                    <a:pt x="1116004" y="13643"/>
                  </a:lnTo>
                  <a:lnTo>
                    <a:pt x="1052845" y="18860"/>
                  </a:lnTo>
                  <a:lnTo>
                    <a:pt x="992797" y="20406"/>
                  </a:lnTo>
                  <a:lnTo>
                    <a:pt x="934841" y="20864"/>
                  </a:lnTo>
                  <a:lnTo>
                    <a:pt x="873215" y="21000"/>
                  </a:lnTo>
                  <a:lnTo>
                    <a:pt x="813621" y="21040"/>
                  </a:lnTo>
                  <a:lnTo>
                    <a:pt x="758919" y="21052"/>
                  </a:lnTo>
                  <a:lnTo>
                    <a:pt x="702547" y="17936"/>
                  </a:lnTo>
                  <a:lnTo>
                    <a:pt x="644510" y="12723"/>
                  </a:lnTo>
                  <a:lnTo>
                    <a:pt x="590269" y="11179"/>
                  </a:lnTo>
                  <a:lnTo>
                    <a:pt x="537153" y="10721"/>
                  </a:lnTo>
                  <a:lnTo>
                    <a:pt x="487489" y="10586"/>
                  </a:lnTo>
                  <a:lnTo>
                    <a:pt x="440019" y="10545"/>
                  </a:lnTo>
                  <a:lnTo>
                    <a:pt x="377166" y="10532"/>
                  </a:lnTo>
                  <a:lnTo>
                    <a:pt x="319690" y="10529"/>
                  </a:lnTo>
                  <a:lnTo>
                    <a:pt x="263277" y="10529"/>
                  </a:lnTo>
                  <a:lnTo>
                    <a:pt x="212662" y="16118"/>
                  </a:lnTo>
                  <a:lnTo>
                    <a:pt x="162837" y="19594"/>
                  </a:lnTo>
                  <a:lnTo>
                    <a:pt x="109209" y="20623"/>
                  </a:lnTo>
                  <a:lnTo>
                    <a:pt x="48262" y="20971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632953" y="1695088"/>
              <a:ext cx="273743" cy="204275"/>
            </a:xfrm>
            <a:custGeom>
              <a:avLst/>
              <a:gdLst/>
              <a:ahLst/>
              <a:cxnLst/>
              <a:rect l="0" t="0" r="0" b="0"/>
              <a:pathLst>
                <a:path w="273743" h="204275">
                  <a:moveTo>
                    <a:pt x="273742" y="0"/>
                  </a:moveTo>
                  <a:lnTo>
                    <a:pt x="216477" y="0"/>
                  </a:lnTo>
                  <a:lnTo>
                    <a:pt x="161175" y="5589"/>
                  </a:lnTo>
                  <a:lnTo>
                    <a:pt x="99474" y="21331"/>
                  </a:lnTo>
                  <a:lnTo>
                    <a:pt x="45126" y="35149"/>
                  </a:lnTo>
                  <a:lnTo>
                    <a:pt x="35934" y="40980"/>
                  </a:lnTo>
                  <a:lnTo>
                    <a:pt x="22600" y="56818"/>
                  </a:lnTo>
                  <a:lnTo>
                    <a:pt x="22086" y="63615"/>
                  </a:lnTo>
                  <a:lnTo>
                    <a:pt x="25253" y="69316"/>
                  </a:lnTo>
                  <a:lnTo>
                    <a:pt x="30874" y="74287"/>
                  </a:lnTo>
                  <a:lnTo>
                    <a:pt x="91660" y="94372"/>
                  </a:lnTo>
                  <a:lnTo>
                    <a:pt x="147438" y="114308"/>
                  </a:lnTo>
                  <a:lnTo>
                    <a:pt x="191995" y="133955"/>
                  </a:lnTo>
                  <a:lnTo>
                    <a:pt x="211283" y="150783"/>
                  </a:lnTo>
                  <a:lnTo>
                    <a:pt x="218064" y="160183"/>
                  </a:lnTo>
                  <a:lnTo>
                    <a:pt x="217906" y="168790"/>
                  </a:lnTo>
                  <a:lnTo>
                    <a:pt x="213121" y="176868"/>
                  </a:lnTo>
                  <a:lnTo>
                    <a:pt x="205252" y="184592"/>
                  </a:lnTo>
                  <a:lnTo>
                    <a:pt x="180910" y="193175"/>
                  </a:lnTo>
                  <a:lnTo>
                    <a:pt x="128802" y="204274"/>
                  </a:lnTo>
                  <a:lnTo>
                    <a:pt x="76309" y="202091"/>
                  </a:lnTo>
                  <a:lnTo>
                    <a:pt x="27119" y="197327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117265" y="1442404"/>
            <a:ext cx="3027504" cy="663297"/>
            <a:chOff x="7117265" y="1442404"/>
            <a:chExt cx="3027504" cy="663297"/>
          </a:xfrm>
        </p:grpSpPr>
        <p:sp>
          <p:nvSpPr>
            <p:cNvPr id="30" name="Freeform 29"/>
            <p:cNvSpPr/>
            <p:nvPr/>
          </p:nvSpPr>
          <p:spPr>
            <a:xfrm>
              <a:off x="7117265" y="1789845"/>
              <a:ext cx="305327" cy="10529"/>
            </a:xfrm>
            <a:custGeom>
              <a:avLst/>
              <a:gdLst/>
              <a:ahLst/>
              <a:cxnLst/>
              <a:rect l="0" t="0" r="0" b="0"/>
              <a:pathLst>
                <a:path w="305327" h="10529">
                  <a:moveTo>
                    <a:pt x="0" y="0"/>
                  </a:moveTo>
                  <a:lnTo>
                    <a:pt x="48930" y="0"/>
                  </a:lnTo>
                  <a:lnTo>
                    <a:pt x="96776" y="0"/>
                  </a:lnTo>
                  <a:lnTo>
                    <a:pt x="147997" y="0"/>
                  </a:lnTo>
                  <a:lnTo>
                    <a:pt x="200219" y="0"/>
                  </a:lnTo>
                  <a:lnTo>
                    <a:pt x="259088" y="5589"/>
                  </a:lnTo>
                  <a:lnTo>
                    <a:pt x="305326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317306" y="1642446"/>
              <a:ext cx="172504" cy="305327"/>
            </a:xfrm>
            <a:custGeom>
              <a:avLst/>
              <a:gdLst/>
              <a:ahLst/>
              <a:cxnLst/>
              <a:rect l="0" t="0" r="0" b="0"/>
              <a:pathLst>
                <a:path w="172504" h="305327">
                  <a:moveTo>
                    <a:pt x="0" y="0"/>
                  </a:moveTo>
                  <a:lnTo>
                    <a:pt x="56214" y="28681"/>
                  </a:lnTo>
                  <a:lnTo>
                    <a:pt x="111666" y="50335"/>
                  </a:lnTo>
                  <a:lnTo>
                    <a:pt x="135027" y="60976"/>
                  </a:lnTo>
                  <a:lnTo>
                    <a:pt x="157108" y="77403"/>
                  </a:lnTo>
                  <a:lnTo>
                    <a:pt x="169262" y="99522"/>
                  </a:lnTo>
                  <a:lnTo>
                    <a:pt x="172503" y="111971"/>
                  </a:lnTo>
                  <a:lnTo>
                    <a:pt x="169865" y="138282"/>
                  </a:lnTo>
                  <a:lnTo>
                    <a:pt x="149107" y="187712"/>
                  </a:lnTo>
                  <a:lnTo>
                    <a:pt x="93982" y="243460"/>
                  </a:lnTo>
                  <a:lnTo>
                    <a:pt x="31518" y="290787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645494" y="1698101"/>
              <a:ext cx="282466" cy="228615"/>
            </a:xfrm>
            <a:custGeom>
              <a:avLst/>
              <a:gdLst/>
              <a:ahLst/>
              <a:cxnLst/>
              <a:rect l="0" t="0" r="0" b="0"/>
              <a:pathLst>
                <a:path w="282466" h="228615">
                  <a:moveTo>
                    <a:pt x="187708" y="39101"/>
                  </a:moveTo>
                  <a:lnTo>
                    <a:pt x="182119" y="22334"/>
                  </a:lnTo>
                  <a:lnTo>
                    <a:pt x="170017" y="10982"/>
                  </a:lnTo>
                  <a:lnTo>
                    <a:pt x="151770" y="3207"/>
                  </a:lnTo>
                  <a:lnTo>
                    <a:pt x="114018" y="0"/>
                  </a:lnTo>
                  <a:lnTo>
                    <a:pt x="69818" y="7108"/>
                  </a:lnTo>
                  <a:lnTo>
                    <a:pt x="39174" y="24682"/>
                  </a:lnTo>
                  <a:lnTo>
                    <a:pt x="18747" y="42052"/>
                  </a:lnTo>
                  <a:lnTo>
                    <a:pt x="7330" y="64589"/>
                  </a:lnTo>
                  <a:lnTo>
                    <a:pt x="0" y="122775"/>
                  </a:lnTo>
                  <a:lnTo>
                    <a:pt x="4320" y="162159"/>
                  </a:lnTo>
                  <a:lnTo>
                    <a:pt x="16125" y="181921"/>
                  </a:lnTo>
                  <a:lnTo>
                    <a:pt x="24187" y="190466"/>
                  </a:lnTo>
                  <a:lnTo>
                    <a:pt x="34240" y="194993"/>
                  </a:lnTo>
                  <a:lnTo>
                    <a:pt x="57889" y="196904"/>
                  </a:lnTo>
                  <a:lnTo>
                    <a:pt x="80878" y="187615"/>
                  </a:lnTo>
                  <a:lnTo>
                    <a:pt x="118643" y="158644"/>
                  </a:lnTo>
                  <a:lnTo>
                    <a:pt x="155869" y="106345"/>
                  </a:lnTo>
                  <a:lnTo>
                    <a:pt x="176064" y="72024"/>
                  </a:lnTo>
                  <a:lnTo>
                    <a:pt x="177606" y="71578"/>
                  </a:lnTo>
                  <a:lnTo>
                    <a:pt x="180425" y="93957"/>
                  </a:lnTo>
                  <a:lnTo>
                    <a:pt x="196325" y="154989"/>
                  </a:lnTo>
                  <a:lnTo>
                    <a:pt x="214958" y="192241"/>
                  </a:lnTo>
                  <a:lnTo>
                    <a:pt x="232574" y="210889"/>
                  </a:lnTo>
                  <a:lnTo>
                    <a:pt x="252102" y="220736"/>
                  </a:lnTo>
                  <a:lnTo>
                    <a:pt x="282465" y="2286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951884" y="1663503"/>
              <a:ext cx="155060" cy="241401"/>
            </a:xfrm>
            <a:custGeom>
              <a:avLst/>
              <a:gdLst/>
              <a:ahLst/>
              <a:cxnLst/>
              <a:rect l="0" t="0" r="0" b="0"/>
              <a:pathLst>
                <a:path w="155060" h="241401">
                  <a:moveTo>
                    <a:pt x="102417" y="0"/>
                  </a:moveTo>
                  <a:lnTo>
                    <a:pt x="80060" y="5589"/>
                  </a:lnTo>
                  <a:lnTo>
                    <a:pt x="49389" y="25832"/>
                  </a:lnTo>
                  <a:lnTo>
                    <a:pt x="23663" y="48468"/>
                  </a:lnTo>
                  <a:lnTo>
                    <a:pt x="6812" y="92350"/>
                  </a:lnTo>
                  <a:lnTo>
                    <a:pt x="0" y="149805"/>
                  </a:lnTo>
                  <a:lnTo>
                    <a:pt x="9160" y="200104"/>
                  </a:lnTo>
                  <a:lnTo>
                    <a:pt x="23535" y="223856"/>
                  </a:lnTo>
                  <a:lnTo>
                    <a:pt x="32281" y="233465"/>
                  </a:lnTo>
                  <a:lnTo>
                    <a:pt x="41622" y="238701"/>
                  </a:lnTo>
                  <a:lnTo>
                    <a:pt x="61359" y="241400"/>
                  </a:lnTo>
                  <a:lnTo>
                    <a:pt x="97790" y="230753"/>
                  </a:lnTo>
                  <a:lnTo>
                    <a:pt x="155059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201700" y="1547689"/>
              <a:ext cx="10529" cy="326385"/>
            </a:xfrm>
            <a:custGeom>
              <a:avLst/>
              <a:gdLst/>
              <a:ahLst/>
              <a:cxnLst/>
              <a:rect l="0" t="0" r="0" b="0"/>
              <a:pathLst>
                <a:path w="10529" h="326385">
                  <a:moveTo>
                    <a:pt x="0" y="0"/>
                  </a:moveTo>
                  <a:lnTo>
                    <a:pt x="0" y="50433"/>
                  </a:lnTo>
                  <a:lnTo>
                    <a:pt x="0" y="105410"/>
                  </a:lnTo>
                  <a:lnTo>
                    <a:pt x="0" y="167094"/>
                  </a:lnTo>
                  <a:lnTo>
                    <a:pt x="0" y="216406"/>
                  </a:lnTo>
                  <a:lnTo>
                    <a:pt x="0" y="269231"/>
                  </a:lnTo>
                  <a:lnTo>
                    <a:pt x="3119" y="305160"/>
                  </a:lnTo>
                  <a:lnTo>
                    <a:pt x="10528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201700" y="1631917"/>
              <a:ext cx="105285" cy="52644"/>
            </a:xfrm>
            <a:custGeom>
              <a:avLst/>
              <a:gdLst/>
              <a:ahLst/>
              <a:cxnLst/>
              <a:rect l="0" t="0" r="0" b="0"/>
              <a:pathLst>
                <a:path w="105285" h="52644">
                  <a:moveTo>
                    <a:pt x="105284" y="0"/>
                  </a:moveTo>
                  <a:lnTo>
                    <a:pt x="46668" y="29309"/>
                  </a:ln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336647" y="1631917"/>
              <a:ext cx="169322" cy="291712"/>
            </a:xfrm>
            <a:custGeom>
              <a:avLst/>
              <a:gdLst/>
              <a:ahLst/>
              <a:cxnLst/>
              <a:rect l="0" t="0" r="0" b="0"/>
              <a:pathLst>
                <a:path w="169322" h="291712">
                  <a:moveTo>
                    <a:pt x="96680" y="0"/>
                  </a:moveTo>
                  <a:lnTo>
                    <a:pt x="41539" y="43963"/>
                  </a:lnTo>
                  <a:lnTo>
                    <a:pt x="4303" y="74247"/>
                  </a:lnTo>
                  <a:lnTo>
                    <a:pt x="0" y="83423"/>
                  </a:lnTo>
                  <a:lnTo>
                    <a:pt x="641" y="91880"/>
                  </a:lnTo>
                  <a:lnTo>
                    <a:pt x="4578" y="99858"/>
                  </a:lnTo>
                  <a:lnTo>
                    <a:pt x="18311" y="111842"/>
                  </a:lnTo>
                  <a:lnTo>
                    <a:pt x="39622" y="121067"/>
                  </a:lnTo>
                  <a:lnTo>
                    <a:pt x="89912" y="135178"/>
                  </a:lnTo>
                  <a:lnTo>
                    <a:pt x="138868" y="160546"/>
                  </a:lnTo>
                  <a:lnTo>
                    <a:pt x="160664" y="180148"/>
                  </a:lnTo>
                  <a:lnTo>
                    <a:pt x="166243" y="190289"/>
                  </a:lnTo>
                  <a:lnTo>
                    <a:pt x="169321" y="210915"/>
                  </a:lnTo>
                  <a:lnTo>
                    <a:pt x="160550" y="231780"/>
                  </a:lnTo>
                  <a:lnTo>
                    <a:pt x="135881" y="260138"/>
                  </a:lnTo>
                  <a:lnTo>
                    <a:pt x="106345" y="280239"/>
                  </a:lnTo>
                  <a:lnTo>
                    <a:pt x="83427" y="288327"/>
                  </a:lnTo>
                  <a:lnTo>
                    <a:pt x="41150" y="291711"/>
                  </a:lnTo>
                  <a:lnTo>
                    <a:pt x="1923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591254" y="1442404"/>
              <a:ext cx="128355" cy="663297"/>
            </a:xfrm>
            <a:custGeom>
              <a:avLst/>
              <a:gdLst/>
              <a:ahLst/>
              <a:cxnLst/>
              <a:rect l="0" t="0" r="0" b="0"/>
              <a:pathLst>
                <a:path w="128355" h="663297">
                  <a:moveTo>
                    <a:pt x="115814" y="0"/>
                  </a:moveTo>
                  <a:lnTo>
                    <a:pt x="126992" y="27946"/>
                  </a:lnTo>
                  <a:lnTo>
                    <a:pt x="128354" y="78861"/>
                  </a:lnTo>
                  <a:lnTo>
                    <a:pt x="121349" y="127221"/>
                  </a:lnTo>
                  <a:lnTo>
                    <a:pt x="111864" y="176775"/>
                  </a:lnTo>
                  <a:lnTo>
                    <a:pt x="101646" y="228503"/>
                  </a:lnTo>
                  <a:lnTo>
                    <a:pt x="85619" y="280874"/>
                  </a:lnTo>
                  <a:lnTo>
                    <a:pt x="66052" y="333436"/>
                  </a:lnTo>
                  <a:lnTo>
                    <a:pt x="51027" y="386055"/>
                  </a:lnTo>
                  <a:lnTo>
                    <a:pt x="39166" y="438691"/>
                  </a:lnTo>
                  <a:lnTo>
                    <a:pt x="24677" y="499303"/>
                  </a:lnTo>
                  <a:lnTo>
                    <a:pt x="7034" y="562801"/>
                  </a:lnTo>
                  <a:lnTo>
                    <a:pt x="1389" y="616755"/>
                  </a:lnTo>
                  <a:lnTo>
                    <a:pt x="0" y="6632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728125" y="1642446"/>
              <a:ext cx="148852" cy="245159"/>
            </a:xfrm>
            <a:custGeom>
              <a:avLst/>
              <a:gdLst/>
              <a:ahLst/>
              <a:cxnLst/>
              <a:rect l="0" t="0" r="0" b="0"/>
              <a:pathLst>
                <a:path w="148852" h="245159">
                  <a:moveTo>
                    <a:pt x="126342" y="0"/>
                  </a:moveTo>
                  <a:lnTo>
                    <a:pt x="92720" y="2339"/>
                  </a:lnTo>
                  <a:lnTo>
                    <a:pt x="56848" y="16811"/>
                  </a:lnTo>
                  <a:lnTo>
                    <a:pt x="38524" y="29308"/>
                  </a:lnTo>
                  <a:lnTo>
                    <a:pt x="25700" y="45781"/>
                  </a:lnTo>
                  <a:lnTo>
                    <a:pt x="20643" y="55087"/>
                  </a:lnTo>
                  <a:lnTo>
                    <a:pt x="18143" y="74786"/>
                  </a:lnTo>
                  <a:lnTo>
                    <a:pt x="19115" y="84952"/>
                  </a:lnTo>
                  <a:lnTo>
                    <a:pt x="29552" y="102487"/>
                  </a:lnTo>
                  <a:lnTo>
                    <a:pt x="64849" y="132808"/>
                  </a:lnTo>
                  <a:lnTo>
                    <a:pt x="121248" y="168383"/>
                  </a:lnTo>
                  <a:lnTo>
                    <a:pt x="136946" y="183631"/>
                  </a:lnTo>
                  <a:lnTo>
                    <a:pt x="147822" y="202106"/>
                  </a:lnTo>
                  <a:lnTo>
                    <a:pt x="148851" y="210777"/>
                  </a:lnTo>
                  <a:lnTo>
                    <a:pt x="143754" y="226649"/>
                  </a:lnTo>
                  <a:lnTo>
                    <a:pt x="124332" y="238383"/>
                  </a:lnTo>
                  <a:lnTo>
                    <a:pt x="96203" y="245158"/>
                  </a:lnTo>
                  <a:lnTo>
                    <a:pt x="36724" y="243095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949224" y="1537161"/>
              <a:ext cx="10503" cy="336913"/>
            </a:xfrm>
            <a:custGeom>
              <a:avLst/>
              <a:gdLst/>
              <a:ahLst/>
              <a:cxnLst/>
              <a:rect l="0" t="0" r="0" b="0"/>
              <a:pathLst>
                <a:path w="10503" h="336913">
                  <a:moveTo>
                    <a:pt x="0" y="0"/>
                  </a:moveTo>
                  <a:lnTo>
                    <a:pt x="7235" y="27556"/>
                  </a:lnTo>
                  <a:lnTo>
                    <a:pt x="9877" y="83778"/>
                  </a:lnTo>
                  <a:lnTo>
                    <a:pt x="10335" y="135567"/>
                  </a:lnTo>
                  <a:lnTo>
                    <a:pt x="10442" y="178405"/>
                  </a:lnTo>
                  <a:lnTo>
                    <a:pt x="10502" y="240814"/>
                  </a:lnTo>
                  <a:lnTo>
                    <a:pt x="9350" y="293360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875523" y="1700027"/>
              <a:ext cx="157929" cy="5591"/>
            </a:xfrm>
            <a:custGeom>
              <a:avLst/>
              <a:gdLst/>
              <a:ahLst/>
              <a:cxnLst/>
              <a:rect l="0" t="0" r="0" b="0"/>
              <a:pathLst>
                <a:path w="157929" h="5591">
                  <a:moveTo>
                    <a:pt x="0" y="5590"/>
                  </a:moveTo>
                  <a:lnTo>
                    <a:pt x="16768" y="0"/>
                  </a:lnTo>
                  <a:lnTo>
                    <a:pt x="76752" y="3273"/>
                  </a:lnTo>
                  <a:lnTo>
                    <a:pt x="129848" y="5132"/>
                  </a:lnTo>
                  <a:lnTo>
                    <a:pt x="157928" y="5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051938" y="1681541"/>
              <a:ext cx="192084" cy="182004"/>
            </a:xfrm>
            <a:custGeom>
              <a:avLst/>
              <a:gdLst/>
              <a:ahLst/>
              <a:cxnLst/>
              <a:rect l="0" t="0" r="0" b="0"/>
              <a:pathLst>
                <a:path w="192084" h="182004">
                  <a:moveTo>
                    <a:pt x="149969" y="13547"/>
                  </a:moveTo>
                  <a:lnTo>
                    <a:pt x="138791" y="2369"/>
                  </a:lnTo>
                  <a:lnTo>
                    <a:pt x="117705" y="0"/>
                  </a:lnTo>
                  <a:lnTo>
                    <a:pt x="62097" y="8012"/>
                  </a:lnTo>
                  <a:lnTo>
                    <a:pt x="40335" y="20446"/>
                  </a:lnTo>
                  <a:lnTo>
                    <a:pt x="24034" y="37670"/>
                  </a:lnTo>
                  <a:lnTo>
                    <a:pt x="8280" y="68268"/>
                  </a:lnTo>
                  <a:lnTo>
                    <a:pt x="38" y="93240"/>
                  </a:lnTo>
                  <a:lnTo>
                    <a:pt x="0" y="139195"/>
                  </a:lnTo>
                  <a:lnTo>
                    <a:pt x="7667" y="163367"/>
                  </a:lnTo>
                  <a:lnTo>
                    <a:pt x="12987" y="173089"/>
                  </a:lnTo>
                  <a:lnTo>
                    <a:pt x="20043" y="178400"/>
                  </a:lnTo>
                  <a:lnTo>
                    <a:pt x="28257" y="180771"/>
                  </a:lnTo>
                  <a:lnTo>
                    <a:pt x="37242" y="181182"/>
                  </a:lnTo>
                  <a:lnTo>
                    <a:pt x="56584" y="172279"/>
                  </a:lnTo>
                  <a:lnTo>
                    <a:pt x="75710" y="155455"/>
                  </a:lnTo>
                  <a:lnTo>
                    <a:pt x="98461" y="118505"/>
                  </a:lnTo>
                  <a:lnTo>
                    <a:pt x="117222" y="60449"/>
                  </a:lnTo>
                  <a:lnTo>
                    <a:pt x="121118" y="48325"/>
                  </a:lnTo>
                  <a:lnTo>
                    <a:pt x="123717" y="44921"/>
                  </a:lnTo>
                  <a:lnTo>
                    <a:pt x="125448" y="47331"/>
                  </a:lnTo>
                  <a:lnTo>
                    <a:pt x="136862" y="104564"/>
                  </a:lnTo>
                  <a:lnTo>
                    <a:pt x="153272" y="157781"/>
                  </a:lnTo>
                  <a:lnTo>
                    <a:pt x="159190" y="169365"/>
                  </a:lnTo>
                  <a:lnTo>
                    <a:pt x="165475" y="175917"/>
                  </a:lnTo>
                  <a:lnTo>
                    <a:pt x="172004" y="179116"/>
                  </a:lnTo>
                  <a:lnTo>
                    <a:pt x="192083" y="1820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275607" y="1526632"/>
              <a:ext cx="10240" cy="379027"/>
            </a:xfrm>
            <a:custGeom>
              <a:avLst/>
              <a:gdLst/>
              <a:ahLst/>
              <a:cxnLst/>
              <a:rect l="0" t="0" r="0" b="0"/>
              <a:pathLst>
                <a:path w="10240" h="379027">
                  <a:moveTo>
                    <a:pt x="0" y="0"/>
                  </a:moveTo>
                  <a:lnTo>
                    <a:pt x="7235" y="28726"/>
                  </a:lnTo>
                  <a:lnTo>
                    <a:pt x="9553" y="80261"/>
                  </a:lnTo>
                  <a:lnTo>
                    <a:pt x="10239" y="143364"/>
                  </a:lnTo>
                  <a:lnTo>
                    <a:pt x="9273" y="193257"/>
                  </a:lnTo>
                  <a:lnTo>
                    <a:pt x="2178" y="252037"/>
                  </a:lnTo>
                  <a:lnTo>
                    <a:pt x="430" y="314298"/>
                  </a:lnTo>
                  <a:lnTo>
                    <a:pt x="191" y="342069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254550" y="1660883"/>
              <a:ext cx="222387" cy="204000"/>
            </a:xfrm>
            <a:custGeom>
              <a:avLst/>
              <a:gdLst/>
              <a:ahLst/>
              <a:cxnLst/>
              <a:rect l="0" t="0" r="0" b="0"/>
              <a:pathLst>
                <a:path w="222387" h="204000">
                  <a:moveTo>
                    <a:pt x="0" y="2620"/>
                  </a:moveTo>
                  <a:lnTo>
                    <a:pt x="29308" y="40993"/>
                  </a:lnTo>
                  <a:lnTo>
                    <a:pt x="60676" y="62213"/>
                  </a:lnTo>
                  <a:lnTo>
                    <a:pt x="105195" y="77729"/>
                  </a:lnTo>
                  <a:lnTo>
                    <a:pt x="155431" y="78557"/>
                  </a:lnTo>
                  <a:lnTo>
                    <a:pt x="196182" y="71393"/>
                  </a:lnTo>
                  <a:lnTo>
                    <a:pt x="205657" y="66016"/>
                  </a:lnTo>
                  <a:lnTo>
                    <a:pt x="219304" y="50683"/>
                  </a:lnTo>
                  <a:lnTo>
                    <a:pt x="222242" y="41681"/>
                  </a:lnTo>
                  <a:lnTo>
                    <a:pt x="222386" y="22320"/>
                  </a:lnTo>
                  <a:lnTo>
                    <a:pt x="218448" y="14583"/>
                  </a:lnTo>
                  <a:lnTo>
                    <a:pt x="204712" y="2868"/>
                  </a:lnTo>
                  <a:lnTo>
                    <a:pt x="183790" y="0"/>
                  </a:lnTo>
                  <a:lnTo>
                    <a:pt x="171660" y="874"/>
                  </a:lnTo>
                  <a:lnTo>
                    <a:pt x="148823" y="11202"/>
                  </a:lnTo>
                  <a:lnTo>
                    <a:pt x="111155" y="40840"/>
                  </a:lnTo>
                  <a:lnTo>
                    <a:pt x="94026" y="67756"/>
                  </a:lnTo>
                  <a:lnTo>
                    <a:pt x="81541" y="97959"/>
                  </a:lnTo>
                  <a:lnTo>
                    <a:pt x="81612" y="140313"/>
                  </a:lnTo>
                  <a:lnTo>
                    <a:pt x="92424" y="166762"/>
                  </a:lnTo>
                  <a:lnTo>
                    <a:pt x="100220" y="178728"/>
                  </a:lnTo>
                  <a:lnTo>
                    <a:pt x="121361" y="195144"/>
                  </a:lnTo>
                  <a:lnTo>
                    <a:pt x="144015" y="203999"/>
                  </a:lnTo>
                  <a:lnTo>
                    <a:pt x="178984" y="202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518469" y="1647788"/>
              <a:ext cx="143193" cy="200589"/>
            </a:xfrm>
            <a:custGeom>
              <a:avLst/>
              <a:gdLst/>
              <a:ahLst/>
              <a:cxnLst/>
              <a:rect l="0" t="0" r="0" b="0"/>
              <a:pathLst>
                <a:path w="143193" h="200589">
                  <a:moveTo>
                    <a:pt x="20350" y="26243"/>
                  </a:moveTo>
                  <a:lnTo>
                    <a:pt x="13114" y="54969"/>
                  </a:lnTo>
                  <a:lnTo>
                    <a:pt x="9628" y="105334"/>
                  </a:lnTo>
                  <a:lnTo>
                    <a:pt x="2875" y="162371"/>
                  </a:lnTo>
                  <a:lnTo>
                    <a:pt x="355" y="200588"/>
                  </a:lnTo>
                  <a:lnTo>
                    <a:pt x="0" y="199795"/>
                  </a:lnTo>
                  <a:lnTo>
                    <a:pt x="556" y="145371"/>
                  </a:lnTo>
                  <a:lnTo>
                    <a:pt x="7645" y="89376"/>
                  </a:lnTo>
                  <a:lnTo>
                    <a:pt x="14981" y="38844"/>
                  </a:lnTo>
                  <a:lnTo>
                    <a:pt x="29937" y="5800"/>
                  </a:lnTo>
                  <a:lnTo>
                    <a:pt x="36101" y="916"/>
                  </a:lnTo>
                  <a:lnTo>
                    <a:pt x="42549" y="0"/>
                  </a:lnTo>
                  <a:lnTo>
                    <a:pt x="49187" y="1729"/>
                  </a:lnTo>
                  <a:lnTo>
                    <a:pt x="53613" y="7560"/>
                  </a:lnTo>
                  <a:lnTo>
                    <a:pt x="66888" y="57910"/>
                  </a:lnTo>
                  <a:lnTo>
                    <a:pt x="65595" y="106206"/>
                  </a:lnTo>
                  <a:lnTo>
                    <a:pt x="63083" y="166474"/>
                  </a:lnTo>
                  <a:lnTo>
                    <a:pt x="62876" y="166524"/>
                  </a:lnTo>
                  <a:lnTo>
                    <a:pt x="63817" y="155271"/>
                  </a:lnTo>
                  <a:lnTo>
                    <a:pt x="73203" y="92018"/>
                  </a:lnTo>
                  <a:lnTo>
                    <a:pt x="87521" y="37115"/>
                  </a:lnTo>
                  <a:lnTo>
                    <a:pt x="93206" y="28812"/>
                  </a:lnTo>
                  <a:lnTo>
                    <a:pt x="108883" y="16466"/>
                  </a:lnTo>
                  <a:lnTo>
                    <a:pt x="115637" y="17386"/>
                  </a:lnTo>
                  <a:lnTo>
                    <a:pt x="121309" y="22678"/>
                  </a:lnTo>
                  <a:lnTo>
                    <a:pt x="130731" y="42206"/>
                  </a:lnTo>
                  <a:lnTo>
                    <a:pt x="143192" y="102403"/>
                  </a:lnTo>
                  <a:lnTo>
                    <a:pt x="142535" y="147075"/>
                  </a:lnTo>
                  <a:lnTo>
                    <a:pt x="136163" y="194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698889" y="1653099"/>
              <a:ext cx="105062" cy="199395"/>
            </a:xfrm>
            <a:custGeom>
              <a:avLst/>
              <a:gdLst/>
              <a:ahLst/>
              <a:cxnLst/>
              <a:rect l="0" t="0" r="0" b="0"/>
              <a:pathLst>
                <a:path w="105062" h="199395">
                  <a:moveTo>
                    <a:pt x="8386" y="52518"/>
                  </a:moveTo>
                  <a:lnTo>
                    <a:pt x="19564" y="69285"/>
                  </a:lnTo>
                  <a:lnTo>
                    <a:pt x="34411" y="80637"/>
                  </a:lnTo>
                  <a:lnTo>
                    <a:pt x="43284" y="85302"/>
                  </a:lnTo>
                  <a:lnTo>
                    <a:pt x="65620" y="87366"/>
                  </a:lnTo>
                  <a:lnTo>
                    <a:pt x="78127" y="86278"/>
                  </a:lnTo>
                  <a:lnTo>
                    <a:pt x="87635" y="82044"/>
                  </a:lnTo>
                  <a:lnTo>
                    <a:pt x="101320" y="67980"/>
                  </a:lnTo>
                  <a:lnTo>
                    <a:pt x="105061" y="46912"/>
                  </a:lnTo>
                  <a:lnTo>
                    <a:pt x="101655" y="24290"/>
                  </a:lnTo>
                  <a:lnTo>
                    <a:pt x="92343" y="6437"/>
                  </a:lnTo>
                  <a:lnTo>
                    <a:pt x="85414" y="1910"/>
                  </a:lnTo>
                  <a:lnTo>
                    <a:pt x="68357" y="0"/>
                  </a:lnTo>
                  <a:lnTo>
                    <a:pt x="60065" y="3468"/>
                  </a:lnTo>
                  <a:lnTo>
                    <a:pt x="44612" y="16680"/>
                  </a:lnTo>
                  <a:lnTo>
                    <a:pt x="28349" y="43849"/>
                  </a:lnTo>
                  <a:lnTo>
                    <a:pt x="8705" y="101116"/>
                  </a:lnTo>
                  <a:lnTo>
                    <a:pt x="0" y="160513"/>
                  </a:lnTo>
                  <a:lnTo>
                    <a:pt x="5049" y="182794"/>
                  </a:lnTo>
                  <a:lnTo>
                    <a:pt x="9671" y="192011"/>
                  </a:lnTo>
                  <a:lnTo>
                    <a:pt x="17432" y="196986"/>
                  </a:lnTo>
                  <a:lnTo>
                    <a:pt x="38533" y="199394"/>
                  </a:lnTo>
                  <a:lnTo>
                    <a:pt x="54150" y="196565"/>
                  </a:lnTo>
                  <a:lnTo>
                    <a:pt x="71557" y="1893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845604" y="1652300"/>
              <a:ext cx="102104" cy="211245"/>
            </a:xfrm>
            <a:custGeom>
              <a:avLst/>
              <a:gdLst/>
              <a:ahLst/>
              <a:cxnLst/>
              <a:rect l="0" t="0" r="0" b="0"/>
              <a:pathLst>
                <a:path w="102104" h="211245">
                  <a:moveTo>
                    <a:pt x="9070" y="674"/>
                  </a:moveTo>
                  <a:lnTo>
                    <a:pt x="9070" y="57938"/>
                  </a:lnTo>
                  <a:lnTo>
                    <a:pt x="9070" y="110448"/>
                  </a:lnTo>
                  <a:lnTo>
                    <a:pt x="5950" y="161102"/>
                  </a:lnTo>
                  <a:lnTo>
                    <a:pt x="1834" y="178430"/>
                  </a:lnTo>
                  <a:lnTo>
                    <a:pt x="737" y="176500"/>
                  </a:lnTo>
                  <a:lnTo>
                    <a:pt x="0" y="114035"/>
                  </a:lnTo>
                  <a:lnTo>
                    <a:pt x="13234" y="54380"/>
                  </a:lnTo>
                  <a:lnTo>
                    <a:pt x="28891" y="22046"/>
                  </a:lnTo>
                  <a:lnTo>
                    <a:pt x="44785" y="7053"/>
                  </a:lnTo>
                  <a:lnTo>
                    <a:pt x="53937" y="1417"/>
                  </a:lnTo>
                  <a:lnTo>
                    <a:pt x="62378" y="0"/>
                  </a:lnTo>
                  <a:lnTo>
                    <a:pt x="70346" y="1394"/>
                  </a:lnTo>
                  <a:lnTo>
                    <a:pt x="77996" y="4664"/>
                  </a:lnTo>
                  <a:lnTo>
                    <a:pt x="89617" y="17655"/>
                  </a:lnTo>
                  <a:lnTo>
                    <a:pt x="94354" y="26033"/>
                  </a:lnTo>
                  <a:lnTo>
                    <a:pt x="101955" y="82676"/>
                  </a:lnTo>
                  <a:lnTo>
                    <a:pt x="102103" y="137665"/>
                  </a:lnTo>
                  <a:lnTo>
                    <a:pt x="95384" y="189994"/>
                  </a:lnTo>
                  <a:lnTo>
                    <a:pt x="93298" y="2112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0002073" y="1505575"/>
              <a:ext cx="21058" cy="326385"/>
            </a:xfrm>
            <a:custGeom>
              <a:avLst/>
              <a:gdLst/>
              <a:ahLst/>
              <a:cxnLst/>
              <a:rect l="0" t="0" r="0" b="0"/>
              <a:pathLst>
                <a:path w="21058" h="326385">
                  <a:moveTo>
                    <a:pt x="21057" y="0"/>
                  </a:moveTo>
                  <a:lnTo>
                    <a:pt x="21057" y="48931"/>
                  </a:lnTo>
                  <a:lnTo>
                    <a:pt x="21057" y="103016"/>
                  </a:lnTo>
                  <a:lnTo>
                    <a:pt x="21057" y="146390"/>
                  </a:lnTo>
                  <a:lnTo>
                    <a:pt x="19887" y="206762"/>
                  </a:lnTo>
                  <a:lnTo>
                    <a:pt x="12723" y="266620"/>
                  </a:lnTo>
                  <a:lnTo>
                    <a:pt x="8059" y="304386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0002073" y="1642446"/>
              <a:ext cx="142696" cy="189514"/>
            </a:xfrm>
            <a:custGeom>
              <a:avLst/>
              <a:gdLst/>
              <a:ahLst/>
              <a:cxnLst/>
              <a:rect l="0" t="0" r="0" b="0"/>
              <a:pathLst>
                <a:path w="142696" h="189514">
                  <a:moveTo>
                    <a:pt x="0" y="0"/>
                  </a:moveTo>
                  <a:lnTo>
                    <a:pt x="55045" y="16788"/>
                  </a:lnTo>
                  <a:lnTo>
                    <a:pt x="79836" y="19160"/>
                  </a:lnTo>
                  <a:lnTo>
                    <a:pt x="85979" y="23302"/>
                  </a:lnTo>
                  <a:lnTo>
                    <a:pt x="87735" y="29572"/>
                  </a:lnTo>
                  <a:lnTo>
                    <a:pt x="86566" y="37262"/>
                  </a:lnTo>
                  <a:lnTo>
                    <a:pt x="79028" y="52046"/>
                  </a:lnTo>
                  <a:lnTo>
                    <a:pt x="73742" y="59264"/>
                  </a:lnTo>
                  <a:lnTo>
                    <a:pt x="73728" y="66415"/>
                  </a:lnTo>
                  <a:lnTo>
                    <a:pt x="77228" y="73523"/>
                  </a:lnTo>
                  <a:lnTo>
                    <a:pt x="98921" y="94704"/>
                  </a:lnTo>
                  <a:lnTo>
                    <a:pt x="137693" y="122822"/>
                  </a:lnTo>
                  <a:lnTo>
                    <a:pt x="142099" y="131014"/>
                  </a:lnTo>
                  <a:lnTo>
                    <a:pt x="142695" y="139985"/>
                  </a:lnTo>
                  <a:lnTo>
                    <a:pt x="140754" y="149475"/>
                  </a:lnTo>
                  <a:lnTo>
                    <a:pt x="134780" y="156972"/>
                  </a:lnTo>
                  <a:lnTo>
                    <a:pt x="105185" y="173112"/>
                  </a:lnTo>
                  <a:lnTo>
                    <a:pt x="63171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36953" y="2126757"/>
            <a:ext cx="9033452" cy="589596"/>
            <a:chOff x="536953" y="2126757"/>
            <a:chExt cx="9033452" cy="589596"/>
          </a:xfrm>
        </p:grpSpPr>
        <p:sp>
          <p:nvSpPr>
            <p:cNvPr id="50" name="Freeform 49"/>
            <p:cNvSpPr/>
            <p:nvPr/>
          </p:nvSpPr>
          <p:spPr>
            <a:xfrm>
              <a:off x="621181" y="2421555"/>
              <a:ext cx="52644" cy="294798"/>
            </a:xfrm>
            <a:custGeom>
              <a:avLst/>
              <a:gdLst/>
              <a:ahLst/>
              <a:cxnLst/>
              <a:rect l="0" t="0" r="0" b="0"/>
              <a:pathLst>
                <a:path w="52644" h="294798">
                  <a:moveTo>
                    <a:pt x="0" y="0"/>
                  </a:moveTo>
                  <a:lnTo>
                    <a:pt x="1170" y="50432"/>
                  </a:lnTo>
                  <a:lnTo>
                    <a:pt x="9576" y="106579"/>
                  </a:lnTo>
                  <a:lnTo>
                    <a:pt x="25194" y="158441"/>
                  </a:lnTo>
                  <a:lnTo>
                    <a:pt x="41545" y="211711"/>
                  </a:lnTo>
                  <a:lnTo>
                    <a:pt x="50451" y="266947"/>
                  </a:lnTo>
                  <a:lnTo>
                    <a:pt x="52643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36953" y="2442612"/>
              <a:ext cx="273742" cy="136871"/>
            </a:xfrm>
            <a:custGeom>
              <a:avLst/>
              <a:gdLst/>
              <a:ahLst/>
              <a:cxnLst/>
              <a:rect l="0" t="0" r="0" b="0"/>
              <a:pathLst>
                <a:path w="273742" h="136871">
                  <a:moveTo>
                    <a:pt x="273741" y="0"/>
                  </a:moveTo>
                  <a:lnTo>
                    <a:pt x="210291" y="19128"/>
                  </a:lnTo>
                  <a:lnTo>
                    <a:pt x="155316" y="43119"/>
                  </a:lnTo>
                  <a:lnTo>
                    <a:pt x="97647" y="84316"/>
                  </a:lnTo>
                  <a:lnTo>
                    <a:pt x="80834" y="97135"/>
                  </a:lnTo>
                  <a:lnTo>
                    <a:pt x="25550" y="124301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63337" y="2389969"/>
              <a:ext cx="239397" cy="326384"/>
            </a:xfrm>
            <a:custGeom>
              <a:avLst/>
              <a:gdLst/>
              <a:ahLst/>
              <a:cxnLst/>
              <a:rect l="0" t="0" r="0" b="0"/>
              <a:pathLst>
                <a:path w="239397" h="326384">
                  <a:moveTo>
                    <a:pt x="0" y="0"/>
                  </a:moveTo>
                  <a:lnTo>
                    <a:pt x="11178" y="11178"/>
                  </a:lnTo>
                  <a:lnTo>
                    <a:pt x="34844" y="73217"/>
                  </a:lnTo>
                  <a:lnTo>
                    <a:pt x="52609" y="129398"/>
                  </a:lnTo>
                  <a:lnTo>
                    <a:pt x="57307" y="155776"/>
                  </a:lnTo>
                  <a:lnTo>
                    <a:pt x="53910" y="217077"/>
                  </a:lnTo>
                  <a:lnTo>
                    <a:pt x="47304" y="279316"/>
                  </a:lnTo>
                  <a:lnTo>
                    <a:pt x="37073" y="317216"/>
                  </a:lnTo>
                  <a:lnTo>
                    <a:pt x="41219" y="265139"/>
                  </a:lnTo>
                  <a:lnTo>
                    <a:pt x="53449" y="201682"/>
                  </a:lnTo>
                  <a:lnTo>
                    <a:pt x="72429" y="158251"/>
                  </a:lnTo>
                  <a:lnTo>
                    <a:pt x="97499" y="126438"/>
                  </a:lnTo>
                  <a:lnTo>
                    <a:pt x="120152" y="111567"/>
                  </a:lnTo>
                  <a:lnTo>
                    <a:pt x="144648" y="103398"/>
                  </a:lnTo>
                  <a:lnTo>
                    <a:pt x="167233" y="103666"/>
                  </a:lnTo>
                  <a:lnTo>
                    <a:pt x="185850" y="110805"/>
                  </a:lnTo>
                  <a:lnTo>
                    <a:pt x="194090" y="115984"/>
                  </a:lnTo>
                  <a:lnTo>
                    <a:pt x="216865" y="145630"/>
                  </a:lnTo>
                  <a:lnTo>
                    <a:pt x="232842" y="178460"/>
                  </a:lnTo>
                  <a:lnTo>
                    <a:pt x="239396" y="227182"/>
                  </a:lnTo>
                  <a:lnTo>
                    <a:pt x="234375" y="287377"/>
                  </a:lnTo>
                  <a:lnTo>
                    <a:pt x="231627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165421" y="2492765"/>
              <a:ext cx="234870" cy="169451"/>
            </a:xfrm>
            <a:custGeom>
              <a:avLst/>
              <a:gdLst/>
              <a:ahLst/>
              <a:cxnLst/>
              <a:rect l="0" t="0" r="0" b="0"/>
              <a:pathLst>
                <a:path w="234870" h="169451">
                  <a:moveTo>
                    <a:pt x="97999" y="2489"/>
                  </a:moveTo>
                  <a:lnTo>
                    <a:pt x="70053" y="8078"/>
                  </a:lnTo>
                  <a:lnTo>
                    <a:pt x="50093" y="23300"/>
                  </a:lnTo>
                  <a:lnTo>
                    <a:pt x="12055" y="83392"/>
                  </a:lnTo>
                  <a:lnTo>
                    <a:pt x="2090" y="106296"/>
                  </a:lnTo>
                  <a:lnTo>
                    <a:pt x="0" y="131294"/>
                  </a:lnTo>
                  <a:lnTo>
                    <a:pt x="1081" y="144511"/>
                  </a:lnTo>
                  <a:lnTo>
                    <a:pt x="6481" y="154492"/>
                  </a:lnTo>
                  <a:lnTo>
                    <a:pt x="24959" y="168702"/>
                  </a:lnTo>
                  <a:lnTo>
                    <a:pt x="35267" y="169450"/>
                  </a:lnTo>
                  <a:lnTo>
                    <a:pt x="56080" y="160922"/>
                  </a:lnTo>
                  <a:lnTo>
                    <a:pt x="81939" y="141979"/>
                  </a:lnTo>
                  <a:lnTo>
                    <a:pt x="118789" y="87871"/>
                  </a:lnTo>
                  <a:lnTo>
                    <a:pt x="136914" y="52354"/>
                  </a:lnTo>
                  <a:lnTo>
                    <a:pt x="153519" y="4020"/>
                  </a:lnTo>
                  <a:lnTo>
                    <a:pt x="153729" y="0"/>
                  </a:lnTo>
                  <a:lnTo>
                    <a:pt x="151530" y="830"/>
                  </a:lnTo>
                  <a:lnTo>
                    <a:pt x="147724" y="4892"/>
                  </a:lnTo>
                  <a:lnTo>
                    <a:pt x="136779" y="32967"/>
                  </a:lnTo>
                  <a:lnTo>
                    <a:pt x="137305" y="70921"/>
                  </a:lnTo>
                  <a:lnTo>
                    <a:pt x="144870" y="106213"/>
                  </a:lnTo>
                  <a:lnTo>
                    <a:pt x="157435" y="125018"/>
                  </a:lnTo>
                  <a:lnTo>
                    <a:pt x="165699" y="133308"/>
                  </a:lnTo>
                  <a:lnTo>
                    <a:pt x="174718" y="137665"/>
                  </a:lnTo>
                  <a:lnTo>
                    <a:pt x="194097" y="139386"/>
                  </a:lnTo>
                  <a:lnTo>
                    <a:pt x="234869" y="1288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505575" y="2347855"/>
              <a:ext cx="20865" cy="368498"/>
            </a:xfrm>
            <a:custGeom>
              <a:avLst/>
              <a:gdLst/>
              <a:ahLst/>
              <a:cxnLst/>
              <a:rect l="0" t="0" r="0" b="0"/>
              <a:pathLst>
                <a:path w="20865" h="368498">
                  <a:moveTo>
                    <a:pt x="10529" y="0"/>
                  </a:moveTo>
                  <a:lnTo>
                    <a:pt x="10529" y="60383"/>
                  </a:lnTo>
                  <a:lnTo>
                    <a:pt x="10529" y="111868"/>
                  </a:lnTo>
                  <a:lnTo>
                    <a:pt x="16118" y="171186"/>
                  </a:lnTo>
                  <a:lnTo>
                    <a:pt x="20082" y="227964"/>
                  </a:lnTo>
                  <a:lnTo>
                    <a:pt x="20864" y="290478"/>
                  </a:lnTo>
                  <a:lnTo>
                    <a:pt x="18632" y="324463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431876" y="2526840"/>
              <a:ext cx="84229" cy="21057"/>
            </a:xfrm>
            <a:custGeom>
              <a:avLst/>
              <a:gdLst/>
              <a:ahLst/>
              <a:cxnLst/>
              <a:rect l="0" t="0" r="0" b="0"/>
              <a:pathLst>
                <a:path w="84229" h="21057">
                  <a:moveTo>
                    <a:pt x="0" y="0"/>
                  </a:moveTo>
                  <a:lnTo>
                    <a:pt x="58616" y="14654"/>
                  </a:lnTo>
                  <a:lnTo>
                    <a:pt x="84228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926715" y="2337327"/>
              <a:ext cx="188600" cy="302814"/>
            </a:xfrm>
            <a:custGeom>
              <a:avLst/>
              <a:gdLst/>
              <a:ahLst/>
              <a:cxnLst/>
              <a:rect l="0" t="0" r="0" b="0"/>
              <a:pathLst>
                <a:path w="188600" h="302814">
                  <a:moveTo>
                    <a:pt x="0" y="0"/>
                  </a:moveTo>
                  <a:lnTo>
                    <a:pt x="3120" y="52050"/>
                  </a:lnTo>
                  <a:lnTo>
                    <a:pt x="8333" y="101990"/>
                  </a:lnTo>
                  <a:lnTo>
                    <a:pt x="9878" y="155781"/>
                  </a:lnTo>
                  <a:lnTo>
                    <a:pt x="13455" y="211103"/>
                  </a:lnTo>
                  <a:lnTo>
                    <a:pt x="16509" y="237713"/>
                  </a:lnTo>
                  <a:lnTo>
                    <a:pt x="11547" y="299802"/>
                  </a:lnTo>
                  <a:lnTo>
                    <a:pt x="12377" y="302813"/>
                  </a:lnTo>
                  <a:lnTo>
                    <a:pt x="25272" y="250778"/>
                  </a:lnTo>
                  <a:lnTo>
                    <a:pt x="35304" y="213124"/>
                  </a:lnTo>
                  <a:lnTo>
                    <a:pt x="56864" y="179741"/>
                  </a:lnTo>
                  <a:lnTo>
                    <a:pt x="78695" y="164502"/>
                  </a:lnTo>
                  <a:lnTo>
                    <a:pt x="91068" y="158801"/>
                  </a:lnTo>
                  <a:lnTo>
                    <a:pt x="117294" y="155586"/>
                  </a:lnTo>
                  <a:lnTo>
                    <a:pt x="130838" y="156366"/>
                  </a:lnTo>
                  <a:lnTo>
                    <a:pt x="155246" y="166592"/>
                  </a:lnTo>
                  <a:lnTo>
                    <a:pt x="166669" y="174232"/>
                  </a:lnTo>
                  <a:lnTo>
                    <a:pt x="182480" y="195200"/>
                  </a:lnTo>
                  <a:lnTo>
                    <a:pt x="188334" y="207342"/>
                  </a:lnTo>
                  <a:lnTo>
                    <a:pt x="188599" y="233311"/>
                  </a:lnTo>
                  <a:lnTo>
                    <a:pt x="185394" y="246788"/>
                  </a:lnTo>
                  <a:lnTo>
                    <a:pt x="172475" y="268001"/>
                  </a:lnTo>
                  <a:lnTo>
                    <a:pt x="164116" y="276933"/>
                  </a:lnTo>
                  <a:lnTo>
                    <a:pt x="139231" y="289977"/>
                  </a:lnTo>
                  <a:lnTo>
                    <a:pt x="95456" y="300778"/>
                  </a:lnTo>
                  <a:lnTo>
                    <a:pt x="69331" y="302135"/>
                  </a:lnTo>
                  <a:lnTo>
                    <a:pt x="31586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189928" y="2473830"/>
              <a:ext cx="165592" cy="179352"/>
            </a:xfrm>
            <a:custGeom>
              <a:avLst/>
              <a:gdLst/>
              <a:ahLst/>
              <a:cxnLst/>
              <a:rect l="0" t="0" r="0" b="0"/>
              <a:pathLst>
                <a:path w="165592" h="179352">
                  <a:moveTo>
                    <a:pt x="0" y="95123"/>
                  </a:moveTo>
                  <a:lnTo>
                    <a:pt x="62092" y="89534"/>
                  </a:lnTo>
                  <a:lnTo>
                    <a:pt x="124004" y="62340"/>
                  </a:lnTo>
                  <a:lnTo>
                    <a:pt x="145190" y="47798"/>
                  </a:lnTo>
                  <a:lnTo>
                    <a:pt x="162405" y="29636"/>
                  </a:lnTo>
                  <a:lnTo>
                    <a:pt x="165591" y="21049"/>
                  </a:lnTo>
                  <a:lnTo>
                    <a:pt x="165376" y="12985"/>
                  </a:lnTo>
                  <a:lnTo>
                    <a:pt x="162893" y="5270"/>
                  </a:lnTo>
                  <a:lnTo>
                    <a:pt x="155389" y="1296"/>
                  </a:lnTo>
                  <a:lnTo>
                    <a:pt x="131452" y="0"/>
                  </a:lnTo>
                  <a:lnTo>
                    <a:pt x="96270" y="5847"/>
                  </a:lnTo>
                  <a:lnTo>
                    <a:pt x="40783" y="34172"/>
                  </a:lnTo>
                  <a:lnTo>
                    <a:pt x="23585" y="54386"/>
                  </a:lnTo>
                  <a:lnTo>
                    <a:pt x="10482" y="81697"/>
                  </a:lnTo>
                  <a:lnTo>
                    <a:pt x="4658" y="109433"/>
                  </a:lnTo>
                  <a:lnTo>
                    <a:pt x="6615" y="122211"/>
                  </a:lnTo>
                  <a:lnTo>
                    <a:pt x="18148" y="145767"/>
                  </a:lnTo>
                  <a:lnTo>
                    <a:pt x="41211" y="161695"/>
                  </a:lnTo>
                  <a:lnTo>
                    <a:pt x="83960" y="174120"/>
                  </a:lnTo>
                  <a:lnTo>
                    <a:pt x="147399" y="1793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499152" y="2432083"/>
              <a:ext cx="101388" cy="221099"/>
            </a:xfrm>
            <a:custGeom>
              <a:avLst/>
              <a:gdLst/>
              <a:ahLst/>
              <a:cxnLst/>
              <a:rect l="0" t="0" r="0" b="0"/>
              <a:pathLst>
                <a:path w="101388" h="221099">
                  <a:moveTo>
                    <a:pt x="101387" y="0"/>
                  </a:moveTo>
                  <a:lnTo>
                    <a:pt x="58695" y="26025"/>
                  </a:lnTo>
                  <a:lnTo>
                    <a:pt x="40299" y="44322"/>
                  </a:lnTo>
                  <a:lnTo>
                    <a:pt x="9259" y="106226"/>
                  </a:lnTo>
                  <a:lnTo>
                    <a:pt x="0" y="150147"/>
                  </a:lnTo>
                  <a:lnTo>
                    <a:pt x="4074" y="175527"/>
                  </a:lnTo>
                  <a:lnTo>
                    <a:pt x="8435" y="187208"/>
                  </a:lnTo>
                  <a:lnTo>
                    <a:pt x="22641" y="203306"/>
                  </a:lnTo>
                  <a:lnTo>
                    <a:pt x="31342" y="209237"/>
                  </a:lnTo>
                  <a:lnTo>
                    <a:pt x="65945" y="217584"/>
                  </a:lnTo>
                  <a:lnTo>
                    <a:pt x="101387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710264" y="2442612"/>
              <a:ext cx="138083" cy="199070"/>
            </a:xfrm>
            <a:custGeom>
              <a:avLst/>
              <a:gdLst/>
              <a:ahLst/>
              <a:cxnLst/>
              <a:rect l="0" t="0" r="0" b="0"/>
              <a:pathLst>
                <a:path w="138083" h="199070">
                  <a:moveTo>
                    <a:pt x="69259" y="0"/>
                  </a:moveTo>
                  <a:lnTo>
                    <a:pt x="25297" y="34897"/>
                  </a:lnTo>
                  <a:lnTo>
                    <a:pt x="11506" y="60353"/>
                  </a:lnTo>
                  <a:lnTo>
                    <a:pt x="285" y="107569"/>
                  </a:lnTo>
                  <a:lnTo>
                    <a:pt x="0" y="140225"/>
                  </a:lnTo>
                  <a:lnTo>
                    <a:pt x="7672" y="170337"/>
                  </a:lnTo>
                  <a:lnTo>
                    <a:pt x="22000" y="189959"/>
                  </a:lnTo>
                  <a:lnTo>
                    <a:pt x="30734" y="196829"/>
                  </a:lnTo>
                  <a:lnTo>
                    <a:pt x="41236" y="199069"/>
                  </a:lnTo>
                  <a:lnTo>
                    <a:pt x="65383" y="195320"/>
                  </a:lnTo>
                  <a:lnTo>
                    <a:pt x="99696" y="174465"/>
                  </a:lnTo>
                  <a:lnTo>
                    <a:pt x="126501" y="140470"/>
                  </a:lnTo>
                  <a:lnTo>
                    <a:pt x="138082" y="100762"/>
                  </a:lnTo>
                  <a:lnTo>
                    <a:pt x="135925" y="59361"/>
                  </a:lnTo>
                  <a:lnTo>
                    <a:pt x="124625" y="37691"/>
                  </a:lnTo>
                  <a:lnTo>
                    <a:pt x="101652" y="15457"/>
                  </a:lnTo>
                  <a:lnTo>
                    <a:pt x="7978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969036" y="2452985"/>
              <a:ext cx="336913" cy="189669"/>
            </a:xfrm>
            <a:custGeom>
              <a:avLst/>
              <a:gdLst/>
              <a:ahLst/>
              <a:cxnLst/>
              <a:rect l="0" t="0" r="0" b="0"/>
              <a:pathLst>
                <a:path w="336913" h="189669">
                  <a:moveTo>
                    <a:pt x="0" y="105440"/>
                  </a:moveTo>
                  <a:lnTo>
                    <a:pt x="25172" y="151126"/>
                  </a:lnTo>
                  <a:lnTo>
                    <a:pt x="22743" y="89588"/>
                  </a:lnTo>
                  <a:lnTo>
                    <a:pt x="35779" y="32426"/>
                  </a:lnTo>
                  <a:lnTo>
                    <a:pt x="51777" y="14108"/>
                  </a:lnTo>
                  <a:lnTo>
                    <a:pt x="62594" y="5947"/>
                  </a:lnTo>
                  <a:lnTo>
                    <a:pt x="90211" y="0"/>
                  </a:lnTo>
                  <a:lnTo>
                    <a:pt x="105764" y="52"/>
                  </a:lnTo>
                  <a:lnTo>
                    <a:pt x="132404" y="9468"/>
                  </a:lnTo>
                  <a:lnTo>
                    <a:pt x="144422" y="16892"/>
                  </a:lnTo>
                  <a:lnTo>
                    <a:pt x="164013" y="40739"/>
                  </a:lnTo>
                  <a:lnTo>
                    <a:pt x="178180" y="70835"/>
                  </a:lnTo>
                  <a:lnTo>
                    <a:pt x="184985" y="118323"/>
                  </a:lnTo>
                  <a:lnTo>
                    <a:pt x="182453" y="146302"/>
                  </a:lnTo>
                  <a:lnTo>
                    <a:pt x="198315" y="93016"/>
                  </a:lnTo>
                  <a:lnTo>
                    <a:pt x="228815" y="33108"/>
                  </a:lnTo>
                  <a:lnTo>
                    <a:pt x="237941" y="25633"/>
                  </a:lnTo>
                  <a:lnTo>
                    <a:pt x="260560" y="17328"/>
                  </a:lnTo>
                  <a:lnTo>
                    <a:pt x="283090" y="16756"/>
                  </a:lnTo>
                  <a:lnTo>
                    <a:pt x="294012" y="18241"/>
                  </a:lnTo>
                  <a:lnTo>
                    <a:pt x="302463" y="23911"/>
                  </a:lnTo>
                  <a:lnTo>
                    <a:pt x="314972" y="42689"/>
                  </a:lnTo>
                  <a:lnTo>
                    <a:pt x="328592" y="73979"/>
                  </a:lnTo>
                  <a:lnTo>
                    <a:pt x="334447" y="116655"/>
                  </a:lnTo>
                  <a:lnTo>
                    <a:pt x="331374" y="176818"/>
                  </a:lnTo>
                  <a:lnTo>
                    <a:pt x="336912" y="189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411233" y="2452782"/>
              <a:ext cx="336913" cy="219734"/>
            </a:xfrm>
            <a:custGeom>
              <a:avLst/>
              <a:gdLst/>
              <a:ahLst/>
              <a:cxnLst/>
              <a:rect l="0" t="0" r="0" b="0"/>
              <a:pathLst>
                <a:path w="336913" h="219734">
                  <a:moveTo>
                    <a:pt x="0" y="63529"/>
                  </a:moveTo>
                  <a:lnTo>
                    <a:pt x="11179" y="80297"/>
                  </a:lnTo>
                  <a:lnTo>
                    <a:pt x="26025" y="91648"/>
                  </a:lnTo>
                  <a:lnTo>
                    <a:pt x="45492" y="99423"/>
                  </a:lnTo>
                  <a:lnTo>
                    <a:pt x="69742" y="102879"/>
                  </a:lnTo>
                  <a:lnTo>
                    <a:pt x="109702" y="93646"/>
                  </a:lnTo>
                  <a:lnTo>
                    <a:pt x="155550" y="69565"/>
                  </a:lnTo>
                  <a:lnTo>
                    <a:pt x="172859" y="56073"/>
                  </a:lnTo>
                  <a:lnTo>
                    <a:pt x="190168" y="29734"/>
                  </a:lnTo>
                  <a:lnTo>
                    <a:pt x="189950" y="21112"/>
                  </a:lnTo>
                  <a:lnTo>
                    <a:pt x="186295" y="13024"/>
                  </a:lnTo>
                  <a:lnTo>
                    <a:pt x="180349" y="5293"/>
                  </a:lnTo>
                  <a:lnTo>
                    <a:pt x="172875" y="1308"/>
                  </a:lnTo>
                  <a:lnTo>
                    <a:pt x="155212" y="0"/>
                  </a:lnTo>
                  <a:lnTo>
                    <a:pt x="119948" y="5841"/>
                  </a:lnTo>
                  <a:lnTo>
                    <a:pt x="85454" y="26159"/>
                  </a:lnTo>
                  <a:lnTo>
                    <a:pt x="58595" y="59995"/>
                  </a:lnTo>
                  <a:lnTo>
                    <a:pt x="41409" y="99657"/>
                  </a:lnTo>
                  <a:lnTo>
                    <a:pt x="39071" y="127159"/>
                  </a:lnTo>
                  <a:lnTo>
                    <a:pt x="43102" y="152640"/>
                  </a:lnTo>
                  <a:lnTo>
                    <a:pt x="52692" y="171764"/>
                  </a:lnTo>
                  <a:lnTo>
                    <a:pt x="82423" y="195684"/>
                  </a:lnTo>
                  <a:lnTo>
                    <a:pt x="115279" y="212001"/>
                  </a:lnTo>
                  <a:lnTo>
                    <a:pt x="175803" y="219589"/>
                  </a:lnTo>
                  <a:lnTo>
                    <a:pt x="231464" y="219733"/>
                  </a:lnTo>
                  <a:lnTo>
                    <a:pt x="290260" y="209894"/>
                  </a:lnTo>
                  <a:lnTo>
                    <a:pt x="318800" y="200093"/>
                  </a:lnTo>
                  <a:lnTo>
                    <a:pt x="336912" y="189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169285" y="2284684"/>
              <a:ext cx="31587" cy="357970"/>
            </a:xfrm>
            <a:custGeom>
              <a:avLst/>
              <a:gdLst/>
              <a:ahLst/>
              <a:cxnLst/>
              <a:rect l="0" t="0" r="0" b="0"/>
              <a:pathLst>
                <a:path w="31587" h="357970">
                  <a:moveTo>
                    <a:pt x="0" y="0"/>
                  </a:moveTo>
                  <a:lnTo>
                    <a:pt x="0" y="58617"/>
                  </a:lnTo>
                  <a:lnTo>
                    <a:pt x="1170" y="112791"/>
                  </a:lnTo>
                  <a:lnTo>
                    <a:pt x="8333" y="168552"/>
                  </a:lnTo>
                  <a:lnTo>
                    <a:pt x="15684" y="224627"/>
                  </a:lnTo>
                  <a:lnTo>
                    <a:pt x="19465" y="277906"/>
                  </a:lnTo>
                  <a:lnTo>
                    <a:pt x="21913" y="337301"/>
                  </a:lnTo>
                  <a:lnTo>
                    <a:pt x="31586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064000" y="2368912"/>
              <a:ext cx="273742" cy="115814"/>
            </a:xfrm>
            <a:custGeom>
              <a:avLst/>
              <a:gdLst/>
              <a:ahLst/>
              <a:cxnLst/>
              <a:rect l="0" t="0" r="0" b="0"/>
              <a:pathLst>
                <a:path w="273742" h="115814">
                  <a:moveTo>
                    <a:pt x="273741" y="0"/>
                  </a:moveTo>
                  <a:lnTo>
                    <a:pt x="212630" y="19128"/>
                  </a:lnTo>
                  <a:lnTo>
                    <a:pt x="152610" y="49803"/>
                  </a:lnTo>
                  <a:lnTo>
                    <a:pt x="97909" y="76172"/>
                  </a:lnTo>
                  <a:lnTo>
                    <a:pt x="42044" y="96978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285099" y="2441992"/>
              <a:ext cx="126342" cy="172861"/>
            </a:xfrm>
            <a:custGeom>
              <a:avLst/>
              <a:gdLst/>
              <a:ahLst/>
              <a:cxnLst/>
              <a:rect l="0" t="0" r="0" b="0"/>
              <a:pathLst>
                <a:path w="126342" h="172861">
                  <a:moveTo>
                    <a:pt x="0" y="11148"/>
                  </a:moveTo>
                  <a:lnTo>
                    <a:pt x="11453" y="65293"/>
                  </a:lnTo>
                  <a:lnTo>
                    <a:pt x="19160" y="120239"/>
                  </a:lnTo>
                  <a:lnTo>
                    <a:pt x="20682" y="172860"/>
                  </a:lnTo>
                  <a:lnTo>
                    <a:pt x="21008" y="113321"/>
                  </a:lnTo>
                  <a:lnTo>
                    <a:pt x="30622" y="55637"/>
                  </a:lnTo>
                  <a:lnTo>
                    <a:pt x="41296" y="28191"/>
                  </a:lnTo>
                  <a:lnTo>
                    <a:pt x="56958" y="9754"/>
                  </a:lnTo>
                  <a:lnTo>
                    <a:pt x="66048" y="3200"/>
                  </a:lnTo>
                  <a:lnTo>
                    <a:pt x="75617" y="0"/>
                  </a:lnTo>
                  <a:lnTo>
                    <a:pt x="126341" y="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442426" y="2430366"/>
              <a:ext cx="242756" cy="233345"/>
            </a:xfrm>
            <a:custGeom>
              <a:avLst/>
              <a:gdLst/>
              <a:ahLst/>
              <a:cxnLst/>
              <a:rect l="0" t="0" r="0" b="0"/>
              <a:pathLst>
                <a:path w="242756" h="233345">
                  <a:moveTo>
                    <a:pt x="179585" y="33302"/>
                  </a:moveTo>
                  <a:lnTo>
                    <a:pt x="144687" y="3994"/>
                  </a:lnTo>
                  <a:lnTo>
                    <a:pt x="119231" y="0"/>
                  </a:lnTo>
                  <a:lnTo>
                    <a:pt x="89590" y="4463"/>
                  </a:lnTo>
                  <a:lnTo>
                    <a:pt x="60818" y="18145"/>
                  </a:lnTo>
                  <a:lnTo>
                    <a:pt x="38672" y="39044"/>
                  </a:lnTo>
                  <a:lnTo>
                    <a:pt x="5391" y="96178"/>
                  </a:lnTo>
                  <a:lnTo>
                    <a:pt x="0" y="129487"/>
                  </a:lnTo>
                  <a:lnTo>
                    <a:pt x="2673" y="161449"/>
                  </a:lnTo>
                  <a:lnTo>
                    <a:pt x="11660" y="187353"/>
                  </a:lnTo>
                  <a:lnTo>
                    <a:pt x="18502" y="194494"/>
                  </a:lnTo>
                  <a:lnTo>
                    <a:pt x="26573" y="198085"/>
                  </a:lnTo>
                  <a:lnTo>
                    <a:pt x="35463" y="199310"/>
                  </a:lnTo>
                  <a:lnTo>
                    <a:pt x="51580" y="194431"/>
                  </a:lnTo>
                  <a:lnTo>
                    <a:pt x="80990" y="172235"/>
                  </a:lnTo>
                  <a:lnTo>
                    <a:pt x="115395" y="129679"/>
                  </a:lnTo>
                  <a:lnTo>
                    <a:pt x="139002" y="80026"/>
                  </a:lnTo>
                  <a:lnTo>
                    <a:pt x="162022" y="21258"/>
                  </a:lnTo>
                  <a:lnTo>
                    <a:pt x="162027" y="21763"/>
                  </a:lnTo>
                  <a:lnTo>
                    <a:pt x="160083" y="34023"/>
                  </a:lnTo>
                  <a:lnTo>
                    <a:pt x="161955" y="83314"/>
                  </a:lnTo>
                  <a:lnTo>
                    <a:pt x="173242" y="144307"/>
                  </a:lnTo>
                  <a:lnTo>
                    <a:pt x="187907" y="197559"/>
                  </a:lnTo>
                  <a:lnTo>
                    <a:pt x="199271" y="215880"/>
                  </a:lnTo>
                  <a:lnTo>
                    <a:pt x="206747" y="221701"/>
                  </a:lnTo>
                  <a:lnTo>
                    <a:pt x="242755" y="2333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743000" y="2253099"/>
              <a:ext cx="173809" cy="375406"/>
            </a:xfrm>
            <a:custGeom>
              <a:avLst/>
              <a:gdLst/>
              <a:ahLst/>
              <a:cxnLst/>
              <a:rect l="0" t="0" r="0" b="0"/>
              <a:pathLst>
                <a:path w="173809" h="375406">
                  <a:moveTo>
                    <a:pt x="152752" y="0"/>
                  </a:moveTo>
                  <a:lnTo>
                    <a:pt x="158341" y="16767"/>
                  </a:lnTo>
                  <a:lnTo>
                    <a:pt x="155069" y="69516"/>
                  </a:lnTo>
                  <a:lnTo>
                    <a:pt x="153209" y="126208"/>
                  </a:lnTo>
                  <a:lnTo>
                    <a:pt x="152842" y="188056"/>
                  </a:lnTo>
                  <a:lnTo>
                    <a:pt x="152778" y="239254"/>
                  </a:lnTo>
                  <a:lnTo>
                    <a:pt x="152757" y="300550"/>
                  </a:lnTo>
                  <a:lnTo>
                    <a:pt x="149633" y="357718"/>
                  </a:lnTo>
                  <a:lnTo>
                    <a:pt x="147163" y="371840"/>
                  </a:lnTo>
                  <a:lnTo>
                    <a:pt x="145516" y="375405"/>
                  </a:lnTo>
                  <a:lnTo>
                    <a:pt x="143687" y="363768"/>
                  </a:lnTo>
                  <a:lnTo>
                    <a:pt x="142657" y="313154"/>
                  </a:lnTo>
                  <a:lnTo>
                    <a:pt x="136762" y="263062"/>
                  </a:lnTo>
                  <a:lnTo>
                    <a:pt x="123120" y="206554"/>
                  </a:lnTo>
                  <a:lnTo>
                    <a:pt x="111896" y="186948"/>
                  </a:lnTo>
                  <a:lnTo>
                    <a:pt x="104457" y="181954"/>
                  </a:lnTo>
                  <a:lnTo>
                    <a:pt x="86834" y="179524"/>
                  </a:lnTo>
                  <a:lnTo>
                    <a:pt x="70422" y="185463"/>
                  </a:lnTo>
                  <a:lnTo>
                    <a:pt x="35234" y="213929"/>
                  </a:lnTo>
                  <a:lnTo>
                    <a:pt x="10437" y="243150"/>
                  </a:lnTo>
                  <a:lnTo>
                    <a:pt x="1763" y="269894"/>
                  </a:lnTo>
                  <a:lnTo>
                    <a:pt x="0" y="314715"/>
                  </a:lnTo>
                  <a:lnTo>
                    <a:pt x="1784" y="329133"/>
                  </a:lnTo>
                  <a:lnTo>
                    <a:pt x="13125" y="351392"/>
                  </a:lnTo>
                  <a:lnTo>
                    <a:pt x="21063" y="360603"/>
                  </a:lnTo>
                  <a:lnTo>
                    <a:pt x="42361" y="370838"/>
                  </a:lnTo>
                  <a:lnTo>
                    <a:pt x="66255" y="374217"/>
                  </a:lnTo>
                  <a:lnTo>
                    <a:pt x="120867" y="363892"/>
                  </a:lnTo>
                  <a:lnTo>
                    <a:pt x="173808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064208" y="2442612"/>
              <a:ext cx="21057" cy="221099"/>
            </a:xfrm>
            <a:custGeom>
              <a:avLst/>
              <a:gdLst/>
              <a:ahLst/>
              <a:cxnLst/>
              <a:rect l="0" t="0" r="0" b="0"/>
              <a:pathLst>
                <a:path w="21057" h="221099">
                  <a:moveTo>
                    <a:pt x="0" y="0"/>
                  </a:moveTo>
                  <a:lnTo>
                    <a:pt x="7235" y="27556"/>
                  </a:lnTo>
                  <a:lnTo>
                    <a:pt x="9878" y="83778"/>
                  </a:lnTo>
                  <a:lnTo>
                    <a:pt x="10400" y="145880"/>
                  </a:lnTo>
                  <a:lnTo>
                    <a:pt x="18845" y="207958"/>
                  </a:lnTo>
                  <a:lnTo>
                    <a:pt x="21056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243192" y="2263627"/>
              <a:ext cx="10529" cy="389555"/>
            </a:xfrm>
            <a:custGeom>
              <a:avLst/>
              <a:gdLst/>
              <a:ahLst/>
              <a:cxnLst/>
              <a:rect l="0" t="0" r="0" b="0"/>
              <a:pathLst>
                <a:path w="10529" h="389555">
                  <a:moveTo>
                    <a:pt x="10528" y="0"/>
                  </a:moveTo>
                  <a:lnTo>
                    <a:pt x="10528" y="62478"/>
                  </a:lnTo>
                  <a:lnTo>
                    <a:pt x="10528" y="119186"/>
                  </a:lnTo>
                  <a:lnTo>
                    <a:pt x="10528" y="176618"/>
                  </a:lnTo>
                  <a:lnTo>
                    <a:pt x="10528" y="239955"/>
                  </a:lnTo>
                  <a:lnTo>
                    <a:pt x="10528" y="289857"/>
                  </a:lnTo>
                  <a:lnTo>
                    <a:pt x="4939" y="352833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137907" y="2433980"/>
              <a:ext cx="238547" cy="208674"/>
            </a:xfrm>
            <a:custGeom>
              <a:avLst/>
              <a:gdLst/>
              <a:ahLst/>
              <a:cxnLst/>
              <a:rect l="0" t="0" r="0" b="0"/>
              <a:pathLst>
                <a:path w="238547" h="208674">
                  <a:moveTo>
                    <a:pt x="0" y="19160"/>
                  </a:moveTo>
                  <a:lnTo>
                    <a:pt x="54144" y="16040"/>
                  </a:lnTo>
                  <a:lnTo>
                    <a:pt x="114681" y="4506"/>
                  </a:lnTo>
                  <a:lnTo>
                    <a:pt x="165650" y="0"/>
                  </a:lnTo>
                  <a:lnTo>
                    <a:pt x="206619" y="4254"/>
                  </a:lnTo>
                  <a:lnTo>
                    <a:pt x="216125" y="9223"/>
                  </a:lnTo>
                  <a:lnTo>
                    <a:pt x="229806" y="24102"/>
                  </a:lnTo>
                  <a:lnTo>
                    <a:pt x="236667" y="45533"/>
                  </a:lnTo>
                  <a:lnTo>
                    <a:pt x="238546" y="69486"/>
                  </a:lnTo>
                  <a:lnTo>
                    <a:pt x="230221" y="119698"/>
                  </a:lnTo>
                  <a:lnTo>
                    <a:pt x="222901" y="179659"/>
                  </a:lnTo>
                  <a:lnTo>
                    <a:pt x="225019" y="195778"/>
                  </a:lnTo>
                  <a:lnTo>
                    <a:pt x="231627" y="2086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443233" y="2421555"/>
              <a:ext cx="171303" cy="220034"/>
            </a:xfrm>
            <a:custGeom>
              <a:avLst/>
              <a:gdLst/>
              <a:ahLst/>
              <a:cxnLst/>
              <a:rect l="0" t="0" r="0" b="0"/>
              <a:pathLst>
                <a:path w="171303" h="220034">
                  <a:moveTo>
                    <a:pt x="42114" y="0"/>
                  </a:moveTo>
                  <a:lnTo>
                    <a:pt x="25326" y="57384"/>
                  </a:lnTo>
                  <a:lnTo>
                    <a:pt x="23492" y="108639"/>
                  </a:lnTo>
                  <a:lnTo>
                    <a:pt x="31008" y="160221"/>
                  </a:lnTo>
                  <a:lnTo>
                    <a:pt x="41467" y="190922"/>
                  </a:lnTo>
                  <a:lnTo>
                    <a:pt x="57034" y="210806"/>
                  </a:lnTo>
                  <a:lnTo>
                    <a:pt x="66099" y="217746"/>
                  </a:lnTo>
                  <a:lnTo>
                    <a:pt x="75652" y="220033"/>
                  </a:lnTo>
                  <a:lnTo>
                    <a:pt x="95624" y="216335"/>
                  </a:lnTo>
                  <a:lnTo>
                    <a:pt x="121010" y="201099"/>
                  </a:lnTo>
                  <a:lnTo>
                    <a:pt x="143350" y="165000"/>
                  </a:lnTo>
                  <a:lnTo>
                    <a:pt x="167461" y="106216"/>
                  </a:lnTo>
                  <a:lnTo>
                    <a:pt x="171302" y="95377"/>
                  </a:lnTo>
                  <a:lnTo>
                    <a:pt x="171119" y="57765"/>
                  </a:lnTo>
                  <a:lnTo>
                    <a:pt x="160281" y="36982"/>
                  </a:lnTo>
                  <a:lnTo>
                    <a:pt x="152478" y="28164"/>
                  </a:lnTo>
                  <a:lnTo>
                    <a:pt x="128209" y="18366"/>
                  </a:lnTo>
                  <a:lnTo>
                    <a:pt x="97926" y="15181"/>
                  </a:lnTo>
                  <a:lnTo>
                    <a:pt x="37065" y="19549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710644" y="2376805"/>
              <a:ext cx="183073" cy="255320"/>
            </a:xfrm>
            <a:custGeom>
              <a:avLst/>
              <a:gdLst/>
              <a:ahLst/>
              <a:cxnLst/>
              <a:rect l="0" t="0" r="0" b="0"/>
              <a:pathLst>
                <a:path w="183073" h="255320">
                  <a:moveTo>
                    <a:pt x="6330" y="107920"/>
                  </a:moveTo>
                  <a:lnTo>
                    <a:pt x="9450" y="156851"/>
                  </a:lnTo>
                  <a:lnTo>
                    <a:pt x="15395" y="215982"/>
                  </a:lnTo>
                  <a:lnTo>
                    <a:pt x="13543" y="222075"/>
                  </a:lnTo>
                  <a:lnTo>
                    <a:pt x="9969" y="222628"/>
                  </a:lnTo>
                  <a:lnTo>
                    <a:pt x="5247" y="219487"/>
                  </a:lnTo>
                  <a:lnTo>
                    <a:pt x="0" y="197280"/>
                  </a:lnTo>
                  <a:lnTo>
                    <a:pt x="165" y="151555"/>
                  </a:lnTo>
                  <a:lnTo>
                    <a:pt x="10701" y="94183"/>
                  </a:lnTo>
                  <a:lnTo>
                    <a:pt x="26388" y="45026"/>
                  </a:lnTo>
                  <a:lnTo>
                    <a:pt x="42151" y="18746"/>
                  </a:lnTo>
                  <a:lnTo>
                    <a:pt x="52438" y="9866"/>
                  </a:lnTo>
                  <a:lnTo>
                    <a:pt x="76345" y="0"/>
                  </a:lnTo>
                  <a:lnTo>
                    <a:pt x="99449" y="1854"/>
                  </a:lnTo>
                  <a:lnTo>
                    <a:pt x="110523" y="5624"/>
                  </a:lnTo>
                  <a:lnTo>
                    <a:pt x="125948" y="19172"/>
                  </a:lnTo>
                  <a:lnTo>
                    <a:pt x="161472" y="76862"/>
                  </a:lnTo>
                  <a:lnTo>
                    <a:pt x="177745" y="135321"/>
                  </a:lnTo>
                  <a:lnTo>
                    <a:pt x="183072" y="188439"/>
                  </a:lnTo>
                  <a:lnTo>
                    <a:pt x="176686" y="244086"/>
                  </a:lnTo>
                  <a:lnTo>
                    <a:pt x="174786" y="255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007734" y="2352794"/>
              <a:ext cx="140910" cy="279331"/>
            </a:xfrm>
            <a:custGeom>
              <a:avLst/>
              <a:gdLst/>
              <a:ahLst/>
              <a:cxnLst/>
              <a:rect l="0" t="0" r="0" b="0"/>
              <a:pathLst>
                <a:path w="140910" h="279331">
                  <a:moveTo>
                    <a:pt x="140909" y="5590"/>
                  </a:moveTo>
                  <a:lnTo>
                    <a:pt x="124141" y="0"/>
                  </a:lnTo>
                  <a:lnTo>
                    <a:pt x="103431" y="3496"/>
                  </a:lnTo>
                  <a:lnTo>
                    <a:pt x="46418" y="30392"/>
                  </a:lnTo>
                  <a:lnTo>
                    <a:pt x="7236" y="59342"/>
                  </a:lnTo>
                  <a:lnTo>
                    <a:pt x="1491" y="70670"/>
                  </a:lnTo>
                  <a:lnTo>
                    <a:pt x="0" y="82902"/>
                  </a:lnTo>
                  <a:lnTo>
                    <a:pt x="1346" y="95735"/>
                  </a:lnTo>
                  <a:lnTo>
                    <a:pt x="6923" y="106631"/>
                  </a:lnTo>
                  <a:lnTo>
                    <a:pt x="46376" y="140929"/>
                  </a:lnTo>
                  <a:lnTo>
                    <a:pt x="99489" y="175823"/>
                  </a:lnTo>
                  <a:lnTo>
                    <a:pt x="132406" y="206158"/>
                  </a:lnTo>
                  <a:lnTo>
                    <a:pt x="136410" y="216510"/>
                  </a:lnTo>
                  <a:lnTo>
                    <a:pt x="136740" y="226922"/>
                  </a:lnTo>
                  <a:lnTo>
                    <a:pt x="134620" y="237372"/>
                  </a:lnTo>
                  <a:lnTo>
                    <a:pt x="127357" y="245509"/>
                  </a:lnTo>
                  <a:lnTo>
                    <a:pt x="68660" y="271093"/>
                  </a:lnTo>
                  <a:lnTo>
                    <a:pt x="25095" y="279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485347" y="2263627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085264" y="2305741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506611" y="2274156"/>
              <a:ext cx="29728" cy="315856"/>
            </a:xfrm>
            <a:custGeom>
              <a:avLst/>
              <a:gdLst/>
              <a:ahLst/>
              <a:cxnLst/>
              <a:rect l="0" t="0" r="0" b="0"/>
              <a:pathLst>
                <a:path w="29728" h="315856">
                  <a:moveTo>
                    <a:pt x="21058" y="0"/>
                  </a:moveTo>
                  <a:lnTo>
                    <a:pt x="12724" y="37478"/>
                  </a:lnTo>
                  <a:lnTo>
                    <a:pt x="14299" y="72325"/>
                  </a:lnTo>
                  <a:lnTo>
                    <a:pt x="25312" y="132309"/>
                  </a:lnTo>
                  <a:lnTo>
                    <a:pt x="29727" y="191281"/>
                  </a:lnTo>
                  <a:lnTo>
                    <a:pt x="25446" y="247618"/>
                  </a:lnTo>
                  <a:lnTo>
                    <a:pt x="13519" y="298736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401327" y="2389969"/>
              <a:ext cx="435485" cy="196573"/>
            </a:xfrm>
            <a:custGeom>
              <a:avLst/>
              <a:gdLst/>
              <a:ahLst/>
              <a:cxnLst/>
              <a:rect l="0" t="0" r="0" b="0"/>
              <a:pathLst>
                <a:path w="435485" h="196573">
                  <a:moveTo>
                    <a:pt x="0" y="0"/>
                  </a:moveTo>
                  <a:lnTo>
                    <a:pt x="57264" y="0"/>
                  </a:lnTo>
                  <a:lnTo>
                    <a:pt x="118156" y="0"/>
                  </a:lnTo>
                  <a:lnTo>
                    <a:pt x="172269" y="0"/>
                  </a:lnTo>
                  <a:lnTo>
                    <a:pt x="215989" y="5589"/>
                  </a:lnTo>
                  <a:lnTo>
                    <a:pt x="251169" y="20243"/>
                  </a:lnTo>
                  <a:lnTo>
                    <a:pt x="266828" y="39023"/>
                  </a:lnTo>
                  <a:lnTo>
                    <a:pt x="272642" y="50582"/>
                  </a:lnTo>
                  <a:lnTo>
                    <a:pt x="275982" y="79023"/>
                  </a:lnTo>
                  <a:lnTo>
                    <a:pt x="274183" y="139352"/>
                  </a:lnTo>
                  <a:lnTo>
                    <a:pt x="279461" y="182189"/>
                  </a:lnTo>
                  <a:lnTo>
                    <a:pt x="286913" y="190480"/>
                  </a:lnTo>
                  <a:lnTo>
                    <a:pt x="297729" y="194837"/>
                  </a:lnTo>
                  <a:lnTo>
                    <a:pt x="310790" y="196572"/>
                  </a:lnTo>
                  <a:lnTo>
                    <a:pt x="334661" y="192260"/>
                  </a:lnTo>
                  <a:lnTo>
                    <a:pt x="384170" y="164839"/>
                  </a:lnTo>
                  <a:lnTo>
                    <a:pt x="419544" y="124620"/>
                  </a:lnTo>
                  <a:lnTo>
                    <a:pt x="432129" y="95551"/>
                  </a:lnTo>
                  <a:lnTo>
                    <a:pt x="435484" y="81248"/>
                  </a:lnTo>
                  <a:lnTo>
                    <a:pt x="434212" y="68204"/>
                  </a:lnTo>
                  <a:lnTo>
                    <a:pt x="423440" y="44351"/>
                  </a:lnTo>
                  <a:lnTo>
                    <a:pt x="400716" y="25171"/>
                  </a:lnTo>
                  <a:lnTo>
                    <a:pt x="369949" y="11187"/>
                  </a:lnTo>
                  <a:lnTo>
                    <a:pt x="316675" y="4484"/>
                  </a:lnTo>
                  <a:lnTo>
                    <a:pt x="262334" y="8988"/>
                  </a:lnTo>
                  <a:lnTo>
                    <a:pt x="238255" y="11014"/>
                  </a:lnTo>
                  <a:lnTo>
                    <a:pt x="21056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043565" y="2200456"/>
              <a:ext cx="226730" cy="397039"/>
            </a:xfrm>
            <a:custGeom>
              <a:avLst/>
              <a:gdLst/>
              <a:ahLst/>
              <a:cxnLst/>
              <a:rect l="0" t="0" r="0" b="0"/>
              <a:pathLst>
                <a:path w="226730" h="397039">
                  <a:moveTo>
                    <a:pt x="0" y="0"/>
                  </a:moveTo>
                  <a:lnTo>
                    <a:pt x="7236" y="51602"/>
                  </a:lnTo>
                  <a:lnTo>
                    <a:pt x="10723" y="112646"/>
                  </a:lnTo>
                  <a:lnTo>
                    <a:pt x="17475" y="161928"/>
                  </a:lnTo>
                  <a:lnTo>
                    <a:pt x="20350" y="220502"/>
                  </a:lnTo>
                  <a:lnTo>
                    <a:pt x="26507" y="277133"/>
                  </a:lnTo>
                  <a:lnTo>
                    <a:pt x="30582" y="334549"/>
                  </a:lnTo>
                  <a:lnTo>
                    <a:pt x="31288" y="371047"/>
                  </a:lnTo>
                  <a:lnTo>
                    <a:pt x="39965" y="308381"/>
                  </a:lnTo>
                  <a:lnTo>
                    <a:pt x="56030" y="263816"/>
                  </a:lnTo>
                  <a:lnTo>
                    <a:pt x="86977" y="215629"/>
                  </a:lnTo>
                  <a:lnTo>
                    <a:pt x="106507" y="198000"/>
                  </a:lnTo>
                  <a:lnTo>
                    <a:pt x="128055" y="187436"/>
                  </a:lnTo>
                  <a:lnTo>
                    <a:pt x="153230" y="182741"/>
                  </a:lnTo>
                  <a:lnTo>
                    <a:pt x="165324" y="184998"/>
                  </a:lnTo>
                  <a:lnTo>
                    <a:pt x="188121" y="196865"/>
                  </a:lnTo>
                  <a:lnTo>
                    <a:pt x="215097" y="228866"/>
                  </a:lnTo>
                  <a:lnTo>
                    <a:pt x="224280" y="257696"/>
                  </a:lnTo>
                  <a:lnTo>
                    <a:pt x="226729" y="273573"/>
                  </a:lnTo>
                  <a:lnTo>
                    <a:pt x="220092" y="303692"/>
                  </a:lnTo>
                  <a:lnTo>
                    <a:pt x="192824" y="349977"/>
                  </a:lnTo>
                  <a:lnTo>
                    <a:pt x="155139" y="374188"/>
                  </a:lnTo>
                  <a:lnTo>
                    <a:pt x="104475" y="393755"/>
                  </a:lnTo>
                  <a:lnTo>
                    <a:pt x="62021" y="397038"/>
                  </a:lnTo>
                  <a:lnTo>
                    <a:pt x="31585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338363" y="2360958"/>
              <a:ext cx="203209" cy="260639"/>
            </a:xfrm>
            <a:custGeom>
              <a:avLst/>
              <a:gdLst/>
              <a:ahLst/>
              <a:cxnLst/>
              <a:rect l="0" t="0" r="0" b="0"/>
              <a:pathLst>
                <a:path w="203209" h="260639">
                  <a:moveTo>
                    <a:pt x="0" y="123767"/>
                  </a:moveTo>
                  <a:lnTo>
                    <a:pt x="37478" y="132101"/>
                  </a:lnTo>
                  <a:lnTo>
                    <a:pt x="72326" y="130526"/>
                  </a:lnTo>
                  <a:lnTo>
                    <a:pt x="126721" y="113924"/>
                  </a:lnTo>
                  <a:lnTo>
                    <a:pt x="168574" y="88115"/>
                  </a:lnTo>
                  <a:lnTo>
                    <a:pt x="190848" y="66280"/>
                  </a:lnTo>
                  <a:lnTo>
                    <a:pt x="201025" y="47915"/>
                  </a:lnTo>
                  <a:lnTo>
                    <a:pt x="203208" y="24934"/>
                  </a:lnTo>
                  <a:lnTo>
                    <a:pt x="202153" y="12255"/>
                  </a:lnTo>
                  <a:lnTo>
                    <a:pt x="194430" y="4972"/>
                  </a:lnTo>
                  <a:lnTo>
                    <a:pt x="167132" y="0"/>
                  </a:lnTo>
                  <a:lnTo>
                    <a:pt x="129070" y="3778"/>
                  </a:lnTo>
                  <a:lnTo>
                    <a:pt x="109617" y="12337"/>
                  </a:lnTo>
                  <a:lnTo>
                    <a:pt x="66886" y="48074"/>
                  </a:lnTo>
                  <a:lnTo>
                    <a:pt x="38275" y="92241"/>
                  </a:lnTo>
                  <a:lnTo>
                    <a:pt x="31829" y="128473"/>
                  </a:lnTo>
                  <a:lnTo>
                    <a:pt x="34034" y="165633"/>
                  </a:lnTo>
                  <a:lnTo>
                    <a:pt x="42812" y="197747"/>
                  </a:lnTo>
                  <a:lnTo>
                    <a:pt x="57632" y="221378"/>
                  </a:lnTo>
                  <a:lnTo>
                    <a:pt x="77087" y="238510"/>
                  </a:lnTo>
                  <a:lnTo>
                    <a:pt x="118345" y="255920"/>
                  </a:lnTo>
                  <a:lnTo>
                    <a:pt x="136871" y="2606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770031" y="2166208"/>
              <a:ext cx="168458" cy="444860"/>
            </a:xfrm>
            <a:custGeom>
              <a:avLst/>
              <a:gdLst/>
              <a:ahLst/>
              <a:cxnLst/>
              <a:rect l="0" t="0" r="0" b="0"/>
              <a:pathLst>
                <a:path w="168458" h="444860">
                  <a:moveTo>
                    <a:pt x="168457" y="23720"/>
                  </a:moveTo>
                  <a:lnTo>
                    <a:pt x="150476" y="8078"/>
                  </a:lnTo>
                  <a:lnTo>
                    <a:pt x="133559" y="0"/>
                  </a:lnTo>
                  <a:lnTo>
                    <a:pt x="93126" y="54"/>
                  </a:lnTo>
                  <a:lnTo>
                    <a:pt x="80801" y="5603"/>
                  </a:lnTo>
                  <a:lnTo>
                    <a:pt x="60869" y="24246"/>
                  </a:lnTo>
                  <a:lnTo>
                    <a:pt x="42082" y="55461"/>
                  </a:lnTo>
                  <a:lnTo>
                    <a:pt x="26423" y="105855"/>
                  </a:lnTo>
                  <a:lnTo>
                    <a:pt x="18997" y="160870"/>
                  </a:lnTo>
                  <a:lnTo>
                    <a:pt x="12202" y="222387"/>
                  </a:lnTo>
                  <a:lnTo>
                    <a:pt x="10859" y="282458"/>
                  </a:lnTo>
                  <a:lnTo>
                    <a:pt x="7475" y="336264"/>
                  </a:lnTo>
                  <a:lnTo>
                    <a:pt x="985" y="399017"/>
                  </a:lnTo>
                  <a:lnTo>
                    <a:pt x="0" y="4448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738446" y="2384481"/>
              <a:ext cx="331664" cy="191111"/>
            </a:xfrm>
            <a:custGeom>
              <a:avLst/>
              <a:gdLst/>
              <a:ahLst/>
              <a:cxnLst/>
              <a:rect l="0" t="0" r="0" b="0"/>
              <a:pathLst>
                <a:path w="331664" h="191111">
                  <a:moveTo>
                    <a:pt x="0" y="26545"/>
                  </a:moveTo>
                  <a:lnTo>
                    <a:pt x="16767" y="15367"/>
                  </a:lnTo>
                  <a:lnTo>
                    <a:pt x="72325" y="3669"/>
                  </a:lnTo>
                  <a:lnTo>
                    <a:pt x="97656" y="0"/>
                  </a:lnTo>
                  <a:lnTo>
                    <a:pt x="149038" y="4512"/>
                  </a:lnTo>
                  <a:lnTo>
                    <a:pt x="180102" y="10123"/>
                  </a:lnTo>
                  <a:lnTo>
                    <a:pt x="203268" y="25876"/>
                  </a:lnTo>
                  <a:lnTo>
                    <a:pt x="212721" y="36627"/>
                  </a:lnTo>
                  <a:lnTo>
                    <a:pt x="223225" y="64171"/>
                  </a:lnTo>
                  <a:lnTo>
                    <a:pt x="229138" y="112563"/>
                  </a:lnTo>
                  <a:lnTo>
                    <a:pt x="236725" y="175727"/>
                  </a:lnTo>
                  <a:lnTo>
                    <a:pt x="242044" y="184492"/>
                  </a:lnTo>
                  <a:lnTo>
                    <a:pt x="249101" y="189164"/>
                  </a:lnTo>
                  <a:lnTo>
                    <a:pt x="257314" y="191110"/>
                  </a:lnTo>
                  <a:lnTo>
                    <a:pt x="266299" y="188897"/>
                  </a:lnTo>
                  <a:lnTo>
                    <a:pt x="285642" y="177080"/>
                  </a:lnTo>
                  <a:lnTo>
                    <a:pt x="316262" y="145107"/>
                  </a:lnTo>
                  <a:lnTo>
                    <a:pt x="327734" y="116284"/>
                  </a:lnTo>
                  <a:lnTo>
                    <a:pt x="331663" y="86316"/>
                  </a:lnTo>
                  <a:lnTo>
                    <a:pt x="329510" y="61299"/>
                  </a:lnTo>
                  <a:lnTo>
                    <a:pt x="321534" y="41601"/>
                  </a:lnTo>
                  <a:lnTo>
                    <a:pt x="316131" y="33073"/>
                  </a:lnTo>
                  <a:lnTo>
                    <a:pt x="307850" y="27387"/>
                  </a:lnTo>
                  <a:lnTo>
                    <a:pt x="273839" y="19386"/>
                  </a:lnTo>
                  <a:lnTo>
                    <a:pt x="223544" y="19802"/>
                  </a:lnTo>
                  <a:lnTo>
                    <a:pt x="178985" y="265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201700" y="2200456"/>
              <a:ext cx="63172" cy="368672"/>
            </a:xfrm>
            <a:custGeom>
              <a:avLst/>
              <a:gdLst/>
              <a:ahLst/>
              <a:cxnLst/>
              <a:rect l="0" t="0" r="0" b="0"/>
              <a:pathLst>
                <a:path w="63172" h="368672">
                  <a:moveTo>
                    <a:pt x="0" y="0"/>
                  </a:moveTo>
                  <a:lnTo>
                    <a:pt x="7235" y="28726"/>
                  </a:lnTo>
                  <a:lnTo>
                    <a:pt x="12997" y="88992"/>
                  </a:lnTo>
                  <a:lnTo>
                    <a:pt x="19465" y="141321"/>
                  </a:lnTo>
                  <a:lnTo>
                    <a:pt x="27978" y="196718"/>
                  </a:lnTo>
                  <a:lnTo>
                    <a:pt x="30873" y="252721"/>
                  </a:lnTo>
                  <a:lnTo>
                    <a:pt x="31374" y="301048"/>
                  </a:lnTo>
                  <a:lnTo>
                    <a:pt x="37133" y="363493"/>
                  </a:lnTo>
                  <a:lnTo>
                    <a:pt x="39963" y="368671"/>
                  </a:lnTo>
                  <a:lnTo>
                    <a:pt x="43020" y="368613"/>
                  </a:lnTo>
                  <a:lnTo>
                    <a:pt x="49536" y="359190"/>
                  </a:lnTo>
                  <a:lnTo>
                    <a:pt x="63171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364942" y="2168871"/>
              <a:ext cx="47328" cy="425217"/>
            </a:xfrm>
            <a:custGeom>
              <a:avLst/>
              <a:gdLst/>
              <a:ahLst/>
              <a:cxnLst/>
              <a:rect l="0" t="0" r="0" b="0"/>
              <a:pathLst>
                <a:path w="47328" h="425217">
                  <a:moveTo>
                    <a:pt x="5214" y="0"/>
                  </a:moveTo>
                  <a:lnTo>
                    <a:pt x="2094" y="52050"/>
                  </a:lnTo>
                  <a:lnTo>
                    <a:pt x="0" y="105109"/>
                  </a:lnTo>
                  <a:lnTo>
                    <a:pt x="3669" y="154755"/>
                  </a:lnTo>
                  <a:lnTo>
                    <a:pt x="4909" y="213453"/>
                  </a:lnTo>
                  <a:lnTo>
                    <a:pt x="5153" y="270107"/>
                  </a:lnTo>
                  <a:lnTo>
                    <a:pt x="8322" y="323239"/>
                  </a:lnTo>
                  <a:lnTo>
                    <a:pt x="19866" y="379054"/>
                  </a:lnTo>
                  <a:lnTo>
                    <a:pt x="29963" y="418028"/>
                  </a:lnTo>
                  <a:lnTo>
                    <a:pt x="33411" y="423745"/>
                  </a:lnTo>
                  <a:lnTo>
                    <a:pt x="36880" y="425216"/>
                  </a:lnTo>
                  <a:lnTo>
                    <a:pt x="47327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456538" y="2347855"/>
              <a:ext cx="141775" cy="220437"/>
            </a:xfrm>
            <a:custGeom>
              <a:avLst/>
              <a:gdLst/>
              <a:ahLst/>
              <a:cxnLst/>
              <a:rect l="0" t="0" r="0" b="0"/>
              <a:pathLst>
                <a:path w="141775" h="220437">
                  <a:moveTo>
                    <a:pt x="39960" y="0"/>
                  </a:moveTo>
                  <a:lnTo>
                    <a:pt x="24319" y="26386"/>
                  </a:lnTo>
                  <a:lnTo>
                    <a:pt x="5116" y="83312"/>
                  </a:lnTo>
                  <a:lnTo>
                    <a:pt x="0" y="132310"/>
                  </a:lnTo>
                  <a:lnTo>
                    <a:pt x="4073" y="180103"/>
                  </a:lnTo>
                  <a:lnTo>
                    <a:pt x="15822" y="203268"/>
                  </a:lnTo>
                  <a:lnTo>
                    <a:pt x="23868" y="212721"/>
                  </a:lnTo>
                  <a:lnTo>
                    <a:pt x="32741" y="217853"/>
                  </a:lnTo>
                  <a:lnTo>
                    <a:pt x="51959" y="220436"/>
                  </a:lnTo>
                  <a:lnTo>
                    <a:pt x="72199" y="214565"/>
                  </a:lnTo>
                  <a:lnTo>
                    <a:pt x="91723" y="202987"/>
                  </a:lnTo>
                  <a:lnTo>
                    <a:pt x="114699" y="176738"/>
                  </a:lnTo>
                  <a:lnTo>
                    <a:pt x="129435" y="144394"/>
                  </a:lnTo>
                  <a:lnTo>
                    <a:pt x="141774" y="85367"/>
                  </a:lnTo>
                  <a:lnTo>
                    <a:pt x="141363" y="58998"/>
                  </a:lnTo>
                  <a:lnTo>
                    <a:pt x="133381" y="39480"/>
                  </a:lnTo>
                  <a:lnTo>
                    <a:pt x="115795" y="26125"/>
                  </a:lnTo>
                  <a:lnTo>
                    <a:pt x="92381" y="17461"/>
                  </a:lnTo>
                  <a:lnTo>
                    <a:pt x="3996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643896" y="2271816"/>
              <a:ext cx="600126" cy="251736"/>
            </a:xfrm>
            <a:custGeom>
              <a:avLst/>
              <a:gdLst/>
              <a:ahLst/>
              <a:cxnLst/>
              <a:rect l="0" t="0" r="0" b="0"/>
              <a:pathLst>
                <a:path w="600126" h="251736">
                  <a:moveTo>
                    <a:pt x="0" y="54982"/>
                  </a:moveTo>
                  <a:lnTo>
                    <a:pt x="15641" y="72963"/>
                  </a:lnTo>
                  <a:lnTo>
                    <a:pt x="40434" y="130313"/>
                  </a:lnTo>
                  <a:lnTo>
                    <a:pt x="54614" y="179338"/>
                  </a:lnTo>
                  <a:lnTo>
                    <a:pt x="71057" y="230325"/>
                  </a:lnTo>
                  <a:lnTo>
                    <a:pt x="82664" y="248336"/>
                  </a:lnTo>
                  <a:lnTo>
                    <a:pt x="90204" y="251735"/>
                  </a:lnTo>
                  <a:lnTo>
                    <a:pt x="98741" y="251661"/>
                  </a:lnTo>
                  <a:lnTo>
                    <a:pt x="107941" y="249272"/>
                  </a:lnTo>
                  <a:lnTo>
                    <a:pt x="124403" y="237260"/>
                  </a:lnTo>
                  <a:lnTo>
                    <a:pt x="138349" y="220222"/>
                  </a:lnTo>
                  <a:lnTo>
                    <a:pt x="152777" y="188560"/>
                  </a:lnTo>
                  <a:lnTo>
                    <a:pt x="168133" y="132884"/>
                  </a:lnTo>
                  <a:lnTo>
                    <a:pt x="177555" y="77546"/>
                  </a:lnTo>
                  <a:lnTo>
                    <a:pt x="178349" y="85287"/>
                  </a:lnTo>
                  <a:lnTo>
                    <a:pt x="182020" y="138233"/>
                  </a:lnTo>
                  <a:lnTo>
                    <a:pt x="199212" y="186720"/>
                  </a:lnTo>
                  <a:lnTo>
                    <a:pt x="218383" y="221917"/>
                  </a:lnTo>
                  <a:lnTo>
                    <a:pt x="228648" y="229443"/>
                  </a:lnTo>
                  <a:lnTo>
                    <a:pt x="255650" y="237805"/>
                  </a:lnTo>
                  <a:lnTo>
                    <a:pt x="280908" y="235283"/>
                  </a:lnTo>
                  <a:lnTo>
                    <a:pt x="302663" y="225193"/>
                  </a:lnTo>
                  <a:lnTo>
                    <a:pt x="320130" y="209010"/>
                  </a:lnTo>
                  <a:lnTo>
                    <a:pt x="349275" y="156634"/>
                  </a:lnTo>
                  <a:lnTo>
                    <a:pt x="359954" y="130576"/>
                  </a:lnTo>
                  <a:lnTo>
                    <a:pt x="364701" y="103397"/>
                  </a:lnTo>
                  <a:lnTo>
                    <a:pt x="360571" y="81959"/>
                  </a:lnTo>
                  <a:lnTo>
                    <a:pt x="354447" y="70481"/>
                  </a:lnTo>
                  <a:lnTo>
                    <a:pt x="354451" y="72334"/>
                  </a:lnTo>
                  <a:lnTo>
                    <a:pt x="355624" y="77078"/>
                  </a:lnTo>
                  <a:lnTo>
                    <a:pt x="369405" y="85470"/>
                  </a:lnTo>
                  <a:lnTo>
                    <a:pt x="403472" y="93651"/>
                  </a:lnTo>
                  <a:lnTo>
                    <a:pt x="456905" y="96416"/>
                  </a:lnTo>
                  <a:lnTo>
                    <a:pt x="504137" y="85716"/>
                  </a:lnTo>
                  <a:lnTo>
                    <a:pt x="554519" y="61140"/>
                  </a:lnTo>
                  <a:lnTo>
                    <a:pt x="572446" y="47580"/>
                  </a:lnTo>
                  <a:lnTo>
                    <a:pt x="576993" y="39519"/>
                  </a:lnTo>
                  <a:lnTo>
                    <a:pt x="578926" y="21204"/>
                  </a:lnTo>
                  <a:lnTo>
                    <a:pt x="575464" y="13746"/>
                  </a:lnTo>
                  <a:lnTo>
                    <a:pt x="562258" y="2340"/>
                  </a:lnTo>
                  <a:lnTo>
                    <a:pt x="553823" y="0"/>
                  </a:lnTo>
                  <a:lnTo>
                    <a:pt x="525185" y="2296"/>
                  </a:lnTo>
                  <a:lnTo>
                    <a:pt x="504817" y="7390"/>
                  </a:lnTo>
                  <a:lnTo>
                    <a:pt x="464315" y="35832"/>
                  </a:lnTo>
                  <a:lnTo>
                    <a:pt x="447738" y="50760"/>
                  </a:lnTo>
                  <a:lnTo>
                    <a:pt x="430842" y="89086"/>
                  </a:lnTo>
                  <a:lnTo>
                    <a:pt x="429604" y="143076"/>
                  </a:lnTo>
                  <a:lnTo>
                    <a:pt x="442235" y="192348"/>
                  </a:lnTo>
                  <a:lnTo>
                    <a:pt x="460542" y="215859"/>
                  </a:lnTo>
                  <a:lnTo>
                    <a:pt x="471975" y="225405"/>
                  </a:lnTo>
                  <a:lnTo>
                    <a:pt x="500275" y="236010"/>
                  </a:lnTo>
                  <a:lnTo>
                    <a:pt x="516011" y="238839"/>
                  </a:lnTo>
                  <a:lnTo>
                    <a:pt x="545973" y="232622"/>
                  </a:lnTo>
                  <a:lnTo>
                    <a:pt x="600125" y="2129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9343558" y="2126757"/>
              <a:ext cx="226847" cy="357969"/>
            </a:xfrm>
            <a:custGeom>
              <a:avLst/>
              <a:gdLst/>
              <a:ahLst/>
              <a:cxnLst/>
              <a:rect l="0" t="0" r="0" b="0"/>
              <a:pathLst>
                <a:path w="226847" h="357969">
                  <a:moveTo>
                    <a:pt x="153147" y="0"/>
                  </a:moveTo>
                  <a:lnTo>
                    <a:pt x="156267" y="57264"/>
                  </a:lnTo>
                  <a:lnTo>
                    <a:pt x="161480" y="112893"/>
                  </a:lnTo>
                  <a:lnTo>
                    <a:pt x="162700" y="157799"/>
                  </a:lnTo>
                  <a:lnTo>
                    <a:pt x="163242" y="205053"/>
                  </a:lnTo>
                  <a:lnTo>
                    <a:pt x="169137" y="266517"/>
                  </a:lnTo>
                  <a:lnTo>
                    <a:pt x="178292" y="310595"/>
                  </a:lnTo>
                  <a:lnTo>
                    <a:pt x="181609" y="315857"/>
                  </a:lnTo>
                  <a:lnTo>
                    <a:pt x="184990" y="315856"/>
                  </a:lnTo>
                  <a:lnTo>
                    <a:pt x="188414" y="312346"/>
                  </a:lnTo>
                  <a:lnTo>
                    <a:pt x="188356" y="305327"/>
                  </a:lnTo>
                  <a:lnTo>
                    <a:pt x="177097" y="274261"/>
                  </a:lnTo>
                  <a:lnTo>
                    <a:pt x="165351" y="252915"/>
                  </a:lnTo>
                  <a:lnTo>
                    <a:pt x="146092" y="237968"/>
                  </a:lnTo>
                  <a:lnTo>
                    <a:pt x="101191" y="218841"/>
                  </a:lnTo>
                  <a:lnTo>
                    <a:pt x="90434" y="218424"/>
                  </a:lnTo>
                  <a:lnTo>
                    <a:pt x="69122" y="224199"/>
                  </a:lnTo>
                  <a:lnTo>
                    <a:pt x="37394" y="240604"/>
                  </a:lnTo>
                  <a:lnTo>
                    <a:pt x="11355" y="265872"/>
                  </a:lnTo>
                  <a:lnTo>
                    <a:pt x="2391" y="288571"/>
                  </a:lnTo>
                  <a:lnTo>
                    <a:pt x="0" y="301175"/>
                  </a:lnTo>
                  <a:lnTo>
                    <a:pt x="3583" y="321418"/>
                  </a:lnTo>
                  <a:lnTo>
                    <a:pt x="7815" y="330092"/>
                  </a:lnTo>
                  <a:lnTo>
                    <a:pt x="21875" y="342850"/>
                  </a:lnTo>
                  <a:lnTo>
                    <a:pt x="40992" y="351249"/>
                  </a:lnTo>
                  <a:lnTo>
                    <a:pt x="94511" y="356641"/>
                  </a:lnTo>
                  <a:lnTo>
                    <a:pt x="143962" y="357575"/>
                  </a:lnTo>
                  <a:lnTo>
                    <a:pt x="189420" y="357852"/>
                  </a:lnTo>
                  <a:lnTo>
                    <a:pt x="226846" y="3579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695088" y="2800580"/>
            <a:ext cx="5437373" cy="705411"/>
            <a:chOff x="1695088" y="2800580"/>
            <a:chExt cx="5437373" cy="705411"/>
          </a:xfrm>
        </p:grpSpPr>
        <p:sp>
          <p:nvSpPr>
            <p:cNvPr id="87" name="Freeform 86"/>
            <p:cNvSpPr/>
            <p:nvPr/>
          </p:nvSpPr>
          <p:spPr>
            <a:xfrm>
              <a:off x="1695088" y="3000622"/>
              <a:ext cx="28548" cy="305327"/>
            </a:xfrm>
            <a:custGeom>
              <a:avLst/>
              <a:gdLst/>
              <a:ahLst/>
              <a:cxnLst/>
              <a:rect l="0" t="0" r="0" b="0"/>
              <a:pathLst>
                <a:path w="28548" h="305327">
                  <a:moveTo>
                    <a:pt x="0" y="0"/>
                  </a:moveTo>
                  <a:lnTo>
                    <a:pt x="3120" y="57264"/>
                  </a:lnTo>
                  <a:lnTo>
                    <a:pt x="11453" y="106654"/>
                  </a:lnTo>
                  <a:lnTo>
                    <a:pt x="21331" y="158333"/>
                  </a:lnTo>
                  <a:lnTo>
                    <a:pt x="28547" y="213810"/>
                  </a:lnTo>
                  <a:lnTo>
                    <a:pt x="27566" y="265342"/>
                  </a:lnTo>
                  <a:lnTo>
                    <a:pt x="21057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810902" y="2800580"/>
              <a:ext cx="239007" cy="705411"/>
            </a:xfrm>
            <a:custGeom>
              <a:avLst/>
              <a:gdLst/>
              <a:ahLst/>
              <a:cxnLst/>
              <a:rect l="0" t="0" r="0" b="0"/>
              <a:pathLst>
                <a:path w="239007" h="705411">
                  <a:moveTo>
                    <a:pt x="0" y="0"/>
                  </a:moveTo>
                  <a:lnTo>
                    <a:pt x="55141" y="25833"/>
                  </a:lnTo>
                  <a:lnTo>
                    <a:pt x="110982" y="69993"/>
                  </a:lnTo>
                  <a:lnTo>
                    <a:pt x="159891" y="126941"/>
                  </a:lnTo>
                  <a:lnTo>
                    <a:pt x="190854" y="176980"/>
                  </a:lnTo>
                  <a:lnTo>
                    <a:pt x="209448" y="231925"/>
                  </a:lnTo>
                  <a:lnTo>
                    <a:pt x="224386" y="287838"/>
                  </a:lnTo>
                  <a:lnTo>
                    <a:pt x="239006" y="349644"/>
                  </a:lnTo>
                  <a:lnTo>
                    <a:pt x="238102" y="390208"/>
                  </a:lnTo>
                  <a:lnTo>
                    <a:pt x="227316" y="451425"/>
                  </a:lnTo>
                  <a:lnTo>
                    <a:pt x="205516" y="511437"/>
                  </a:lnTo>
                  <a:lnTo>
                    <a:pt x="178679" y="568352"/>
                  </a:lnTo>
                  <a:lnTo>
                    <a:pt x="154717" y="607478"/>
                  </a:lnTo>
                  <a:lnTo>
                    <a:pt x="97594" y="670426"/>
                  </a:lnTo>
                  <a:lnTo>
                    <a:pt x="61651" y="701229"/>
                  </a:lnTo>
                  <a:lnTo>
                    <a:pt x="52799" y="704962"/>
                  </a:lnTo>
                  <a:lnTo>
                    <a:pt x="21057" y="7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242570" y="2937451"/>
              <a:ext cx="189514" cy="421141"/>
            </a:xfrm>
            <a:custGeom>
              <a:avLst/>
              <a:gdLst/>
              <a:ahLst/>
              <a:cxnLst/>
              <a:rect l="0" t="0" r="0" b="0"/>
              <a:pathLst>
                <a:path w="189514" h="421141">
                  <a:moveTo>
                    <a:pt x="0" y="0"/>
                  </a:moveTo>
                  <a:lnTo>
                    <a:pt x="16788" y="55045"/>
                  </a:lnTo>
                  <a:lnTo>
                    <a:pt x="20214" y="106453"/>
                  </a:lnTo>
                  <a:lnTo>
                    <a:pt x="20890" y="167257"/>
                  </a:lnTo>
                  <a:lnTo>
                    <a:pt x="13788" y="228357"/>
                  </a:lnTo>
                  <a:lnTo>
                    <a:pt x="11494" y="278361"/>
                  </a:lnTo>
                  <a:lnTo>
                    <a:pt x="7600" y="341421"/>
                  </a:lnTo>
                  <a:lnTo>
                    <a:pt x="1501" y="393955"/>
                  </a:lnTo>
                  <a:lnTo>
                    <a:pt x="2171" y="394827"/>
                  </a:lnTo>
                  <a:lnTo>
                    <a:pt x="11650" y="337390"/>
                  </a:lnTo>
                  <a:lnTo>
                    <a:pt x="18046" y="295010"/>
                  </a:lnTo>
                  <a:lnTo>
                    <a:pt x="30563" y="235199"/>
                  </a:lnTo>
                  <a:lnTo>
                    <a:pt x="46339" y="206308"/>
                  </a:lnTo>
                  <a:lnTo>
                    <a:pt x="55459" y="198370"/>
                  </a:lnTo>
                  <a:lnTo>
                    <a:pt x="65049" y="194248"/>
                  </a:lnTo>
                  <a:lnTo>
                    <a:pt x="74951" y="192670"/>
                  </a:lnTo>
                  <a:lnTo>
                    <a:pt x="85063" y="195127"/>
                  </a:lnTo>
                  <a:lnTo>
                    <a:pt x="105656" y="207216"/>
                  </a:lnTo>
                  <a:lnTo>
                    <a:pt x="131391" y="233753"/>
                  </a:lnTo>
                  <a:lnTo>
                    <a:pt x="156744" y="284549"/>
                  </a:lnTo>
                  <a:lnTo>
                    <a:pt x="178881" y="347465"/>
                  </a:lnTo>
                  <a:lnTo>
                    <a:pt x="186363" y="382153"/>
                  </a:lnTo>
                  <a:lnTo>
                    <a:pt x="189513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484725" y="3116662"/>
              <a:ext cx="210571" cy="231401"/>
            </a:xfrm>
            <a:custGeom>
              <a:avLst/>
              <a:gdLst/>
              <a:ahLst/>
              <a:cxnLst/>
              <a:rect l="0" t="0" r="0" b="0"/>
              <a:pathLst>
                <a:path w="210571" h="231401">
                  <a:moveTo>
                    <a:pt x="0" y="52416"/>
                  </a:moveTo>
                  <a:lnTo>
                    <a:pt x="55660" y="95078"/>
                  </a:lnTo>
                  <a:lnTo>
                    <a:pt x="76211" y="107641"/>
                  </a:lnTo>
                  <a:lnTo>
                    <a:pt x="100942" y="117125"/>
                  </a:lnTo>
                  <a:lnTo>
                    <a:pt x="141173" y="117862"/>
                  </a:lnTo>
                  <a:lnTo>
                    <a:pt x="165689" y="107239"/>
                  </a:lnTo>
                  <a:lnTo>
                    <a:pt x="185944" y="90820"/>
                  </a:lnTo>
                  <a:lnTo>
                    <a:pt x="198845" y="71824"/>
                  </a:lnTo>
                  <a:lnTo>
                    <a:pt x="202240" y="48563"/>
                  </a:lnTo>
                  <a:lnTo>
                    <a:pt x="201507" y="35809"/>
                  </a:lnTo>
                  <a:lnTo>
                    <a:pt x="191334" y="15399"/>
                  </a:lnTo>
                  <a:lnTo>
                    <a:pt x="183708" y="6681"/>
                  </a:lnTo>
                  <a:lnTo>
                    <a:pt x="173945" y="2039"/>
                  </a:lnTo>
                  <a:lnTo>
                    <a:pt x="150619" y="0"/>
                  </a:lnTo>
                  <a:lnTo>
                    <a:pt x="127773" y="6113"/>
                  </a:lnTo>
                  <a:lnTo>
                    <a:pt x="98300" y="22709"/>
                  </a:lnTo>
                  <a:lnTo>
                    <a:pt x="60129" y="57343"/>
                  </a:lnTo>
                  <a:lnTo>
                    <a:pt x="45831" y="75663"/>
                  </a:lnTo>
                  <a:lnTo>
                    <a:pt x="30218" y="116886"/>
                  </a:lnTo>
                  <a:lnTo>
                    <a:pt x="29361" y="160555"/>
                  </a:lnTo>
                  <a:lnTo>
                    <a:pt x="39956" y="185876"/>
                  </a:lnTo>
                  <a:lnTo>
                    <a:pt x="47694" y="197541"/>
                  </a:lnTo>
                  <a:lnTo>
                    <a:pt x="68771" y="213622"/>
                  </a:lnTo>
                  <a:lnTo>
                    <a:pt x="94906" y="223499"/>
                  </a:lnTo>
                  <a:lnTo>
                    <a:pt x="142504" y="229059"/>
                  </a:lnTo>
                  <a:lnTo>
                    <a:pt x="195392" y="230938"/>
                  </a:lnTo>
                  <a:lnTo>
                    <a:pt x="210570" y="231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101455" y="3058204"/>
              <a:ext cx="126354" cy="258054"/>
            </a:xfrm>
            <a:custGeom>
              <a:avLst/>
              <a:gdLst/>
              <a:ahLst/>
              <a:cxnLst/>
              <a:rect l="0" t="0" r="0" b="0"/>
              <a:pathLst>
                <a:path w="126354" h="258054">
                  <a:moveTo>
                    <a:pt x="88680" y="5589"/>
                  </a:moveTo>
                  <a:lnTo>
                    <a:pt x="71912" y="0"/>
                  </a:lnTo>
                  <a:lnTo>
                    <a:pt x="54321" y="3495"/>
                  </a:lnTo>
                  <a:lnTo>
                    <a:pt x="14433" y="24803"/>
                  </a:lnTo>
                  <a:lnTo>
                    <a:pt x="7596" y="33606"/>
                  </a:lnTo>
                  <a:lnTo>
                    <a:pt x="0" y="55866"/>
                  </a:lnTo>
                  <a:lnTo>
                    <a:pt x="314" y="66013"/>
                  </a:lnTo>
                  <a:lnTo>
                    <a:pt x="6902" y="83527"/>
                  </a:lnTo>
                  <a:lnTo>
                    <a:pt x="29354" y="112130"/>
                  </a:lnTo>
                  <a:lnTo>
                    <a:pt x="92493" y="159501"/>
                  </a:lnTo>
                  <a:lnTo>
                    <a:pt x="115806" y="186503"/>
                  </a:lnTo>
                  <a:lnTo>
                    <a:pt x="124133" y="209607"/>
                  </a:lnTo>
                  <a:lnTo>
                    <a:pt x="126353" y="222320"/>
                  </a:lnTo>
                  <a:lnTo>
                    <a:pt x="123154" y="233134"/>
                  </a:lnTo>
                  <a:lnTo>
                    <a:pt x="107121" y="251390"/>
                  </a:lnTo>
                  <a:lnTo>
                    <a:pt x="97465" y="256024"/>
                  </a:lnTo>
                  <a:lnTo>
                    <a:pt x="77376" y="258053"/>
                  </a:lnTo>
                  <a:lnTo>
                    <a:pt x="36037" y="2477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284891" y="3074321"/>
              <a:ext cx="192528" cy="147400"/>
            </a:xfrm>
            <a:custGeom>
              <a:avLst/>
              <a:gdLst/>
              <a:ahLst/>
              <a:cxnLst/>
              <a:rect l="0" t="0" r="0" b="0"/>
              <a:pathLst>
                <a:path w="192528" h="147400">
                  <a:moveTo>
                    <a:pt x="0" y="147399"/>
                  </a:moveTo>
                  <a:lnTo>
                    <a:pt x="54145" y="144280"/>
                  </a:lnTo>
                  <a:lnTo>
                    <a:pt x="109092" y="127156"/>
                  </a:lnTo>
                  <a:lnTo>
                    <a:pt x="145408" y="102407"/>
                  </a:lnTo>
                  <a:lnTo>
                    <a:pt x="172805" y="72847"/>
                  </a:lnTo>
                  <a:lnTo>
                    <a:pt x="190152" y="41862"/>
                  </a:lnTo>
                  <a:lnTo>
                    <a:pt x="192527" y="24064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303286" y="3116435"/>
              <a:ext cx="202705" cy="169826"/>
            </a:xfrm>
            <a:custGeom>
              <a:avLst/>
              <a:gdLst/>
              <a:ahLst/>
              <a:cxnLst/>
              <a:rect l="0" t="0" r="0" b="0"/>
              <a:pathLst>
                <a:path w="202705" h="169826">
                  <a:moveTo>
                    <a:pt x="23719" y="0"/>
                  </a:moveTo>
                  <a:lnTo>
                    <a:pt x="8078" y="26387"/>
                  </a:lnTo>
                  <a:lnTo>
                    <a:pt x="0" y="49552"/>
                  </a:lnTo>
                  <a:lnTo>
                    <a:pt x="1869" y="78566"/>
                  </a:lnTo>
                  <a:lnTo>
                    <a:pt x="11668" y="109788"/>
                  </a:lnTo>
                  <a:lnTo>
                    <a:pt x="27722" y="139262"/>
                  </a:lnTo>
                  <a:lnTo>
                    <a:pt x="49675" y="158601"/>
                  </a:lnTo>
                  <a:lnTo>
                    <a:pt x="62080" y="165395"/>
                  </a:lnTo>
                  <a:lnTo>
                    <a:pt x="91461" y="169825"/>
                  </a:lnTo>
                  <a:lnTo>
                    <a:pt x="146805" y="163137"/>
                  </a:lnTo>
                  <a:lnTo>
                    <a:pt x="202704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571356" y="3095378"/>
              <a:ext cx="113619" cy="241035"/>
            </a:xfrm>
            <a:custGeom>
              <a:avLst/>
              <a:gdLst/>
              <a:ahLst/>
              <a:cxnLst/>
              <a:rect l="0" t="0" r="0" b="0"/>
              <a:pathLst>
                <a:path w="113619" h="241035">
                  <a:moveTo>
                    <a:pt x="8333" y="0"/>
                  </a:moveTo>
                  <a:lnTo>
                    <a:pt x="5214" y="42692"/>
                  </a:lnTo>
                  <a:lnTo>
                    <a:pt x="0" y="86349"/>
                  </a:lnTo>
                  <a:lnTo>
                    <a:pt x="1575" y="138669"/>
                  </a:lnTo>
                  <a:lnTo>
                    <a:pt x="6998" y="198967"/>
                  </a:lnTo>
                  <a:lnTo>
                    <a:pt x="13527" y="238718"/>
                  </a:lnTo>
                  <a:lnTo>
                    <a:pt x="15305" y="241034"/>
                  </a:lnTo>
                  <a:lnTo>
                    <a:pt x="17281" y="228009"/>
                  </a:lnTo>
                  <a:lnTo>
                    <a:pt x="19719" y="164752"/>
                  </a:lnTo>
                  <a:lnTo>
                    <a:pt x="28344" y="113417"/>
                  </a:lnTo>
                  <a:lnTo>
                    <a:pt x="51628" y="56675"/>
                  </a:lnTo>
                  <a:lnTo>
                    <a:pt x="66180" y="35718"/>
                  </a:lnTo>
                  <a:lnTo>
                    <a:pt x="11361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853430" y="3105907"/>
              <a:ext cx="189514" cy="208450"/>
            </a:xfrm>
            <a:custGeom>
              <a:avLst/>
              <a:gdLst/>
              <a:ahLst/>
              <a:cxnLst/>
              <a:rect l="0" t="0" r="0" b="0"/>
              <a:pathLst>
                <a:path w="189514" h="208450">
                  <a:moveTo>
                    <a:pt x="0" y="0"/>
                  </a:moveTo>
                  <a:lnTo>
                    <a:pt x="17959" y="61111"/>
                  </a:lnTo>
                  <a:lnTo>
                    <a:pt x="35149" y="115542"/>
                  </a:lnTo>
                  <a:lnTo>
                    <a:pt x="52650" y="171539"/>
                  </a:lnTo>
                  <a:lnTo>
                    <a:pt x="56157" y="184550"/>
                  </a:lnTo>
                  <a:lnTo>
                    <a:pt x="62005" y="194393"/>
                  </a:lnTo>
                  <a:lnTo>
                    <a:pt x="77860" y="208449"/>
                  </a:lnTo>
                  <a:lnTo>
                    <a:pt x="85832" y="206816"/>
                  </a:lnTo>
                  <a:lnTo>
                    <a:pt x="100929" y="189405"/>
                  </a:lnTo>
                  <a:lnTo>
                    <a:pt x="128515" y="132906"/>
                  </a:lnTo>
                  <a:lnTo>
                    <a:pt x="150270" y="74564"/>
                  </a:lnTo>
                  <a:lnTo>
                    <a:pt x="176705" y="19076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103115" y="3090708"/>
              <a:ext cx="224099" cy="241201"/>
            </a:xfrm>
            <a:custGeom>
              <a:avLst/>
              <a:gdLst/>
              <a:ahLst/>
              <a:cxnLst/>
              <a:rect l="0" t="0" r="0" b="0"/>
              <a:pathLst>
                <a:path w="224099" h="241201">
                  <a:moveTo>
                    <a:pt x="2999" y="99427"/>
                  </a:moveTo>
                  <a:lnTo>
                    <a:pt x="19767" y="110605"/>
                  </a:lnTo>
                  <a:lnTo>
                    <a:pt x="52551" y="117557"/>
                  </a:lnTo>
                  <a:lnTo>
                    <a:pt x="86311" y="114027"/>
                  </a:lnTo>
                  <a:lnTo>
                    <a:pt x="124130" y="99983"/>
                  </a:lnTo>
                  <a:lnTo>
                    <a:pt x="159383" y="75415"/>
                  </a:lnTo>
                  <a:lnTo>
                    <a:pt x="180876" y="45909"/>
                  </a:lnTo>
                  <a:lnTo>
                    <a:pt x="182415" y="35672"/>
                  </a:lnTo>
                  <a:lnTo>
                    <a:pt x="177886" y="14939"/>
                  </a:lnTo>
                  <a:lnTo>
                    <a:pt x="171063" y="8007"/>
                  </a:lnTo>
                  <a:lnTo>
                    <a:pt x="151004" y="304"/>
                  </a:lnTo>
                  <a:lnTo>
                    <a:pt x="129610" y="0"/>
                  </a:lnTo>
                  <a:lnTo>
                    <a:pt x="76102" y="14926"/>
                  </a:lnTo>
                  <a:lnTo>
                    <a:pt x="34424" y="40405"/>
                  </a:lnTo>
                  <a:lnTo>
                    <a:pt x="18525" y="54088"/>
                  </a:lnTo>
                  <a:lnTo>
                    <a:pt x="6780" y="77326"/>
                  </a:lnTo>
                  <a:lnTo>
                    <a:pt x="0" y="108322"/>
                  </a:lnTo>
                  <a:lnTo>
                    <a:pt x="2760" y="161724"/>
                  </a:lnTo>
                  <a:lnTo>
                    <a:pt x="7962" y="189115"/>
                  </a:lnTo>
                  <a:lnTo>
                    <a:pt x="23532" y="212988"/>
                  </a:lnTo>
                  <a:lnTo>
                    <a:pt x="34236" y="224267"/>
                  </a:lnTo>
                  <a:lnTo>
                    <a:pt x="61726" y="236800"/>
                  </a:lnTo>
                  <a:lnTo>
                    <a:pt x="91101" y="241200"/>
                  </a:lnTo>
                  <a:lnTo>
                    <a:pt x="149522" y="231585"/>
                  </a:lnTo>
                  <a:lnTo>
                    <a:pt x="210233" y="209868"/>
                  </a:lnTo>
                  <a:lnTo>
                    <a:pt x="224098" y="2047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27774" y="2895337"/>
              <a:ext cx="220297" cy="391307"/>
            </a:xfrm>
            <a:custGeom>
              <a:avLst/>
              <a:gdLst/>
              <a:ahLst/>
              <a:cxnLst/>
              <a:rect l="0" t="0" r="0" b="0"/>
              <a:pathLst>
                <a:path w="220297" h="391307">
                  <a:moveTo>
                    <a:pt x="183708" y="0"/>
                  </a:moveTo>
                  <a:lnTo>
                    <a:pt x="189297" y="62093"/>
                  </a:lnTo>
                  <a:lnTo>
                    <a:pt x="193261" y="114647"/>
                  </a:lnTo>
                  <a:lnTo>
                    <a:pt x="197163" y="177021"/>
                  </a:lnTo>
                  <a:lnTo>
                    <a:pt x="203263" y="240338"/>
                  </a:lnTo>
                  <a:lnTo>
                    <a:pt x="212874" y="293529"/>
                  </a:lnTo>
                  <a:lnTo>
                    <a:pt x="220296" y="323538"/>
                  </a:lnTo>
                  <a:lnTo>
                    <a:pt x="218297" y="311471"/>
                  </a:lnTo>
                  <a:lnTo>
                    <a:pt x="191840" y="266809"/>
                  </a:lnTo>
                  <a:lnTo>
                    <a:pt x="167660" y="240751"/>
                  </a:lnTo>
                  <a:lnTo>
                    <a:pt x="144600" y="225544"/>
                  </a:lnTo>
                  <a:lnTo>
                    <a:pt x="115634" y="220344"/>
                  </a:lnTo>
                  <a:lnTo>
                    <a:pt x="84433" y="223103"/>
                  </a:lnTo>
                  <a:lnTo>
                    <a:pt x="41729" y="238980"/>
                  </a:lnTo>
                  <a:lnTo>
                    <a:pt x="17661" y="255952"/>
                  </a:lnTo>
                  <a:lnTo>
                    <a:pt x="4624" y="281432"/>
                  </a:lnTo>
                  <a:lnTo>
                    <a:pt x="0" y="309915"/>
                  </a:lnTo>
                  <a:lnTo>
                    <a:pt x="1844" y="334272"/>
                  </a:lnTo>
                  <a:lnTo>
                    <a:pt x="12803" y="356795"/>
                  </a:lnTo>
                  <a:lnTo>
                    <a:pt x="20638" y="367715"/>
                  </a:lnTo>
                  <a:lnTo>
                    <a:pt x="41823" y="382968"/>
                  </a:lnTo>
                  <a:lnTo>
                    <a:pt x="65666" y="391306"/>
                  </a:lnTo>
                  <a:lnTo>
                    <a:pt x="98819" y="389423"/>
                  </a:lnTo>
                  <a:lnTo>
                    <a:pt x="141594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001071" y="2847747"/>
              <a:ext cx="294765" cy="426617"/>
            </a:xfrm>
            <a:custGeom>
              <a:avLst/>
              <a:gdLst/>
              <a:ahLst/>
              <a:cxnLst/>
              <a:rect l="0" t="0" r="0" b="0"/>
              <a:pathLst>
                <a:path w="294765" h="426617">
                  <a:moveTo>
                    <a:pt x="126308" y="5476"/>
                  </a:moveTo>
                  <a:lnTo>
                    <a:pt x="111735" y="48168"/>
                  </a:lnTo>
                  <a:lnTo>
                    <a:pt x="86904" y="84229"/>
                  </a:lnTo>
                  <a:lnTo>
                    <a:pt x="82491" y="84884"/>
                  </a:lnTo>
                  <a:lnTo>
                    <a:pt x="79549" y="80641"/>
                  </a:lnTo>
                  <a:lnTo>
                    <a:pt x="77588" y="73134"/>
                  </a:lnTo>
                  <a:lnTo>
                    <a:pt x="84767" y="52314"/>
                  </a:lnTo>
                  <a:lnTo>
                    <a:pt x="100826" y="29802"/>
                  </a:lnTo>
                  <a:lnTo>
                    <a:pt x="123561" y="11998"/>
                  </a:lnTo>
                  <a:lnTo>
                    <a:pt x="149263" y="2526"/>
                  </a:lnTo>
                  <a:lnTo>
                    <a:pt x="162668" y="0"/>
                  </a:lnTo>
                  <a:lnTo>
                    <a:pt x="190041" y="6551"/>
                  </a:lnTo>
                  <a:lnTo>
                    <a:pt x="234563" y="33764"/>
                  </a:lnTo>
                  <a:lnTo>
                    <a:pt x="258469" y="65850"/>
                  </a:lnTo>
                  <a:lnTo>
                    <a:pt x="269191" y="121761"/>
                  </a:lnTo>
                  <a:lnTo>
                    <a:pt x="272369" y="173421"/>
                  </a:lnTo>
                  <a:lnTo>
                    <a:pt x="266873" y="200611"/>
                  </a:lnTo>
                  <a:lnTo>
                    <a:pt x="244947" y="263580"/>
                  </a:lnTo>
                  <a:lnTo>
                    <a:pt x="205488" y="320791"/>
                  </a:lnTo>
                  <a:lnTo>
                    <a:pt x="157228" y="359402"/>
                  </a:lnTo>
                  <a:lnTo>
                    <a:pt x="94663" y="387348"/>
                  </a:lnTo>
                  <a:lnTo>
                    <a:pt x="51941" y="387165"/>
                  </a:lnTo>
                  <a:lnTo>
                    <a:pt x="28525" y="379446"/>
                  </a:lnTo>
                  <a:lnTo>
                    <a:pt x="19005" y="374112"/>
                  </a:lnTo>
                  <a:lnTo>
                    <a:pt x="5308" y="355708"/>
                  </a:lnTo>
                  <a:lnTo>
                    <a:pt x="18" y="344249"/>
                  </a:lnTo>
                  <a:lnTo>
                    <a:pt x="0" y="331930"/>
                  </a:lnTo>
                  <a:lnTo>
                    <a:pt x="9339" y="305764"/>
                  </a:lnTo>
                  <a:lnTo>
                    <a:pt x="28308" y="287896"/>
                  </a:lnTo>
                  <a:lnTo>
                    <a:pt x="54676" y="277225"/>
                  </a:lnTo>
                  <a:lnTo>
                    <a:pt x="89792" y="272483"/>
                  </a:lnTo>
                  <a:lnTo>
                    <a:pt x="119437" y="276614"/>
                  </a:lnTo>
                  <a:lnTo>
                    <a:pt x="167064" y="298330"/>
                  </a:lnTo>
                  <a:lnTo>
                    <a:pt x="216333" y="333555"/>
                  </a:lnTo>
                  <a:lnTo>
                    <a:pt x="273224" y="394205"/>
                  </a:lnTo>
                  <a:lnTo>
                    <a:pt x="285190" y="407532"/>
                  </a:lnTo>
                  <a:lnTo>
                    <a:pt x="294764" y="4266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790674" y="2905865"/>
              <a:ext cx="19591" cy="347442"/>
            </a:xfrm>
            <a:custGeom>
              <a:avLst/>
              <a:gdLst/>
              <a:ahLst/>
              <a:cxnLst/>
              <a:rect l="0" t="0" r="0" b="0"/>
              <a:pathLst>
                <a:path w="19591" h="347442">
                  <a:moveTo>
                    <a:pt x="0" y="0"/>
                  </a:moveTo>
                  <a:lnTo>
                    <a:pt x="7236" y="29896"/>
                  </a:lnTo>
                  <a:lnTo>
                    <a:pt x="9553" y="83988"/>
                  </a:lnTo>
                  <a:lnTo>
                    <a:pt x="10239" y="132380"/>
                  </a:lnTo>
                  <a:lnTo>
                    <a:pt x="10443" y="182074"/>
                  </a:lnTo>
                  <a:lnTo>
                    <a:pt x="13631" y="241380"/>
                  </a:lnTo>
                  <a:lnTo>
                    <a:pt x="19590" y="303744"/>
                  </a:lnTo>
                  <a:lnTo>
                    <a:pt x="17286" y="325290"/>
                  </a:lnTo>
                  <a:lnTo>
                    <a:pt x="10528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685389" y="3008020"/>
              <a:ext cx="442198" cy="233443"/>
            </a:xfrm>
            <a:custGeom>
              <a:avLst/>
              <a:gdLst/>
              <a:ahLst/>
              <a:cxnLst/>
              <a:rect l="0" t="0" r="0" b="0"/>
              <a:pathLst>
                <a:path w="442198" h="233443">
                  <a:moveTo>
                    <a:pt x="0" y="34716"/>
                  </a:moveTo>
                  <a:lnTo>
                    <a:pt x="11178" y="45894"/>
                  </a:lnTo>
                  <a:lnTo>
                    <a:pt x="70781" y="74258"/>
                  </a:lnTo>
                  <a:lnTo>
                    <a:pt x="127128" y="94039"/>
                  </a:lnTo>
                  <a:lnTo>
                    <a:pt x="189191" y="105229"/>
                  </a:lnTo>
                  <a:lnTo>
                    <a:pt x="252588" y="107471"/>
                  </a:lnTo>
                  <a:lnTo>
                    <a:pt x="292416" y="105656"/>
                  </a:lnTo>
                  <a:lnTo>
                    <a:pt x="325715" y="97051"/>
                  </a:lnTo>
                  <a:lnTo>
                    <a:pt x="349872" y="82307"/>
                  </a:lnTo>
                  <a:lnTo>
                    <a:pt x="367238" y="64057"/>
                  </a:lnTo>
                  <a:lnTo>
                    <a:pt x="378856" y="44247"/>
                  </a:lnTo>
                  <a:lnTo>
                    <a:pt x="380083" y="35221"/>
                  </a:lnTo>
                  <a:lnTo>
                    <a:pt x="375206" y="18952"/>
                  </a:lnTo>
                  <a:lnTo>
                    <a:pt x="362121" y="7043"/>
                  </a:lnTo>
                  <a:lnTo>
                    <a:pt x="353718" y="2229"/>
                  </a:lnTo>
                  <a:lnTo>
                    <a:pt x="335022" y="0"/>
                  </a:lnTo>
                  <a:lnTo>
                    <a:pt x="298527" y="8442"/>
                  </a:lnTo>
                  <a:lnTo>
                    <a:pt x="269549" y="20699"/>
                  </a:lnTo>
                  <a:lnTo>
                    <a:pt x="244971" y="37845"/>
                  </a:lnTo>
                  <a:lnTo>
                    <a:pt x="228589" y="63403"/>
                  </a:lnTo>
                  <a:lnTo>
                    <a:pt x="215909" y="110676"/>
                  </a:lnTo>
                  <a:lnTo>
                    <a:pt x="215271" y="155488"/>
                  </a:lnTo>
                  <a:lnTo>
                    <a:pt x="220848" y="178470"/>
                  </a:lnTo>
                  <a:lnTo>
                    <a:pt x="243492" y="212287"/>
                  </a:lnTo>
                  <a:lnTo>
                    <a:pt x="250065" y="219777"/>
                  </a:lnTo>
                  <a:lnTo>
                    <a:pt x="269847" y="228100"/>
                  </a:lnTo>
                  <a:lnTo>
                    <a:pt x="326264" y="233442"/>
                  </a:lnTo>
                  <a:lnTo>
                    <a:pt x="350117" y="227934"/>
                  </a:lnTo>
                  <a:lnTo>
                    <a:pt x="410847" y="192044"/>
                  </a:lnTo>
                  <a:lnTo>
                    <a:pt x="442197" y="17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180228" y="2969036"/>
              <a:ext cx="126343" cy="230206"/>
            </a:xfrm>
            <a:custGeom>
              <a:avLst/>
              <a:gdLst/>
              <a:ahLst/>
              <a:cxnLst/>
              <a:rect l="0" t="0" r="0" b="0"/>
              <a:pathLst>
                <a:path w="126343" h="230206">
                  <a:moveTo>
                    <a:pt x="0" y="63171"/>
                  </a:moveTo>
                  <a:lnTo>
                    <a:pt x="1" y="120435"/>
                  </a:lnTo>
                  <a:lnTo>
                    <a:pt x="1" y="169826"/>
                  </a:lnTo>
                  <a:lnTo>
                    <a:pt x="5589" y="227739"/>
                  </a:lnTo>
                  <a:lnTo>
                    <a:pt x="7236" y="230205"/>
                  </a:lnTo>
                  <a:lnTo>
                    <a:pt x="15684" y="171634"/>
                  </a:lnTo>
                  <a:lnTo>
                    <a:pt x="29571" y="117352"/>
                  </a:lnTo>
                  <a:lnTo>
                    <a:pt x="53631" y="62782"/>
                  </a:lnTo>
                  <a:lnTo>
                    <a:pt x="60321" y="48874"/>
                  </a:lnTo>
                  <a:lnTo>
                    <a:pt x="80231" y="30301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411855" y="2973444"/>
              <a:ext cx="400084" cy="227220"/>
            </a:xfrm>
            <a:custGeom>
              <a:avLst/>
              <a:gdLst/>
              <a:ahLst/>
              <a:cxnLst/>
              <a:rect l="0" t="0" r="0" b="0"/>
              <a:pathLst>
                <a:path w="400084" h="227220">
                  <a:moveTo>
                    <a:pt x="0" y="216691"/>
                  </a:moveTo>
                  <a:lnTo>
                    <a:pt x="3119" y="167760"/>
                  </a:lnTo>
                  <a:lnTo>
                    <a:pt x="14573" y="119914"/>
                  </a:lnTo>
                  <a:lnTo>
                    <a:pt x="35903" y="71813"/>
                  </a:lnTo>
                  <a:lnTo>
                    <a:pt x="55731" y="45846"/>
                  </a:lnTo>
                  <a:lnTo>
                    <a:pt x="80141" y="30405"/>
                  </a:lnTo>
                  <a:lnTo>
                    <a:pt x="103469" y="25883"/>
                  </a:lnTo>
                  <a:lnTo>
                    <a:pt x="114602" y="26314"/>
                  </a:lnTo>
                  <a:lnTo>
                    <a:pt x="133213" y="33033"/>
                  </a:lnTo>
                  <a:lnTo>
                    <a:pt x="141451" y="38100"/>
                  </a:lnTo>
                  <a:lnTo>
                    <a:pt x="164224" y="67589"/>
                  </a:lnTo>
                  <a:lnTo>
                    <a:pt x="180201" y="105962"/>
                  </a:lnTo>
                  <a:lnTo>
                    <a:pt x="186755" y="146967"/>
                  </a:lnTo>
                  <a:lnTo>
                    <a:pt x="186504" y="150322"/>
                  </a:lnTo>
                  <a:lnTo>
                    <a:pt x="183107" y="138450"/>
                  </a:lnTo>
                  <a:lnTo>
                    <a:pt x="185795" y="98882"/>
                  </a:lnTo>
                  <a:lnTo>
                    <a:pt x="199590" y="61291"/>
                  </a:lnTo>
                  <a:lnTo>
                    <a:pt x="218495" y="33516"/>
                  </a:lnTo>
                  <a:lnTo>
                    <a:pt x="250093" y="10468"/>
                  </a:lnTo>
                  <a:lnTo>
                    <a:pt x="289091" y="0"/>
                  </a:lnTo>
                  <a:lnTo>
                    <a:pt x="310200" y="3790"/>
                  </a:lnTo>
                  <a:lnTo>
                    <a:pt x="335236" y="19078"/>
                  </a:lnTo>
                  <a:lnTo>
                    <a:pt x="351375" y="35276"/>
                  </a:lnTo>
                  <a:lnTo>
                    <a:pt x="377852" y="77281"/>
                  </a:lnTo>
                  <a:lnTo>
                    <a:pt x="395346" y="140757"/>
                  </a:lnTo>
                  <a:lnTo>
                    <a:pt x="399148" y="198702"/>
                  </a:lnTo>
                  <a:lnTo>
                    <a:pt x="400083" y="227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939303" y="2947979"/>
              <a:ext cx="193158" cy="284271"/>
            </a:xfrm>
            <a:custGeom>
              <a:avLst/>
              <a:gdLst/>
              <a:ahLst/>
              <a:cxnLst/>
              <a:rect l="0" t="0" r="0" b="0"/>
              <a:pathLst>
                <a:path w="193158" h="284271">
                  <a:moveTo>
                    <a:pt x="135847" y="0"/>
                  </a:moveTo>
                  <a:lnTo>
                    <a:pt x="94989" y="2340"/>
                  </a:lnTo>
                  <a:lnTo>
                    <a:pt x="56801" y="16811"/>
                  </a:lnTo>
                  <a:lnTo>
                    <a:pt x="8571" y="55088"/>
                  </a:lnTo>
                  <a:lnTo>
                    <a:pt x="3033" y="64801"/>
                  </a:lnTo>
                  <a:lnTo>
                    <a:pt x="0" y="84953"/>
                  </a:lnTo>
                  <a:lnTo>
                    <a:pt x="3169" y="94070"/>
                  </a:lnTo>
                  <a:lnTo>
                    <a:pt x="37440" y="132809"/>
                  </a:lnTo>
                  <a:lnTo>
                    <a:pt x="64186" y="148665"/>
                  </a:lnTo>
                  <a:lnTo>
                    <a:pt x="125498" y="177358"/>
                  </a:lnTo>
                  <a:lnTo>
                    <a:pt x="183199" y="222271"/>
                  </a:lnTo>
                  <a:lnTo>
                    <a:pt x="191982" y="232409"/>
                  </a:lnTo>
                  <a:lnTo>
                    <a:pt x="193157" y="242677"/>
                  </a:lnTo>
                  <a:lnTo>
                    <a:pt x="189262" y="253032"/>
                  </a:lnTo>
                  <a:lnTo>
                    <a:pt x="181986" y="263445"/>
                  </a:lnTo>
                  <a:lnTo>
                    <a:pt x="152063" y="275014"/>
                  </a:lnTo>
                  <a:lnTo>
                    <a:pt x="95419" y="281528"/>
                  </a:lnTo>
                  <a:lnTo>
                    <a:pt x="41091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81569" y="3642860"/>
            <a:ext cx="654125" cy="673825"/>
            <a:chOff x="1481569" y="3642860"/>
            <a:chExt cx="654125" cy="673825"/>
          </a:xfrm>
        </p:grpSpPr>
        <p:sp>
          <p:nvSpPr>
            <p:cNvPr id="105" name="Freeform 104"/>
            <p:cNvSpPr/>
            <p:nvPr/>
          </p:nvSpPr>
          <p:spPr>
            <a:xfrm>
              <a:off x="1481569" y="3804582"/>
              <a:ext cx="329334" cy="335307"/>
            </a:xfrm>
            <a:custGeom>
              <a:avLst/>
              <a:gdLst/>
              <a:ahLst/>
              <a:cxnLst/>
              <a:rect l="0" t="0" r="0" b="0"/>
              <a:pathLst>
                <a:path w="329334" h="335307">
                  <a:moveTo>
                    <a:pt x="118763" y="38320"/>
                  </a:moveTo>
                  <a:lnTo>
                    <a:pt x="101995" y="27141"/>
                  </a:lnTo>
                  <a:lnTo>
                    <a:pt x="99395" y="21509"/>
                  </a:lnTo>
                  <a:lnTo>
                    <a:pt x="100002" y="15414"/>
                  </a:lnTo>
                  <a:lnTo>
                    <a:pt x="102746" y="9011"/>
                  </a:lnTo>
                  <a:lnTo>
                    <a:pt x="109255" y="4743"/>
                  </a:lnTo>
                  <a:lnTo>
                    <a:pt x="128965" y="0"/>
                  </a:lnTo>
                  <a:lnTo>
                    <a:pt x="178576" y="5361"/>
                  </a:lnTo>
                  <a:lnTo>
                    <a:pt x="223384" y="20804"/>
                  </a:lnTo>
                  <a:lnTo>
                    <a:pt x="234134" y="26643"/>
                  </a:lnTo>
                  <a:lnTo>
                    <a:pt x="249197" y="42489"/>
                  </a:lnTo>
                  <a:lnTo>
                    <a:pt x="258622" y="62399"/>
                  </a:lnTo>
                  <a:lnTo>
                    <a:pt x="262758" y="101087"/>
                  </a:lnTo>
                  <a:lnTo>
                    <a:pt x="254267" y="159729"/>
                  </a:lnTo>
                  <a:lnTo>
                    <a:pt x="236736" y="216655"/>
                  </a:lnTo>
                  <a:lnTo>
                    <a:pt x="209440" y="259290"/>
                  </a:lnTo>
                  <a:lnTo>
                    <a:pt x="176189" y="295917"/>
                  </a:lnTo>
                  <a:lnTo>
                    <a:pt x="137468" y="318456"/>
                  </a:lnTo>
                  <a:lnTo>
                    <a:pt x="88950" y="334363"/>
                  </a:lnTo>
                  <a:lnTo>
                    <a:pt x="48708" y="335306"/>
                  </a:lnTo>
                  <a:lnTo>
                    <a:pt x="28746" y="324732"/>
                  </a:lnTo>
                  <a:lnTo>
                    <a:pt x="13244" y="308334"/>
                  </a:lnTo>
                  <a:lnTo>
                    <a:pt x="2456" y="289348"/>
                  </a:lnTo>
                  <a:lnTo>
                    <a:pt x="0" y="266091"/>
                  </a:lnTo>
                  <a:lnTo>
                    <a:pt x="983" y="253338"/>
                  </a:lnTo>
                  <a:lnTo>
                    <a:pt x="11434" y="229810"/>
                  </a:lnTo>
                  <a:lnTo>
                    <a:pt x="19134" y="218622"/>
                  </a:lnTo>
                  <a:lnTo>
                    <a:pt x="40168" y="203072"/>
                  </a:lnTo>
                  <a:lnTo>
                    <a:pt x="97389" y="183557"/>
                  </a:lnTo>
                  <a:lnTo>
                    <a:pt x="136606" y="183258"/>
                  </a:lnTo>
                  <a:lnTo>
                    <a:pt x="194600" y="202044"/>
                  </a:lnTo>
                  <a:lnTo>
                    <a:pt x="251206" y="240742"/>
                  </a:lnTo>
                  <a:lnTo>
                    <a:pt x="303761" y="287087"/>
                  </a:lnTo>
                  <a:lnTo>
                    <a:pt x="325157" y="321510"/>
                  </a:lnTo>
                  <a:lnTo>
                    <a:pt x="329333" y="322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895130" y="3642860"/>
              <a:ext cx="240564" cy="673825"/>
            </a:xfrm>
            <a:custGeom>
              <a:avLst/>
              <a:gdLst/>
              <a:ahLst/>
              <a:cxnLst/>
              <a:rect l="0" t="0" r="0" b="0"/>
              <a:pathLst>
                <a:path w="240564" h="673825">
                  <a:moveTo>
                    <a:pt x="0" y="0"/>
                  </a:moveTo>
                  <a:lnTo>
                    <a:pt x="55141" y="25833"/>
                  </a:lnTo>
                  <a:lnTo>
                    <a:pt x="111636" y="71209"/>
                  </a:lnTo>
                  <a:lnTo>
                    <a:pt x="157594" y="124108"/>
                  </a:lnTo>
                  <a:lnTo>
                    <a:pt x="196025" y="184280"/>
                  </a:lnTo>
                  <a:lnTo>
                    <a:pt x="216102" y="238999"/>
                  </a:lnTo>
                  <a:lnTo>
                    <a:pt x="231333" y="294867"/>
                  </a:lnTo>
                  <a:lnTo>
                    <a:pt x="240017" y="356553"/>
                  </a:lnTo>
                  <a:lnTo>
                    <a:pt x="240563" y="416658"/>
                  </a:lnTo>
                  <a:lnTo>
                    <a:pt x="233739" y="473591"/>
                  </a:lnTo>
                  <a:lnTo>
                    <a:pt x="226454" y="524308"/>
                  </a:lnTo>
                  <a:lnTo>
                    <a:pt x="198898" y="578789"/>
                  </a:lnTo>
                  <a:lnTo>
                    <a:pt x="171739" y="615537"/>
                  </a:lnTo>
                  <a:lnTo>
                    <a:pt x="117054" y="652486"/>
                  </a:lnTo>
                  <a:lnTo>
                    <a:pt x="95308" y="664341"/>
                  </a:lnTo>
                  <a:lnTo>
                    <a:pt x="52642" y="6738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935054" y="463254"/>
            <a:ext cx="3600263" cy="905452"/>
            <a:chOff x="5935054" y="463254"/>
            <a:chExt cx="3600263" cy="905452"/>
          </a:xfrm>
        </p:grpSpPr>
        <p:sp>
          <p:nvSpPr>
            <p:cNvPr id="108" name="Freeform 107"/>
            <p:cNvSpPr/>
            <p:nvPr/>
          </p:nvSpPr>
          <p:spPr>
            <a:xfrm>
              <a:off x="5935054" y="1010736"/>
              <a:ext cx="445217" cy="357970"/>
            </a:xfrm>
            <a:custGeom>
              <a:avLst/>
              <a:gdLst/>
              <a:ahLst/>
              <a:cxnLst/>
              <a:rect l="0" t="0" r="0" b="0"/>
              <a:pathLst>
                <a:path w="445217" h="357970">
                  <a:moveTo>
                    <a:pt x="13547" y="357969"/>
                  </a:moveTo>
                  <a:lnTo>
                    <a:pt x="2369" y="341201"/>
                  </a:lnTo>
                  <a:lnTo>
                    <a:pt x="0" y="320491"/>
                  </a:lnTo>
                  <a:lnTo>
                    <a:pt x="8011" y="274657"/>
                  </a:lnTo>
                  <a:lnTo>
                    <a:pt x="23085" y="242427"/>
                  </a:lnTo>
                  <a:lnTo>
                    <a:pt x="77556" y="179008"/>
                  </a:lnTo>
                  <a:lnTo>
                    <a:pt x="140924" y="134678"/>
                  </a:lnTo>
                  <a:lnTo>
                    <a:pt x="196246" y="99912"/>
                  </a:lnTo>
                  <a:lnTo>
                    <a:pt x="252233" y="78921"/>
                  </a:lnTo>
                  <a:lnTo>
                    <a:pt x="305233" y="63509"/>
                  </a:lnTo>
                  <a:lnTo>
                    <a:pt x="361747" y="45668"/>
                  </a:lnTo>
                  <a:lnTo>
                    <a:pt x="422641" y="28082"/>
                  </a:lnTo>
                  <a:lnTo>
                    <a:pt x="430166" y="23400"/>
                  </a:lnTo>
                  <a:lnTo>
                    <a:pt x="435183" y="17940"/>
                  </a:lnTo>
                  <a:lnTo>
                    <a:pt x="4452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265780" y="936453"/>
              <a:ext cx="113170" cy="242740"/>
            </a:xfrm>
            <a:custGeom>
              <a:avLst/>
              <a:gdLst/>
              <a:ahLst/>
              <a:cxnLst/>
              <a:rect l="0" t="0" r="0" b="0"/>
              <a:pathLst>
                <a:path w="113170" h="242740">
                  <a:moveTo>
                    <a:pt x="40790" y="53226"/>
                  </a:moveTo>
                  <a:lnTo>
                    <a:pt x="24023" y="47637"/>
                  </a:lnTo>
                  <a:lnTo>
                    <a:pt x="9552" y="35534"/>
                  </a:lnTo>
                  <a:lnTo>
                    <a:pt x="2417" y="27393"/>
                  </a:lnTo>
                  <a:lnTo>
                    <a:pt x="0" y="19626"/>
                  </a:lnTo>
                  <a:lnTo>
                    <a:pt x="729" y="12109"/>
                  </a:lnTo>
                  <a:lnTo>
                    <a:pt x="3554" y="4758"/>
                  </a:lnTo>
                  <a:lnTo>
                    <a:pt x="8947" y="1027"/>
                  </a:lnTo>
                  <a:lnTo>
                    <a:pt x="24298" y="0"/>
                  </a:lnTo>
                  <a:lnTo>
                    <a:pt x="58260" y="6000"/>
                  </a:lnTo>
                  <a:lnTo>
                    <a:pt x="78191" y="21318"/>
                  </a:lnTo>
                  <a:lnTo>
                    <a:pt x="93677" y="43724"/>
                  </a:lnTo>
                  <a:lnTo>
                    <a:pt x="107803" y="82646"/>
                  </a:lnTo>
                  <a:lnTo>
                    <a:pt x="113169" y="137719"/>
                  </a:lnTo>
                  <a:lnTo>
                    <a:pt x="111563" y="164478"/>
                  </a:lnTo>
                  <a:lnTo>
                    <a:pt x="97505" y="198103"/>
                  </a:lnTo>
                  <a:lnTo>
                    <a:pt x="78033" y="227899"/>
                  </a:lnTo>
                  <a:lnTo>
                    <a:pt x="72376" y="242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593035" y="694881"/>
              <a:ext cx="147670" cy="271935"/>
            </a:xfrm>
            <a:custGeom>
              <a:avLst/>
              <a:gdLst/>
              <a:ahLst/>
              <a:cxnLst/>
              <a:rect l="0" t="0" r="0" b="0"/>
              <a:pathLst>
                <a:path w="147670" h="271935">
                  <a:moveTo>
                    <a:pt x="8333" y="21057"/>
                  </a:moveTo>
                  <a:lnTo>
                    <a:pt x="0" y="58535"/>
                  </a:lnTo>
                  <a:lnTo>
                    <a:pt x="3828" y="121137"/>
                  </a:lnTo>
                  <a:lnTo>
                    <a:pt x="12587" y="180562"/>
                  </a:lnTo>
                  <a:lnTo>
                    <a:pt x="22591" y="225855"/>
                  </a:lnTo>
                  <a:lnTo>
                    <a:pt x="44144" y="261502"/>
                  </a:lnTo>
                  <a:lnTo>
                    <a:pt x="54434" y="267921"/>
                  </a:lnTo>
                  <a:lnTo>
                    <a:pt x="78345" y="271934"/>
                  </a:lnTo>
                  <a:lnTo>
                    <a:pt x="101451" y="263579"/>
                  </a:lnTo>
                  <a:lnTo>
                    <a:pt x="121079" y="248168"/>
                  </a:lnTo>
                  <a:lnTo>
                    <a:pt x="133702" y="229620"/>
                  </a:lnTo>
                  <a:lnTo>
                    <a:pt x="147385" y="188268"/>
                  </a:lnTo>
                  <a:lnTo>
                    <a:pt x="147669" y="133382"/>
                  </a:lnTo>
                  <a:lnTo>
                    <a:pt x="140345" y="78255"/>
                  </a:lnTo>
                  <a:lnTo>
                    <a:pt x="125177" y="36055"/>
                  </a:lnTo>
                  <a:lnTo>
                    <a:pt x="112516" y="18754"/>
                  </a:lnTo>
                  <a:lnTo>
                    <a:pt x="9256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869519" y="708709"/>
              <a:ext cx="163519" cy="196743"/>
            </a:xfrm>
            <a:custGeom>
              <a:avLst/>
              <a:gdLst/>
              <a:ahLst/>
              <a:cxnLst/>
              <a:rect l="0" t="0" r="0" b="0"/>
              <a:pathLst>
                <a:path w="163519" h="196743">
                  <a:moveTo>
                    <a:pt x="5590" y="101985"/>
                  </a:moveTo>
                  <a:lnTo>
                    <a:pt x="5590" y="124342"/>
                  </a:lnTo>
                  <a:lnTo>
                    <a:pt x="4420" y="126249"/>
                  </a:lnTo>
                  <a:lnTo>
                    <a:pt x="0" y="115889"/>
                  </a:lnTo>
                  <a:lnTo>
                    <a:pt x="2114" y="72570"/>
                  </a:lnTo>
                  <a:lnTo>
                    <a:pt x="13404" y="44458"/>
                  </a:lnTo>
                  <a:lnTo>
                    <a:pt x="39490" y="12021"/>
                  </a:lnTo>
                  <a:lnTo>
                    <a:pt x="49247" y="3404"/>
                  </a:lnTo>
                  <a:lnTo>
                    <a:pt x="59261" y="0"/>
                  </a:lnTo>
                  <a:lnTo>
                    <a:pt x="79747" y="2456"/>
                  </a:lnTo>
                  <a:lnTo>
                    <a:pt x="97430" y="14466"/>
                  </a:lnTo>
                  <a:lnTo>
                    <a:pt x="111918" y="31503"/>
                  </a:lnTo>
                  <a:lnTo>
                    <a:pt x="126652" y="63164"/>
                  </a:lnTo>
                  <a:lnTo>
                    <a:pt x="142111" y="121960"/>
                  </a:lnTo>
                  <a:lnTo>
                    <a:pt x="158792" y="181175"/>
                  </a:lnTo>
                  <a:lnTo>
                    <a:pt x="163518" y="196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148850" y="684352"/>
              <a:ext cx="290628" cy="224606"/>
            </a:xfrm>
            <a:custGeom>
              <a:avLst/>
              <a:gdLst/>
              <a:ahLst/>
              <a:cxnLst/>
              <a:rect l="0" t="0" r="0" b="0"/>
              <a:pathLst>
                <a:path w="290628" h="224606">
                  <a:moveTo>
                    <a:pt x="0" y="31586"/>
                  </a:moveTo>
                  <a:lnTo>
                    <a:pt x="0" y="88850"/>
                  </a:lnTo>
                  <a:lnTo>
                    <a:pt x="0" y="138240"/>
                  </a:lnTo>
                  <a:lnTo>
                    <a:pt x="3120" y="186799"/>
                  </a:lnTo>
                  <a:lnTo>
                    <a:pt x="5589" y="201742"/>
                  </a:lnTo>
                  <a:lnTo>
                    <a:pt x="11914" y="211704"/>
                  </a:lnTo>
                  <a:lnTo>
                    <a:pt x="20812" y="218345"/>
                  </a:lnTo>
                  <a:lnTo>
                    <a:pt x="31422" y="222772"/>
                  </a:lnTo>
                  <a:lnTo>
                    <a:pt x="40835" y="223384"/>
                  </a:lnTo>
                  <a:lnTo>
                    <a:pt x="57533" y="217825"/>
                  </a:lnTo>
                  <a:lnTo>
                    <a:pt x="69634" y="204436"/>
                  </a:lnTo>
                  <a:lnTo>
                    <a:pt x="98113" y="150477"/>
                  </a:lnTo>
                  <a:lnTo>
                    <a:pt x="121892" y="96275"/>
                  </a:lnTo>
                  <a:lnTo>
                    <a:pt x="134503" y="69305"/>
                  </a:lnTo>
                  <a:lnTo>
                    <a:pt x="138802" y="66091"/>
                  </a:lnTo>
                  <a:lnTo>
                    <a:pt x="141667" y="69797"/>
                  </a:lnTo>
                  <a:lnTo>
                    <a:pt x="146267" y="123362"/>
                  </a:lnTo>
                  <a:lnTo>
                    <a:pt x="158242" y="170043"/>
                  </a:lnTo>
                  <a:lnTo>
                    <a:pt x="182197" y="207921"/>
                  </a:lnTo>
                  <a:lnTo>
                    <a:pt x="204590" y="221091"/>
                  </a:lnTo>
                  <a:lnTo>
                    <a:pt x="217111" y="224603"/>
                  </a:lnTo>
                  <a:lnTo>
                    <a:pt x="227799" y="224605"/>
                  </a:lnTo>
                  <a:lnTo>
                    <a:pt x="245913" y="218368"/>
                  </a:lnTo>
                  <a:lnTo>
                    <a:pt x="261764" y="201558"/>
                  </a:lnTo>
                  <a:lnTo>
                    <a:pt x="280721" y="165786"/>
                  </a:lnTo>
                  <a:lnTo>
                    <a:pt x="290627" y="122432"/>
                  </a:lnTo>
                  <a:lnTo>
                    <a:pt x="290443" y="78780"/>
                  </a:lnTo>
                  <a:lnTo>
                    <a:pt x="288385" y="66558"/>
                  </a:lnTo>
                  <a:lnTo>
                    <a:pt x="276740" y="43620"/>
                  </a:lnTo>
                  <a:lnTo>
                    <a:pt x="259866" y="24066"/>
                  </a:lnTo>
                  <a:lnTo>
                    <a:pt x="232975" y="7651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550478" y="708605"/>
              <a:ext cx="166912" cy="158305"/>
            </a:xfrm>
            <a:custGeom>
              <a:avLst/>
              <a:gdLst/>
              <a:ahLst/>
              <a:cxnLst/>
              <a:rect l="0" t="0" r="0" b="0"/>
              <a:pathLst>
                <a:path w="166912" h="158305">
                  <a:moveTo>
                    <a:pt x="19512" y="112618"/>
                  </a:moveTo>
                  <a:lnTo>
                    <a:pt x="4858" y="156580"/>
                  </a:lnTo>
                  <a:lnTo>
                    <a:pt x="2724" y="158304"/>
                  </a:lnTo>
                  <a:lnTo>
                    <a:pt x="1301" y="154774"/>
                  </a:lnTo>
                  <a:lnTo>
                    <a:pt x="0" y="94426"/>
                  </a:lnTo>
                  <a:lnTo>
                    <a:pt x="8141" y="48216"/>
                  </a:lnTo>
                  <a:lnTo>
                    <a:pt x="18748" y="27063"/>
                  </a:lnTo>
                  <a:lnTo>
                    <a:pt x="34380" y="12982"/>
                  </a:lnTo>
                  <a:lnTo>
                    <a:pt x="43462" y="7590"/>
                  </a:lnTo>
                  <a:lnTo>
                    <a:pt x="84190" y="0"/>
                  </a:lnTo>
                  <a:lnTo>
                    <a:pt x="107140" y="4464"/>
                  </a:lnTo>
                  <a:lnTo>
                    <a:pt x="133213" y="20131"/>
                  </a:lnTo>
                  <a:lnTo>
                    <a:pt x="166911" y="494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822674" y="694881"/>
              <a:ext cx="21058" cy="200042"/>
            </a:xfrm>
            <a:custGeom>
              <a:avLst/>
              <a:gdLst/>
              <a:ahLst/>
              <a:cxnLst/>
              <a:rect l="0" t="0" r="0" b="0"/>
              <a:pathLst>
                <a:path w="21058" h="200042">
                  <a:moveTo>
                    <a:pt x="0" y="0"/>
                  </a:moveTo>
                  <a:lnTo>
                    <a:pt x="3120" y="57264"/>
                  </a:lnTo>
                  <a:lnTo>
                    <a:pt x="9065" y="118156"/>
                  </a:lnTo>
                  <a:lnTo>
                    <a:pt x="18668" y="180000"/>
                  </a:lnTo>
                  <a:lnTo>
                    <a:pt x="21057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970073" y="526425"/>
              <a:ext cx="52644" cy="336913"/>
            </a:xfrm>
            <a:custGeom>
              <a:avLst/>
              <a:gdLst/>
              <a:ahLst/>
              <a:cxnLst/>
              <a:rect l="0" t="0" r="0" b="0"/>
              <a:pathLst>
                <a:path w="52644" h="336913">
                  <a:moveTo>
                    <a:pt x="0" y="0"/>
                  </a:moveTo>
                  <a:lnTo>
                    <a:pt x="11179" y="11178"/>
                  </a:lnTo>
                  <a:lnTo>
                    <a:pt x="23719" y="40487"/>
                  </a:lnTo>
                  <a:lnTo>
                    <a:pt x="29254" y="89985"/>
                  </a:lnTo>
                  <a:lnTo>
                    <a:pt x="30894" y="149105"/>
                  </a:lnTo>
                  <a:lnTo>
                    <a:pt x="38685" y="209087"/>
                  </a:lnTo>
                  <a:lnTo>
                    <a:pt x="44556" y="268595"/>
                  </a:lnTo>
                  <a:lnTo>
                    <a:pt x="50247" y="303802"/>
                  </a:lnTo>
                  <a:lnTo>
                    <a:pt x="52643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128000" y="463254"/>
              <a:ext cx="31587" cy="389555"/>
            </a:xfrm>
            <a:custGeom>
              <a:avLst/>
              <a:gdLst/>
              <a:ahLst/>
              <a:cxnLst/>
              <a:rect l="0" t="0" r="0" b="0"/>
              <a:pathLst>
                <a:path w="31587" h="389555">
                  <a:moveTo>
                    <a:pt x="0" y="0"/>
                  </a:moveTo>
                  <a:lnTo>
                    <a:pt x="0" y="60384"/>
                  </a:lnTo>
                  <a:lnTo>
                    <a:pt x="0" y="111868"/>
                  </a:lnTo>
                  <a:lnTo>
                    <a:pt x="0" y="171186"/>
                  </a:lnTo>
                  <a:lnTo>
                    <a:pt x="0" y="227963"/>
                  </a:lnTo>
                  <a:lnTo>
                    <a:pt x="3120" y="281119"/>
                  </a:lnTo>
                  <a:lnTo>
                    <a:pt x="14655" y="336940"/>
                  </a:lnTo>
                  <a:lnTo>
                    <a:pt x="31586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927959" y="618243"/>
              <a:ext cx="463255" cy="237073"/>
            </a:xfrm>
            <a:custGeom>
              <a:avLst/>
              <a:gdLst/>
              <a:ahLst/>
              <a:cxnLst/>
              <a:rect l="0" t="0" r="0" b="0"/>
              <a:pathLst>
                <a:path w="463255" h="237073">
                  <a:moveTo>
                    <a:pt x="0" y="76638"/>
                  </a:moveTo>
                  <a:lnTo>
                    <a:pt x="55141" y="105946"/>
                  </a:lnTo>
                  <a:lnTo>
                    <a:pt x="114734" y="114958"/>
                  </a:lnTo>
                  <a:lnTo>
                    <a:pt x="167486" y="123217"/>
                  </a:lnTo>
                  <a:lnTo>
                    <a:pt x="227232" y="120847"/>
                  </a:lnTo>
                  <a:lnTo>
                    <a:pt x="280976" y="116046"/>
                  </a:lnTo>
                  <a:lnTo>
                    <a:pt x="337648" y="98508"/>
                  </a:lnTo>
                  <a:lnTo>
                    <a:pt x="374435" y="73759"/>
                  </a:lnTo>
                  <a:lnTo>
                    <a:pt x="392973" y="54302"/>
                  </a:lnTo>
                  <a:lnTo>
                    <a:pt x="397682" y="43030"/>
                  </a:lnTo>
                  <a:lnTo>
                    <a:pt x="399796" y="18027"/>
                  </a:lnTo>
                  <a:lnTo>
                    <a:pt x="394042" y="9488"/>
                  </a:lnTo>
                  <a:lnTo>
                    <a:pt x="384358" y="3795"/>
                  </a:lnTo>
                  <a:lnTo>
                    <a:pt x="372052" y="0"/>
                  </a:lnTo>
                  <a:lnTo>
                    <a:pt x="359169" y="980"/>
                  </a:lnTo>
                  <a:lnTo>
                    <a:pt x="332376" y="11426"/>
                  </a:lnTo>
                  <a:lnTo>
                    <a:pt x="296574" y="42628"/>
                  </a:lnTo>
                  <a:lnTo>
                    <a:pt x="269845" y="86687"/>
                  </a:lnTo>
                  <a:lnTo>
                    <a:pt x="258289" y="119780"/>
                  </a:lnTo>
                  <a:lnTo>
                    <a:pt x="255514" y="158701"/>
                  </a:lnTo>
                  <a:lnTo>
                    <a:pt x="262751" y="197529"/>
                  </a:lnTo>
                  <a:lnTo>
                    <a:pt x="273146" y="216545"/>
                  </a:lnTo>
                  <a:lnTo>
                    <a:pt x="294924" y="229676"/>
                  </a:lnTo>
                  <a:lnTo>
                    <a:pt x="321760" y="237072"/>
                  </a:lnTo>
                  <a:lnTo>
                    <a:pt x="345386" y="236459"/>
                  </a:lnTo>
                  <a:lnTo>
                    <a:pt x="395184" y="223948"/>
                  </a:lnTo>
                  <a:lnTo>
                    <a:pt x="446650" y="198217"/>
                  </a:lnTo>
                  <a:lnTo>
                    <a:pt x="463254" y="1924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496498" y="642238"/>
              <a:ext cx="281383" cy="200043"/>
            </a:xfrm>
            <a:custGeom>
              <a:avLst/>
              <a:gdLst/>
              <a:ahLst/>
              <a:cxnLst/>
              <a:rect l="0" t="0" r="0" b="0"/>
              <a:pathLst>
                <a:path w="281383" h="200043">
                  <a:moveTo>
                    <a:pt x="0" y="0"/>
                  </a:moveTo>
                  <a:lnTo>
                    <a:pt x="3120" y="57264"/>
                  </a:lnTo>
                  <a:lnTo>
                    <a:pt x="8333" y="109774"/>
                  </a:lnTo>
                  <a:lnTo>
                    <a:pt x="12997" y="163547"/>
                  </a:lnTo>
                  <a:lnTo>
                    <a:pt x="16305" y="184992"/>
                  </a:lnTo>
                  <a:lnTo>
                    <a:pt x="15550" y="184159"/>
                  </a:lnTo>
                  <a:lnTo>
                    <a:pt x="13876" y="178925"/>
                  </a:lnTo>
                  <a:lnTo>
                    <a:pt x="19595" y="123601"/>
                  </a:lnTo>
                  <a:lnTo>
                    <a:pt x="35109" y="75238"/>
                  </a:lnTo>
                  <a:lnTo>
                    <a:pt x="40954" y="64197"/>
                  </a:lnTo>
                  <a:lnTo>
                    <a:pt x="63045" y="45690"/>
                  </a:lnTo>
                  <a:lnTo>
                    <a:pt x="77125" y="37479"/>
                  </a:lnTo>
                  <a:lnTo>
                    <a:pt x="108367" y="31475"/>
                  </a:lnTo>
                  <a:lnTo>
                    <a:pt x="164905" y="37153"/>
                  </a:lnTo>
                  <a:lnTo>
                    <a:pt x="220630" y="64367"/>
                  </a:lnTo>
                  <a:lnTo>
                    <a:pt x="257530" y="91483"/>
                  </a:lnTo>
                  <a:lnTo>
                    <a:pt x="274527" y="117964"/>
                  </a:lnTo>
                  <a:lnTo>
                    <a:pt x="281382" y="153625"/>
                  </a:lnTo>
                  <a:lnTo>
                    <a:pt x="27374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155266" y="1052850"/>
              <a:ext cx="140984" cy="251900"/>
            </a:xfrm>
            <a:custGeom>
              <a:avLst/>
              <a:gdLst/>
              <a:ahLst/>
              <a:cxnLst/>
              <a:rect l="0" t="0" r="0" b="0"/>
              <a:pathLst>
                <a:path w="140984" h="251900">
                  <a:moveTo>
                    <a:pt x="140983" y="0"/>
                  </a:moveTo>
                  <a:lnTo>
                    <a:pt x="107361" y="2339"/>
                  </a:lnTo>
                  <a:lnTo>
                    <a:pt x="82366" y="11178"/>
                  </a:lnTo>
                  <a:lnTo>
                    <a:pt x="47576" y="40487"/>
                  </a:lnTo>
                  <a:lnTo>
                    <a:pt x="21191" y="83906"/>
                  </a:lnTo>
                  <a:lnTo>
                    <a:pt x="4712" y="138757"/>
                  </a:lnTo>
                  <a:lnTo>
                    <a:pt x="0" y="194361"/>
                  </a:lnTo>
                  <a:lnTo>
                    <a:pt x="4624" y="223253"/>
                  </a:lnTo>
                  <a:lnTo>
                    <a:pt x="14479" y="243893"/>
                  </a:lnTo>
                  <a:lnTo>
                    <a:pt x="23891" y="249163"/>
                  </a:lnTo>
                  <a:lnTo>
                    <a:pt x="49948" y="251899"/>
                  </a:lnTo>
                  <a:lnTo>
                    <a:pt x="108486" y="230822"/>
                  </a:lnTo>
                  <a:lnTo>
                    <a:pt x="130454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383597" y="1076523"/>
              <a:ext cx="375907" cy="197426"/>
            </a:xfrm>
            <a:custGeom>
              <a:avLst/>
              <a:gdLst/>
              <a:ahLst/>
              <a:cxnLst/>
              <a:rect l="0" t="0" r="0" b="0"/>
              <a:pathLst>
                <a:path w="375907" h="197426">
                  <a:moveTo>
                    <a:pt x="17937" y="39498"/>
                  </a:moveTo>
                  <a:lnTo>
                    <a:pt x="3465" y="74290"/>
                  </a:lnTo>
                  <a:lnTo>
                    <a:pt x="0" y="118567"/>
                  </a:lnTo>
                  <a:lnTo>
                    <a:pt x="7033" y="160672"/>
                  </a:lnTo>
                  <a:lnTo>
                    <a:pt x="17380" y="184600"/>
                  </a:lnTo>
                  <a:lnTo>
                    <a:pt x="25755" y="191215"/>
                  </a:lnTo>
                  <a:lnTo>
                    <a:pt x="47538" y="195445"/>
                  </a:lnTo>
                  <a:lnTo>
                    <a:pt x="57558" y="192595"/>
                  </a:lnTo>
                  <a:lnTo>
                    <a:pt x="74931" y="180071"/>
                  </a:lnTo>
                  <a:lnTo>
                    <a:pt x="92275" y="153289"/>
                  </a:lnTo>
                  <a:lnTo>
                    <a:pt x="99235" y="111948"/>
                  </a:lnTo>
                  <a:lnTo>
                    <a:pt x="95708" y="73833"/>
                  </a:lnTo>
                  <a:lnTo>
                    <a:pt x="90841" y="64727"/>
                  </a:lnTo>
                  <a:lnTo>
                    <a:pt x="76076" y="51491"/>
                  </a:lnTo>
                  <a:lnTo>
                    <a:pt x="48031" y="37462"/>
                  </a:lnTo>
                  <a:lnTo>
                    <a:pt x="45019" y="32291"/>
                  </a:lnTo>
                  <a:lnTo>
                    <a:pt x="46520" y="26505"/>
                  </a:lnTo>
                  <a:lnTo>
                    <a:pt x="51031" y="20307"/>
                  </a:lnTo>
                  <a:lnTo>
                    <a:pt x="68520" y="10302"/>
                  </a:lnTo>
                  <a:lnTo>
                    <a:pt x="79735" y="5996"/>
                  </a:lnTo>
                  <a:lnTo>
                    <a:pt x="123465" y="5525"/>
                  </a:lnTo>
                  <a:lnTo>
                    <a:pt x="162288" y="18383"/>
                  </a:lnTo>
                  <a:lnTo>
                    <a:pt x="190429" y="37011"/>
                  </a:lnTo>
                  <a:lnTo>
                    <a:pt x="203005" y="59840"/>
                  </a:lnTo>
                  <a:lnTo>
                    <a:pt x="210153" y="90653"/>
                  </a:lnTo>
                  <a:lnTo>
                    <a:pt x="207601" y="145122"/>
                  </a:lnTo>
                  <a:lnTo>
                    <a:pt x="201776" y="182578"/>
                  </a:lnTo>
                  <a:lnTo>
                    <a:pt x="202497" y="181678"/>
                  </a:lnTo>
                  <a:lnTo>
                    <a:pt x="222439" y="121002"/>
                  </a:lnTo>
                  <a:lnTo>
                    <a:pt x="247797" y="61583"/>
                  </a:lnTo>
                  <a:lnTo>
                    <a:pt x="275644" y="19814"/>
                  </a:lnTo>
                  <a:lnTo>
                    <a:pt x="293910" y="3063"/>
                  </a:lnTo>
                  <a:lnTo>
                    <a:pt x="303694" y="0"/>
                  </a:lnTo>
                  <a:lnTo>
                    <a:pt x="323925" y="2836"/>
                  </a:lnTo>
                  <a:lnTo>
                    <a:pt x="330724" y="10377"/>
                  </a:lnTo>
                  <a:lnTo>
                    <a:pt x="338277" y="34354"/>
                  </a:lnTo>
                  <a:lnTo>
                    <a:pt x="342530" y="86327"/>
                  </a:lnTo>
                  <a:lnTo>
                    <a:pt x="353542" y="148790"/>
                  </a:lnTo>
                  <a:lnTo>
                    <a:pt x="375906" y="197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824068" y="1021264"/>
              <a:ext cx="185147" cy="263214"/>
            </a:xfrm>
            <a:custGeom>
              <a:avLst/>
              <a:gdLst/>
              <a:ahLst/>
              <a:cxnLst/>
              <a:rect l="0" t="0" r="0" b="0"/>
              <a:pathLst>
                <a:path w="185147" h="263214">
                  <a:moveTo>
                    <a:pt x="103891" y="0"/>
                  </a:moveTo>
                  <a:lnTo>
                    <a:pt x="75944" y="0"/>
                  </a:lnTo>
                  <a:lnTo>
                    <a:pt x="52866" y="9359"/>
                  </a:lnTo>
                  <a:lnTo>
                    <a:pt x="9454" y="43963"/>
                  </a:lnTo>
                  <a:lnTo>
                    <a:pt x="3498" y="55045"/>
                  </a:lnTo>
                  <a:lnTo>
                    <a:pt x="0" y="79837"/>
                  </a:lnTo>
                  <a:lnTo>
                    <a:pt x="4215" y="88320"/>
                  </a:lnTo>
                  <a:lnTo>
                    <a:pt x="11704" y="93975"/>
                  </a:lnTo>
                  <a:lnTo>
                    <a:pt x="34843" y="100258"/>
                  </a:lnTo>
                  <a:lnTo>
                    <a:pt x="87331" y="104966"/>
                  </a:lnTo>
                  <a:lnTo>
                    <a:pt x="143828" y="114419"/>
                  </a:lnTo>
                  <a:lnTo>
                    <a:pt x="171944" y="125333"/>
                  </a:lnTo>
                  <a:lnTo>
                    <a:pt x="179675" y="135028"/>
                  </a:lnTo>
                  <a:lnTo>
                    <a:pt x="185146" y="161398"/>
                  </a:lnTo>
                  <a:lnTo>
                    <a:pt x="174319" y="189496"/>
                  </a:lnTo>
                  <a:lnTo>
                    <a:pt x="155080" y="214072"/>
                  </a:lnTo>
                  <a:lnTo>
                    <a:pt x="124517" y="234485"/>
                  </a:lnTo>
                  <a:lnTo>
                    <a:pt x="61070" y="255646"/>
                  </a:lnTo>
                  <a:lnTo>
                    <a:pt x="30191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8088032" y="937036"/>
              <a:ext cx="26928" cy="336913"/>
            </a:xfrm>
            <a:custGeom>
              <a:avLst/>
              <a:gdLst/>
              <a:ahLst/>
              <a:cxnLst/>
              <a:rect l="0" t="0" r="0" b="0"/>
              <a:pathLst>
                <a:path w="26928" h="336913">
                  <a:moveTo>
                    <a:pt x="8383" y="0"/>
                  </a:moveTo>
                  <a:lnTo>
                    <a:pt x="1147" y="28726"/>
                  </a:lnTo>
                  <a:lnTo>
                    <a:pt x="0" y="80261"/>
                  </a:lnTo>
                  <a:lnTo>
                    <a:pt x="3878" y="123799"/>
                  </a:lnTo>
                  <a:lnTo>
                    <a:pt x="9500" y="167326"/>
                  </a:lnTo>
                  <a:lnTo>
                    <a:pt x="19242" y="228173"/>
                  </a:lnTo>
                  <a:lnTo>
                    <a:pt x="26418" y="280127"/>
                  </a:lnTo>
                  <a:lnTo>
                    <a:pt x="26927" y="306995"/>
                  </a:lnTo>
                  <a:lnTo>
                    <a:pt x="18911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054301" y="1063378"/>
              <a:ext cx="210571" cy="200043"/>
            </a:xfrm>
            <a:custGeom>
              <a:avLst/>
              <a:gdLst/>
              <a:ahLst/>
              <a:cxnLst/>
              <a:rect l="0" t="0" r="0" b="0"/>
              <a:pathLst>
                <a:path w="210571" h="200043">
                  <a:moveTo>
                    <a:pt x="0" y="0"/>
                  </a:moveTo>
                  <a:lnTo>
                    <a:pt x="58617" y="0"/>
                  </a:lnTo>
                  <a:lnTo>
                    <a:pt x="112790" y="1170"/>
                  </a:lnTo>
                  <a:lnTo>
                    <a:pt x="140596" y="5590"/>
                  </a:lnTo>
                  <a:lnTo>
                    <a:pt x="151052" y="10745"/>
                  </a:lnTo>
                  <a:lnTo>
                    <a:pt x="165790" y="25833"/>
                  </a:lnTo>
                  <a:lnTo>
                    <a:pt x="173119" y="50476"/>
                  </a:lnTo>
                  <a:lnTo>
                    <a:pt x="177825" y="108367"/>
                  </a:lnTo>
                  <a:lnTo>
                    <a:pt x="190284" y="167476"/>
                  </a:lnTo>
                  <a:lnTo>
                    <a:pt x="196875" y="185568"/>
                  </a:lnTo>
                  <a:lnTo>
                    <a:pt x="21057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391406" y="894922"/>
              <a:ext cx="10336" cy="347442"/>
            </a:xfrm>
            <a:custGeom>
              <a:avLst/>
              <a:gdLst/>
              <a:ahLst/>
              <a:cxnLst/>
              <a:rect l="0" t="0" r="0" b="0"/>
              <a:pathLst>
                <a:path w="10336" h="347442">
                  <a:moveTo>
                    <a:pt x="10335" y="0"/>
                  </a:moveTo>
                  <a:lnTo>
                    <a:pt x="9166" y="50433"/>
                  </a:lnTo>
                  <a:lnTo>
                    <a:pt x="3099" y="108920"/>
                  </a:lnTo>
                  <a:lnTo>
                    <a:pt x="1270" y="154084"/>
                  </a:lnTo>
                  <a:lnTo>
                    <a:pt x="457" y="201453"/>
                  </a:lnTo>
                  <a:lnTo>
                    <a:pt x="0" y="264801"/>
                  </a:lnTo>
                  <a:lnTo>
                    <a:pt x="5434" y="322538"/>
                  </a:lnTo>
                  <a:lnTo>
                    <a:pt x="10335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285928" y="926508"/>
              <a:ext cx="391867" cy="284230"/>
            </a:xfrm>
            <a:custGeom>
              <a:avLst/>
              <a:gdLst/>
              <a:ahLst/>
              <a:cxnLst/>
              <a:rect l="0" t="0" r="0" b="0"/>
              <a:pathLst>
                <a:path w="391867" h="284230">
                  <a:moveTo>
                    <a:pt x="0" y="136870"/>
                  </a:moveTo>
                  <a:lnTo>
                    <a:pt x="63450" y="117742"/>
                  </a:lnTo>
                  <a:lnTo>
                    <a:pt x="110956" y="102607"/>
                  </a:lnTo>
                  <a:lnTo>
                    <a:pt x="159737" y="98252"/>
                  </a:lnTo>
                  <a:lnTo>
                    <a:pt x="185638" y="101379"/>
                  </a:lnTo>
                  <a:lnTo>
                    <a:pt x="196288" y="107360"/>
                  </a:lnTo>
                  <a:lnTo>
                    <a:pt x="214361" y="126484"/>
                  </a:lnTo>
                  <a:lnTo>
                    <a:pt x="223953" y="153701"/>
                  </a:lnTo>
                  <a:lnTo>
                    <a:pt x="235701" y="213245"/>
                  </a:lnTo>
                  <a:lnTo>
                    <a:pt x="251421" y="250357"/>
                  </a:lnTo>
                  <a:lnTo>
                    <a:pt x="270897" y="277991"/>
                  </a:lnTo>
                  <a:lnTo>
                    <a:pt x="280034" y="282423"/>
                  </a:lnTo>
                  <a:lnTo>
                    <a:pt x="302664" y="284229"/>
                  </a:lnTo>
                  <a:lnTo>
                    <a:pt x="336122" y="273079"/>
                  </a:lnTo>
                  <a:lnTo>
                    <a:pt x="351378" y="258239"/>
                  </a:lnTo>
                  <a:lnTo>
                    <a:pt x="376294" y="208937"/>
                  </a:lnTo>
                  <a:lnTo>
                    <a:pt x="391215" y="159913"/>
                  </a:lnTo>
                  <a:lnTo>
                    <a:pt x="391866" y="119521"/>
                  </a:lnTo>
                  <a:lnTo>
                    <a:pt x="373200" y="67196"/>
                  </a:lnTo>
                  <a:lnTo>
                    <a:pt x="350102" y="24972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804019" y="873865"/>
              <a:ext cx="8335" cy="357970"/>
            </a:xfrm>
            <a:custGeom>
              <a:avLst/>
              <a:gdLst/>
              <a:ahLst/>
              <a:cxnLst/>
              <a:rect l="0" t="0" r="0" b="0"/>
              <a:pathLst>
                <a:path w="8335" h="357970">
                  <a:moveTo>
                    <a:pt x="8334" y="0"/>
                  </a:moveTo>
                  <a:lnTo>
                    <a:pt x="5214" y="48931"/>
                  </a:lnTo>
                  <a:lnTo>
                    <a:pt x="0" y="99896"/>
                  </a:lnTo>
                  <a:lnTo>
                    <a:pt x="1575" y="159451"/>
                  </a:lnTo>
                  <a:lnTo>
                    <a:pt x="6332" y="221550"/>
                  </a:lnTo>
                  <a:lnTo>
                    <a:pt x="7741" y="281284"/>
                  </a:lnTo>
                  <a:lnTo>
                    <a:pt x="8159" y="326669"/>
                  </a:lnTo>
                  <a:lnTo>
                    <a:pt x="8334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738653" y="990317"/>
              <a:ext cx="242156" cy="252047"/>
            </a:xfrm>
            <a:custGeom>
              <a:avLst/>
              <a:gdLst/>
              <a:ahLst/>
              <a:cxnLst/>
              <a:rect l="0" t="0" r="0" b="0"/>
              <a:pathLst>
                <a:path w="242156" h="252047">
                  <a:moveTo>
                    <a:pt x="0" y="41476"/>
                  </a:moveTo>
                  <a:lnTo>
                    <a:pt x="27556" y="25835"/>
                  </a:lnTo>
                  <a:lnTo>
                    <a:pt x="86898" y="10267"/>
                  </a:lnTo>
                  <a:lnTo>
                    <a:pt x="137662" y="2593"/>
                  </a:lnTo>
                  <a:lnTo>
                    <a:pt x="186629" y="319"/>
                  </a:lnTo>
                  <a:lnTo>
                    <a:pt x="201628" y="0"/>
                  </a:lnTo>
                  <a:lnTo>
                    <a:pt x="211628" y="4467"/>
                  </a:lnTo>
                  <a:lnTo>
                    <a:pt x="218294" y="12124"/>
                  </a:lnTo>
                  <a:lnTo>
                    <a:pt x="225701" y="33110"/>
                  </a:lnTo>
                  <a:lnTo>
                    <a:pt x="230457" y="90949"/>
                  </a:lnTo>
                  <a:lnTo>
                    <a:pt x="231281" y="148941"/>
                  </a:lnTo>
                  <a:lnTo>
                    <a:pt x="234644" y="204339"/>
                  </a:lnTo>
                  <a:lnTo>
                    <a:pt x="242155" y="252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9057660" y="1021264"/>
              <a:ext cx="130701" cy="204921"/>
            </a:xfrm>
            <a:custGeom>
              <a:avLst/>
              <a:gdLst/>
              <a:ahLst/>
              <a:cxnLst/>
              <a:rect l="0" t="0" r="0" b="0"/>
              <a:pathLst>
                <a:path w="130701" h="204921">
                  <a:moveTo>
                    <a:pt x="49490" y="0"/>
                  </a:moveTo>
                  <a:lnTo>
                    <a:pt x="33849" y="26386"/>
                  </a:lnTo>
                  <a:lnTo>
                    <a:pt x="14647" y="83313"/>
                  </a:lnTo>
                  <a:lnTo>
                    <a:pt x="0" y="142989"/>
                  </a:lnTo>
                  <a:lnTo>
                    <a:pt x="589" y="171176"/>
                  </a:lnTo>
                  <a:lnTo>
                    <a:pt x="8649" y="191502"/>
                  </a:lnTo>
                  <a:lnTo>
                    <a:pt x="16414" y="197858"/>
                  </a:lnTo>
                  <a:lnTo>
                    <a:pt x="37520" y="204920"/>
                  </a:lnTo>
                  <a:lnTo>
                    <a:pt x="62498" y="201820"/>
                  </a:lnTo>
                  <a:lnTo>
                    <a:pt x="75710" y="197718"/>
                  </a:lnTo>
                  <a:lnTo>
                    <a:pt x="96629" y="180682"/>
                  </a:lnTo>
                  <a:lnTo>
                    <a:pt x="112555" y="156342"/>
                  </a:lnTo>
                  <a:lnTo>
                    <a:pt x="126927" y="109755"/>
                  </a:lnTo>
                  <a:lnTo>
                    <a:pt x="130700" y="76076"/>
                  </a:lnTo>
                  <a:lnTo>
                    <a:pt x="126138" y="50969"/>
                  </a:lnTo>
                  <a:lnTo>
                    <a:pt x="115142" y="32012"/>
                  </a:lnTo>
                  <a:lnTo>
                    <a:pt x="98556" y="15787"/>
                  </a:lnTo>
                  <a:lnTo>
                    <a:pt x="76366" y="7017"/>
                  </a:lnTo>
                  <a:lnTo>
                    <a:pt x="1790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9328249" y="1042331"/>
              <a:ext cx="207068" cy="178976"/>
            </a:xfrm>
            <a:custGeom>
              <a:avLst/>
              <a:gdLst/>
              <a:ahLst/>
              <a:cxnLst/>
              <a:rect l="0" t="0" r="0" b="0"/>
              <a:pathLst>
                <a:path w="207068" h="178976">
                  <a:moveTo>
                    <a:pt x="0" y="115804"/>
                  </a:moveTo>
                  <a:lnTo>
                    <a:pt x="5589" y="132571"/>
                  </a:lnTo>
                  <a:lnTo>
                    <a:pt x="7235" y="132831"/>
                  </a:lnTo>
                  <a:lnTo>
                    <a:pt x="20985" y="80755"/>
                  </a:lnTo>
                  <a:lnTo>
                    <a:pt x="58959" y="18887"/>
                  </a:lnTo>
                  <a:lnTo>
                    <a:pt x="82746" y="5269"/>
                  </a:lnTo>
                  <a:lnTo>
                    <a:pt x="97278" y="0"/>
                  </a:lnTo>
                  <a:lnTo>
                    <a:pt x="125903" y="385"/>
                  </a:lnTo>
                  <a:lnTo>
                    <a:pt x="140087" y="3763"/>
                  </a:lnTo>
                  <a:lnTo>
                    <a:pt x="165206" y="19994"/>
                  </a:lnTo>
                  <a:lnTo>
                    <a:pt x="185729" y="43976"/>
                  </a:lnTo>
                  <a:lnTo>
                    <a:pt x="202689" y="89192"/>
                  </a:lnTo>
                  <a:lnTo>
                    <a:pt x="207067" y="118404"/>
                  </a:lnTo>
                  <a:lnTo>
                    <a:pt x="202775" y="143866"/>
                  </a:lnTo>
                  <a:lnTo>
                    <a:pt x="189513" y="178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086093" y="863337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264871" y="91597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47855" y="3463876"/>
            <a:ext cx="5580105" cy="684353"/>
            <a:chOff x="2347855" y="3463876"/>
            <a:chExt cx="5580105" cy="684353"/>
          </a:xfrm>
        </p:grpSpPr>
        <p:sp>
          <p:nvSpPr>
            <p:cNvPr id="133" name="Freeform 132"/>
            <p:cNvSpPr/>
            <p:nvPr/>
          </p:nvSpPr>
          <p:spPr>
            <a:xfrm>
              <a:off x="2347855" y="3621803"/>
              <a:ext cx="219300" cy="526426"/>
            </a:xfrm>
            <a:custGeom>
              <a:avLst/>
              <a:gdLst/>
              <a:ahLst/>
              <a:cxnLst/>
              <a:rect l="0" t="0" r="0" b="0"/>
              <a:pathLst>
                <a:path w="219300" h="526426">
                  <a:moveTo>
                    <a:pt x="0" y="0"/>
                  </a:moveTo>
                  <a:lnTo>
                    <a:pt x="17958" y="53875"/>
                  </a:lnTo>
                  <a:lnTo>
                    <a:pt x="28547" y="98120"/>
                  </a:lnTo>
                  <a:lnTo>
                    <a:pt x="36574" y="157162"/>
                  </a:lnTo>
                  <a:lnTo>
                    <a:pt x="41020" y="217915"/>
                  </a:lnTo>
                  <a:lnTo>
                    <a:pt x="41790" y="266689"/>
                  </a:lnTo>
                  <a:lnTo>
                    <a:pt x="42050" y="325684"/>
                  </a:lnTo>
                  <a:lnTo>
                    <a:pt x="42101" y="382398"/>
                  </a:lnTo>
                  <a:lnTo>
                    <a:pt x="36521" y="430198"/>
                  </a:lnTo>
                  <a:lnTo>
                    <a:pt x="33706" y="436537"/>
                  </a:lnTo>
                  <a:lnTo>
                    <a:pt x="30660" y="436084"/>
                  </a:lnTo>
                  <a:lnTo>
                    <a:pt x="27459" y="431103"/>
                  </a:lnTo>
                  <a:lnTo>
                    <a:pt x="27022" y="413090"/>
                  </a:lnTo>
                  <a:lnTo>
                    <a:pt x="33353" y="367282"/>
                  </a:lnTo>
                  <a:lnTo>
                    <a:pt x="42638" y="314325"/>
                  </a:lnTo>
                  <a:lnTo>
                    <a:pt x="50536" y="289439"/>
                  </a:lnTo>
                  <a:lnTo>
                    <a:pt x="61845" y="270579"/>
                  </a:lnTo>
                  <a:lnTo>
                    <a:pt x="92544" y="246808"/>
                  </a:lnTo>
                  <a:lnTo>
                    <a:pt x="117950" y="241494"/>
                  </a:lnTo>
                  <a:lnTo>
                    <a:pt x="131275" y="241714"/>
                  </a:lnTo>
                  <a:lnTo>
                    <a:pt x="142499" y="245371"/>
                  </a:lnTo>
                  <a:lnTo>
                    <a:pt x="161209" y="258793"/>
                  </a:lnTo>
                  <a:lnTo>
                    <a:pt x="197667" y="316392"/>
                  </a:lnTo>
                  <a:lnTo>
                    <a:pt x="211990" y="376901"/>
                  </a:lnTo>
                  <a:lnTo>
                    <a:pt x="219299" y="431899"/>
                  </a:lnTo>
                  <a:lnTo>
                    <a:pt x="213507" y="488343"/>
                  </a:lnTo>
                  <a:lnTo>
                    <a:pt x="210570" y="526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663710" y="3853561"/>
              <a:ext cx="190259" cy="276460"/>
            </a:xfrm>
            <a:custGeom>
              <a:avLst/>
              <a:gdLst/>
              <a:ahLst/>
              <a:cxnLst/>
              <a:rect l="0" t="0" r="0" b="0"/>
              <a:pathLst>
                <a:path w="190259" h="276460">
                  <a:moveTo>
                    <a:pt x="0" y="126211"/>
                  </a:moveTo>
                  <a:lnTo>
                    <a:pt x="34898" y="170174"/>
                  </a:lnTo>
                  <a:lnTo>
                    <a:pt x="60354" y="180845"/>
                  </a:lnTo>
                  <a:lnTo>
                    <a:pt x="88825" y="184418"/>
                  </a:lnTo>
                  <a:lnTo>
                    <a:pt x="113177" y="182107"/>
                  </a:lnTo>
                  <a:lnTo>
                    <a:pt x="135699" y="167821"/>
                  </a:lnTo>
                  <a:lnTo>
                    <a:pt x="164989" y="133471"/>
                  </a:lnTo>
                  <a:lnTo>
                    <a:pt x="185366" y="90538"/>
                  </a:lnTo>
                  <a:lnTo>
                    <a:pt x="190258" y="74353"/>
                  </a:lnTo>
                  <a:lnTo>
                    <a:pt x="189454" y="47011"/>
                  </a:lnTo>
                  <a:lnTo>
                    <a:pt x="181298" y="24331"/>
                  </a:lnTo>
                  <a:lnTo>
                    <a:pt x="169874" y="6452"/>
                  </a:lnTo>
                  <a:lnTo>
                    <a:pt x="160043" y="1918"/>
                  </a:lnTo>
                  <a:lnTo>
                    <a:pt x="133521" y="0"/>
                  </a:lnTo>
                  <a:lnTo>
                    <a:pt x="111595" y="6167"/>
                  </a:lnTo>
                  <a:lnTo>
                    <a:pt x="102473" y="11086"/>
                  </a:lnTo>
                  <a:lnTo>
                    <a:pt x="72866" y="45957"/>
                  </a:lnTo>
                  <a:lnTo>
                    <a:pt x="53045" y="82155"/>
                  </a:lnTo>
                  <a:lnTo>
                    <a:pt x="43103" y="134233"/>
                  </a:lnTo>
                  <a:lnTo>
                    <a:pt x="36688" y="174471"/>
                  </a:lnTo>
                  <a:lnTo>
                    <a:pt x="46758" y="230919"/>
                  </a:lnTo>
                  <a:lnTo>
                    <a:pt x="62077" y="257322"/>
                  </a:lnTo>
                  <a:lnTo>
                    <a:pt x="81012" y="269490"/>
                  </a:lnTo>
                  <a:lnTo>
                    <a:pt x="103856" y="276459"/>
                  </a:lnTo>
                  <a:lnTo>
                    <a:pt x="136447" y="273804"/>
                  </a:lnTo>
                  <a:lnTo>
                    <a:pt x="178985" y="263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202989" y="3760221"/>
              <a:ext cx="172197" cy="294007"/>
            </a:xfrm>
            <a:custGeom>
              <a:avLst/>
              <a:gdLst/>
              <a:ahLst/>
              <a:cxnLst/>
              <a:rect l="0" t="0" r="0" b="0"/>
              <a:pathLst>
                <a:path w="172197" h="294007">
                  <a:moveTo>
                    <a:pt x="166130" y="61624"/>
                  </a:moveTo>
                  <a:lnTo>
                    <a:pt x="172196" y="85887"/>
                  </a:lnTo>
                  <a:lnTo>
                    <a:pt x="155982" y="43386"/>
                  </a:lnTo>
                  <a:lnTo>
                    <a:pt x="131538" y="9817"/>
                  </a:lnTo>
                  <a:lnTo>
                    <a:pt x="120842" y="3689"/>
                  </a:lnTo>
                  <a:lnTo>
                    <a:pt x="96479" y="0"/>
                  </a:lnTo>
                  <a:lnTo>
                    <a:pt x="73173" y="8499"/>
                  </a:lnTo>
                  <a:lnTo>
                    <a:pt x="43441" y="33015"/>
                  </a:lnTo>
                  <a:lnTo>
                    <a:pt x="28544" y="53588"/>
                  </a:lnTo>
                  <a:lnTo>
                    <a:pt x="9448" y="104923"/>
                  </a:lnTo>
                  <a:lnTo>
                    <a:pt x="0" y="160124"/>
                  </a:lnTo>
                  <a:lnTo>
                    <a:pt x="3952" y="213252"/>
                  </a:lnTo>
                  <a:lnTo>
                    <a:pt x="12533" y="262268"/>
                  </a:lnTo>
                  <a:lnTo>
                    <a:pt x="18108" y="273765"/>
                  </a:lnTo>
                  <a:lnTo>
                    <a:pt x="33662" y="289660"/>
                  </a:lnTo>
                  <a:lnTo>
                    <a:pt x="43893" y="293196"/>
                  </a:lnTo>
                  <a:lnTo>
                    <a:pt x="67739" y="294006"/>
                  </a:lnTo>
                  <a:lnTo>
                    <a:pt x="87695" y="287347"/>
                  </a:lnTo>
                  <a:lnTo>
                    <a:pt x="113488" y="2721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463876" y="3801540"/>
              <a:ext cx="381714" cy="251933"/>
            </a:xfrm>
            <a:custGeom>
              <a:avLst/>
              <a:gdLst/>
              <a:ahLst/>
              <a:cxnLst/>
              <a:rect l="0" t="0" r="0" b="0"/>
              <a:pathLst>
                <a:path w="381714" h="251933">
                  <a:moveTo>
                    <a:pt x="0" y="72947"/>
                  </a:moveTo>
                  <a:lnTo>
                    <a:pt x="8333" y="110425"/>
                  </a:lnTo>
                  <a:lnTo>
                    <a:pt x="15684" y="167438"/>
                  </a:lnTo>
                  <a:lnTo>
                    <a:pt x="26061" y="210025"/>
                  </a:lnTo>
                  <a:lnTo>
                    <a:pt x="24229" y="190122"/>
                  </a:lnTo>
                  <a:lnTo>
                    <a:pt x="32905" y="131058"/>
                  </a:lnTo>
                  <a:lnTo>
                    <a:pt x="45884" y="84556"/>
                  </a:lnTo>
                  <a:lnTo>
                    <a:pt x="67407" y="52210"/>
                  </a:lnTo>
                  <a:lnTo>
                    <a:pt x="78863" y="46254"/>
                  </a:lnTo>
                  <a:lnTo>
                    <a:pt x="107190" y="42756"/>
                  </a:lnTo>
                  <a:lnTo>
                    <a:pt x="136157" y="51340"/>
                  </a:lnTo>
                  <a:lnTo>
                    <a:pt x="181703" y="79858"/>
                  </a:lnTo>
                  <a:lnTo>
                    <a:pt x="222805" y="121322"/>
                  </a:lnTo>
                  <a:lnTo>
                    <a:pt x="247983" y="134611"/>
                  </a:lnTo>
                  <a:lnTo>
                    <a:pt x="277891" y="138178"/>
                  </a:lnTo>
                  <a:lnTo>
                    <a:pt x="308341" y="134694"/>
                  </a:lnTo>
                  <a:lnTo>
                    <a:pt x="333572" y="125347"/>
                  </a:lnTo>
                  <a:lnTo>
                    <a:pt x="353365" y="107154"/>
                  </a:lnTo>
                  <a:lnTo>
                    <a:pt x="374542" y="70604"/>
                  </a:lnTo>
                  <a:lnTo>
                    <a:pt x="381713" y="45000"/>
                  </a:lnTo>
                  <a:lnTo>
                    <a:pt x="381000" y="21922"/>
                  </a:lnTo>
                  <a:lnTo>
                    <a:pt x="375663" y="13194"/>
                  </a:lnTo>
                  <a:lnTo>
                    <a:pt x="357254" y="377"/>
                  </a:lnTo>
                  <a:lnTo>
                    <a:pt x="345794" y="0"/>
                  </a:lnTo>
                  <a:lnTo>
                    <a:pt x="320582" y="8941"/>
                  </a:lnTo>
                  <a:lnTo>
                    <a:pt x="291259" y="28116"/>
                  </a:lnTo>
                  <a:lnTo>
                    <a:pt x="245970" y="84161"/>
                  </a:lnTo>
                  <a:lnTo>
                    <a:pt x="230287" y="115264"/>
                  </a:lnTo>
                  <a:lnTo>
                    <a:pt x="223821" y="157885"/>
                  </a:lnTo>
                  <a:lnTo>
                    <a:pt x="227494" y="201969"/>
                  </a:lnTo>
                  <a:lnTo>
                    <a:pt x="233551" y="213944"/>
                  </a:lnTo>
                  <a:lnTo>
                    <a:pt x="252759" y="233489"/>
                  </a:lnTo>
                  <a:lnTo>
                    <a:pt x="283133" y="243734"/>
                  </a:lnTo>
                  <a:lnTo>
                    <a:pt x="330336" y="249503"/>
                  </a:lnTo>
                  <a:lnTo>
                    <a:pt x="368497" y="2519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971858" y="3829600"/>
              <a:ext cx="239542" cy="240126"/>
            </a:xfrm>
            <a:custGeom>
              <a:avLst/>
              <a:gdLst/>
              <a:ahLst/>
              <a:cxnLst/>
              <a:rect l="0" t="0" r="0" b="0"/>
              <a:pathLst>
                <a:path w="239542" h="240126">
                  <a:moveTo>
                    <a:pt x="123728" y="13302"/>
                  </a:moveTo>
                  <a:lnTo>
                    <a:pt x="112549" y="2123"/>
                  </a:lnTo>
                  <a:lnTo>
                    <a:pt x="105747" y="0"/>
                  </a:lnTo>
                  <a:lnTo>
                    <a:pt x="88830" y="761"/>
                  </a:lnTo>
                  <a:lnTo>
                    <a:pt x="69613" y="14357"/>
                  </a:lnTo>
                  <a:lnTo>
                    <a:pt x="51714" y="34828"/>
                  </a:lnTo>
                  <a:lnTo>
                    <a:pt x="15481" y="97571"/>
                  </a:lnTo>
                  <a:lnTo>
                    <a:pt x="6208" y="118605"/>
                  </a:lnTo>
                  <a:lnTo>
                    <a:pt x="0" y="166945"/>
                  </a:lnTo>
                  <a:lnTo>
                    <a:pt x="3749" y="208954"/>
                  </a:lnTo>
                  <a:lnTo>
                    <a:pt x="9817" y="218606"/>
                  </a:lnTo>
                  <a:lnTo>
                    <a:pt x="29037" y="232450"/>
                  </a:lnTo>
                  <a:lnTo>
                    <a:pt x="39544" y="233100"/>
                  </a:lnTo>
                  <a:lnTo>
                    <a:pt x="60576" y="224464"/>
                  </a:lnTo>
                  <a:lnTo>
                    <a:pt x="92148" y="194281"/>
                  </a:lnTo>
                  <a:lnTo>
                    <a:pt x="117446" y="150566"/>
                  </a:lnTo>
                  <a:lnTo>
                    <a:pt x="137400" y="97582"/>
                  </a:lnTo>
                  <a:lnTo>
                    <a:pt x="148186" y="60370"/>
                  </a:lnTo>
                  <a:lnTo>
                    <a:pt x="150562" y="56379"/>
                  </a:lnTo>
                  <a:lnTo>
                    <a:pt x="152146" y="58398"/>
                  </a:lnTo>
                  <a:lnTo>
                    <a:pt x="154688" y="112027"/>
                  </a:lnTo>
                  <a:lnTo>
                    <a:pt x="163595" y="170193"/>
                  </a:lnTo>
                  <a:lnTo>
                    <a:pt x="174405" y="215116"/>
                  </a:lnTo>
                  <a:lnTo>
                    <a:pt x="185635" y="235968"/>
                  </a:lnTo>
                  <a:lnTo>
                    <a:pt x="194245" y="240125"/>
                  </a:lnTo>
                  <a:lnTo>
                    <a:pt x="239541" y="234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306156" y="3611275"/>
              <a:ext cx="10529" cy="473783"/>
            </a:xfrm>
            <a:custGeom>
              <a:avLst/>
              <a:gdLst/>
              <a:ahLst/>
              <a:cxnLst/>
              <a:rect l="0" t="0" r="0" b="0"/>
              <a:pathLst>
                <a:path w="10529" h="473783">
                  <a:moveTo>
                    <a:pt x="10528" y="0"/>
                  </a:moveTo>
                  <a:lnTo>
                    <a:pt x="10528" y="55169"/>
                  </a:lnTo>
                  <a:lnTo>
                    <a:pt x="10528" y="110323"/>
                  </a:lnTo>
                  <a:lnTo>
                    <a:pt x="10528" y="159420"/>
                  </a:lnTo>
                  <a:lnTo>
                    <a:pt x="7409" y="211012"/>
                  </a:lnTo>
                  <a:lnTo>
                    <a:pt x="2195" y="260224"/>
                  </a:lnTo>
                  <a:lnTo>
                    <a:pt x="650" y="307560"/>
                  </a:lnTo>
                  <a:lnTo>
                    <a:pt x="192" y="361750"/>
                  </a:lnTo>
                  <a:lnTo>
                    <a:pt x="57" y="416021"/>
                  </a:lnTo>
                  <a:lnTo>
                    <a:pt x="0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242985" y="3801035"/>
              <a:ext cx="354776" cy="278667"/>
            </a:xfrm>
            <a:custGeom>
              <a:avLst/>
              <a:gdLst/>
              <a:ahLst/>
              <a:cxnLst/>
              <a:rect l="0" t="0" r="0" b="0"/>
              <a:pathLst>
                <a:path w="354776" h="278667">
                  <a:moveTo>
                    <a:pt x="0" y="62924"/>
                  </a:moveTo>
                  <a:lnTo>
                    <a:pt x="53874" y="98840"/>
                  </a:lnTo>
                  <a:lnTo>
                    <a:pt x="116625" y="133222"/>
                  </a:lnTo>
                  <a:lnTo>
                    <a:pt x="171816" y="143024"/>
                  </a:lnTo>
                  <a:lnTo>
                    <a:pt x="232622" y="140340"/>
                  </a:lnTo>
                  <a:lnTo>
                    <a:pt x="283914" y="126546"/>
                  </a:lnTo>
                  <a:lnTo>
                    <a:pt x="323158" y="102052"/>
                  </a:lnTo>
                  <a:lnTo>
                    <a:pt x="351424" y="72567"/>
                  </a:lnTo>
                  <a:lnTo>
                    <a:pt x="354775" y="61164"/>
                  </a:lnTo>
                  <a:lnTo>
                    <a:pt x="352260" y="36015"/>
                  </a:lnTo>
                  <a:lnTo>
                    <a:pt x="343343" y="15479"/>
                  </a:lnTo>
                  <a:lnTo>
                    <a:pt x="337690" y="6728"/>
                  </a:lnTo>
                  <a:lnTo>
                    <a:pt x="328072" y="2063"/>
                  </a:lnTo>
                  <a:lnTo>
                    <a:pt x="301787" y="0"/>
                  </a:lnTo>
                  <a:lnTo>
                    <a:pt x="279966" y="6102"/>
                  </a:lnTo>
                  <a:lnTo>
                    <a:pt x="246894" y="29083"/>
                  </a:lnTo>
                  <a:lnTo>
                    <a:pt x="217831" y="65728"/>
                  </a:lnTo>
                  <a:lnTo>
                    <a:pt x="188115" y="124846"/>
                  </a:lnTo>
                  <a:lnTo>
                    <a:pt x="174722" y="175197"/>
                  </a:lnTo>
                  <a:lnTo>
                    <a:pt x="180915" y="220152"/>
                  </a:lnTo>
                  <a:lnTo>
                    <a:pt x="189201" y="241597"/>
                  </a:lnTo>
                  <a:lnTo>
                    <a:pt x="204582" y="262827"/>
                  </a:lnTo>
                  <a:lnTo>
                    <a:pt x="229355" y="274602"/>
                  </a:lnTo>
                  <a:lnTo>
                    <a:pt x="257523" y="278666"/>
                  </a:lnTo>
                  <a:lnTo>
                    <a:pt x="315105" y="268817"/>
                  </a:lnTo>
                  <a:lnTo>
                    <a:pt x="347440" y="2524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730085" y="3579689"/>
              <a:ext cx="228646" cy="458248"/>
            </a:xfrm>
            <a:custGeom>
              <a:avLst/>
              <a:gdLst/>
              <a:ahLst/>
              <a:cxnLst/>
              <a:rect l="0" t="0" r="0" b="0"/>
              <a:pathLst>
                <a:path w="228646" h="458248">
                  <a:moveTo>
                    <a:pt x="218309" y="0"/>
                  </a:moveTo>
                  <a:lnTo>
                    <a:pt x="226642" y="55170"/>
                  </a:lnTo>
                  <a:lnTo>
                    <a:pt x="228187" y="110323"/>
                  </a:lnTo>
                  <a:lnTo>
                    <a:pt x="228645" y="159421"/>
                  </a:lnTo>
                  <a:lnTo>
                    <a:pt x="225661" y="211013"/>
                  </a:lnTo>
                  <a:lnTo>
                    <a:pt x="220487" y="263344"/>
                  </a:lnTo>
                  <a:lnTo>
                    <a:pt x="218954" y="312775"/>
                  </a:lnTo>
                  <a:lnTo>
                    <a:pt x="218436" y="371399"/>
                  </a:lnTo>
                  <a:lnTo>
                    <a:pt x="217164" y="427086"/>
                  </a:lnTo>
                  <a:lnTo>
                    <a:pt x="215206" y="428614"/>
                  </a:lnTo>
                  <a:lnTo>
                    <a:pt x="212731" y="426122"/>
                  </a:lnTo>
                  <a:lnTo>
                    <a:pt x="200353" y="374031"/>
                  </a:lnTo>
                  <a:lnTo>
                    <a:pt x="183524" y="316255"/>
                  </a:lnTo>
                  <a:lnTo>
                    <a:pt x="177571" y="302084"/>
                  </a:lnTo>
                  <a:lnTo>
                    <a:pt x="158479" y="280099"/>
                  </a:lnTo>
                  <a:lnTo>
                    <a:pt x="146837" y="270960"/>
                  </a:lnTo>
                  <a:lnTo>
                    <a:pt x="124543" y="263926"/>
                  </a:lnTo>
                  <a:lnTo>
                    <a:pt x="113684" y="263689"/>
                  </a:lnTo>
                  <a:lnTo>
                    <a:pt x="89141" y="272783"/>
                  </a:lnTo>
                  <a:lnTo>
                    <a:pt x="46435" y="301628"/>
                  </a:lnTo>
                  <a:lnTo>
                    <a:pt x="22844" y="328407"/>
                  </a:lnTo>
                  <a:lnTo>
                    <a:pt x="6625" y="364158"/>
                  </a:lnTo>
                  <a:lnTo>
                    <a:pt x="0" y="409976"/>
                  </a:lnTo>
                  <a:lnTo>
                    <a:pt x="3750" y="423056"/>
                  </a:lnTo>
                  <a:lnTo>
                    <a:pt x="20394" y="443829"/>
                  </a:lnTo>
                  <a:lnTo>
                    <a:pt x="46509" y="454621"/>
                  </a:lnTo>
                  <a:lnTo>
                    <a:pt x="75273" y="458247"/>
                  </a:lnTo>
                  <a:lnTo>
                    <a:pt x="125454" y="454163"/>
                  </a:lnTo>
                  <a:lnTo>
                    <a:pt x="174491" y="447421"/>
                  </a:lnTo>
                  <a:lnTo>
                    <a:pt x="218309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366236" y="3720950"/>
              <a:ext cx="319154" cy="269352"/>
            </a:xfrm>
            <a:custGeom>
              <a:avLst/>
              <a:gdLst/>
              <a:ahLst/>
              <a:cxnLst/>
              <a:rect l="0" t="0" r="0" b="0"/>
              <a:pathLst>
                <a:path w="319154" h="269352">
                  <a:moveTo>
                    <a:pt x="245453" y="27195"/>
                  </a:moveTo>
                  <a:lnTo>
                    <a:pt x="234275" y="10428"/>
                  </a:lnTo>
                  <a:lnTo>
                    <a:pt x="226303" y="5488"/>
                  </a:lnTo>
                  <a:lnTo>
                    <a:pt x="204967" y="0"/>
                  </a:lnTo>
                  <a:lnTo>
                    <a:pt x="161057" y="8089"/>
                  </a:lnTo>
                  <a:lnTo>
                    <a:pt x="122181" y="25304"/>
                  </a:lnTo>
                  <a:lnTo>
                    <a:pt x="65275" y="80596"/>
                  </a:lnTo>
                  <a:lnTo>
                    <a:pt x="17847" y="143075"/>
                  </a:lnTo>
                  <a:lnTo>
                    <a:pt x="2020" y="174614"/>
                  </a:lnTo>
                  <a:lnTo>
                    <a:pt x="0" y="198780"/>
                  </a:lnTo>
                  <a:lnTo>
                    <a:pt x="1099" y="211775"/>
                  </a:lnTo>
                  <a:lnTo>
                    <a:pt x="5342" y="221608"/>
                  </a:lnTo>
                  <a:lnTo>
                    <a:pt x="19414" y="235653"/>
                  </a:lnTo>
                  <a:lnTo>
                    <a:pt x="30419" y="237527"/>
                  </a:lnTo>
                  <a:lnTo>
                    <a:pt x="58246" y="233370"/>
                  </a:lnTo>
                  <a:lnTo>
                    <a:pt x="101207" y="206697"/>
                  </a:lnTo>
                  <a:lnTo>
                    <a:pt x="146900" y="156932"/>
                  </a:lnTo>
                  <a:lnTo>
                    <a:pt x="173839" y="101342"/>
                  </a:lnTo>
                  <a:lnTo>
                    <a:pt x="185370" y="58264"/>
                  </a:lnTo>
                  <a:lnTo>
                    <a:pt x="189020" y="53756"/>
                  </a:lnTo>
                  <a:lnTo>
                    <a:pt x="192623" y="56601"/>
                  </a:lnTo>
                  <a:lnTo>
                    <a:pt x="210334" y="105504"/>
                  </a:lnTo>
                  <a:lnTo>
                    <a:pt x="227511" y="168225"/>
                  </a:lnTo>
                  <a:lnTo>
                    <a:pt x="258677" y="221039"/>
                  </a:lnTo>
                  <a:lnTo>
                    <a:pt x="278237" y="239300"/>
                  </a:lnTo>
                  <a:lnTo>
                    <a:pt x="319153" y="2693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940793" y="3683957"/>
              <a:ext cx="196974" cy="285288"/>
            </a:xfrm>
            <a:custGeom>
              <a:avLst/>
              <a:gdLst/>
              <a:ahLst/>
              <a:cxnLst/>
              <a:rect l="0" t="0" r="0" b="0"/>
              <a:pathLst>
                <a:path w="196974" h="285288">
                  <a:moveTo>
                    <a:pt x="165736" y="43131"/>
                  </a:moveTo>
                  <a:lnTo>
                    <a:pt x="195044" y="81505"/>
                  </a:lnTo>
                  <a:lnTo>
                    <a:pt x="196973" y="82751"/>
                  </a:lnTo>
                  <a:lnTo>
                    <a:pt x="177418" y="50558"/>
                  </a:lnTo>
                  <a:lnTo>
                    <a:pt x="150063" y="19339"/>
                  </a:lnTo>
                  <a:lnTo>
                    <a:pt x="131864" y="4871"/>
                  </a:lnTo>
                  <a:lnTo>
                    <a:pt x="108957" y="0"/>
                  </a:lnTo>
                  <a:lnTo>
                    <a:pt x="96298" y="339"/>
                  </a:lnTo>
                  <a:lnTo>
                    <a:pt x="72873" y="13194"/>
                  </a:lnTo>
                  <a:lnTo>
                    <a:pt x="34829" y="53985"/>
                  </a:lnTo>
                  <a:lnTo>
                    <a:pt x="9056" y="114678"/>
                  </a:lnTo>
                  <a:lnTo>
                    <a:pt x="2514" y="140441"/>
                  </a:lnTo>
                  <a:lnTo>
                    <a:pt x="0" y="192066"/>
                  </a:lnTo>
                  <a:lnTo>
                    <a:pt x="3558" y="223188"/>
                  </a:lnTo>
                  <a:lnTo>
                    <a:pt x="15278" y="246379"/>
                  </a:lnTo>
                  <a:lnTo>
                    <a:pt x="23316" y="255839"/>
                  </a:lnTo>
                  <a:lnTo>
                    <a:pt x="44726" y="269469"/>
                  </a:lnTo>
                  <a:lnTo>
                    <a:pt x="69840" y="278257"/>
                  </a:lnTo>
                  <a:lnTo>
                    <a:pt x="123622" y="2852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198102" y="3728778"/>
              <a:ext cx="213754" cy="250995"/>
            </a:xfrm>
            <a:custGeom>
              <a:avLst/>
              <a:gdLst/>
              <a:ahLst/>
              <a:cxnLst/>
              <a:rect l="0" t="0" r="0" b="0"/>
              <a:pathLst>
                <a:path w="213754" h="250995">
                  <a:moveTo>
                    <a:pt x="129525" y="19367"/>
                  </a:moveTo>
                  <a:lnTo>
                    <a:pt x="123936" y="2600"/>
                  </a:lnTo>
                  <a:lnTo>
                    <a:pt x="118780" y="0"/>
                  </a:lnTo>
                  <a:lnTo>
                    <a:pt x="111834" y="607"/>
                  </a:lnTo>
                  <a:lnTo>
                    <a:pt x="95926" y="7520"/>
                  </a:lnTo>
                  <a:lnTo>
                    <a:pt x="59532" y="37665"/>
                  </a:lnTo>
                  <a:lnTo>
                    <a:pt x="26304" y="93749"/>
                  </a:lnTo>
                  <a:lnTo>
                    <a:pt x="7794" y="146061"/>
                  </a:lnTo>
                  <a:lnTo>
                    <a:pt x="0" y="198066"/>
                  </a:lnTo>
                  <a:lnTo>
                    <a:pt x="6058" y="225131"/>
                  </a:lnTo>
                  <a:lnTo>
                    <a:pt x="19668" y="242619"/>
                  </a:lnTo>
                  <a:lnTo>
                    <a:pt x="28211" y="248920"/>
                  </a:lnTo>
                  <a:lnTo>
                    <a:pt x="37416" y="250781"/>
                  </a:lnTo>
                  <a:lnTo>
                    <a:pt x="57003" y="246610"/>
                  </a:lnTo>
                  <a:lnTo>
                    <a:pt x="87760" y="225519"/>
                  </a:lnTo>
                  <a:lnTo>
                    <a:pt x="120019" y="186950"/>
                  </a:lnTo>
                  <a:lnTo>
                    <a:pt x="142773" y="135066"/>
                  </a:lnTo>
                  <a:lnTo>
                    <a:pt x="156276" y="83469"/>
                  </a:lnTo>
                  <a:lnTo>
                    <a:pt x="158508" y="45639"/>
                  </a:lnTo>
                  <a:lnTo>
                    <a:pt x="157036" y="46240"/>
                  </a:lnTo>
                  <a:lnTo>
                    <a:pt x="154885" y="51321"/>
                  </a:lnTo>
                  <a:lnTo>
                    <a:pt x="151432" y="96606"/>
                  </a:lnTo>
                  <a:lnTo>
                    <a:pt x="153174" y="155597"/>
                  </a:lnTo>
                  <a:lnTo>
                    <a:pt x="167468" y="207650"/>
                  </a:lnTo>
                  <a:lnTo>
                    <a:pt x="179924" y="230171"/>
                  </a:lnTo>
                  <a:lnTo>
                    <a:pt x="193258" y="241739"/>
                  </a:lnTo>
                  <a:lnTo>
                    <a:pt x="213753" y="2509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517140" y="3495461"/>
              <a:ext cx="221507" cy="465268"/>
            </a:xfrm>
            <a:custGeom>
              <a:avLst/>
              <a:gdLst/>
              <a:ahLst/>
              <a:cxnLst/>
              <a:rect l="0" t="0" r="0" b="0"/>
              <a:pathLst>
                <a:path w="221507" h="465268">
                  <a:moveTo>
                    <a:pt x="0" y="0"/>
                  </a:moveTo>
                  <a:lnTo>
                    <a:pt x="11453" y="55170"/>
                  </a:lnTo>
                  <a:lnTo>
                    <a:pt x="18211" y="110324"/>
                  </a:lnTo>
                  <a:lnTo>
                    <a:pt x="20495" y="170881"/>
                  </a:lnTo>
                  <a:lnTo>
                    <a:pt x="20890" y="219348"/>
                  </a:lnTo>
                  <a:lnTo>
                    <a:pt x="13789" y="279721"/>
                  </a:lnTo>
                  <a:lnTo>
                    <a:pt x="11173" y="342946"/>
                  </a:lnTo>
                  <a:lnTo>
                    <a:pt x="13839" y="398751"/>
                  </a:lnTo>
                  <a:lnTo>
                    <a:pt x="17849" y="421718"/>
                  </a:lnTo>
                  <a:lnTo>
                    <a:pt x="26224" y="361642"/>
                  </a:lnTo>
                  <a:lnTo>
                    <a:pt x="32866" y="298556"/>
                  </a:lnTo>
                  <a:lnTo>
                    <a:pt x="49253" y="250548"/>
                  </a:lnTo>
                  <a:lnTo>
                    <a:pt x="66344" y="224829"/>
                  </a:lnTo>
                  <a:lnTo>
                    <a:pt x="78154" y="216566"/>
                  </a:lnTo>
                  <a:lnTo>
                    <a:pt x="106875" y="207386"/>
                  </a:lnTo>
                  <a:lnTo>
                    <a:pt x="139137" y="209545"/>
                  </a:lnTo>
                  <a:lnTo>
                    <a:pt x="169463" y="218303"/>
                  </a:lnTo>
                  <a:lnTo>
                    <a:pt x="190741" y="229995"/>
                  </a:lnTo>
                  <a:lnTo>
                    <a:pt x="215873" y="260909"/>
                  </a:lnTo>
                  <a:lnTo>
                    <a:pt x="221506" y="292605"/>
                  </a:lnTo>
                  <a:lnTo>
                    <a:pt x="218099" y="346791"/>
                  </a:lnTo>
                  <a:lnTo>
                    <a:pt x="211577" y="378737"/>
                  </a:lnTo>
                  <a:lnTo>
                    <a:pt x="194751" y="409876"/>
                  </a:lnTo>
                  <a:lnTo>
                    <a:pt x="172607" y="433920"/>
                  </a:lnTo>
                  <a:lnTo>
                    <a:pt x="137451" y="454693"/>
                  </a:lnTo>
                  <a:lnTo>
                    <a:pt x="111003" y="464518"/>
                  </a:lnTo>
                  <a:lnTo>
                    <a:pt x="99738" y="465267"/>
                  </a:lnTo>
                  <a:lnTo>
                    <a:pt x="80983" y="459859"/>
                  </a:lnTo>
                  <a:lnTo>
                    <a:pt x="42114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854052" y="3727088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0" y="0"/>
                  </a:moveTo>
                  <a:lnTo>
                    <a:pt x="14654" y="60730"/>
                  </a:lnTo>
                  <a:lnTo>
                    <a:pt x="19160" y="112621"/>
                  </a:lnTo>
                  <a:lnTo>
                    <a:pt x="20495" y="165041"/>
                  </a:lnTo>
                  <a:lnTo>
                    <a:pt x="20807" y="193844"/>
                  </a:lnTo>
                  <a:lnTo>
                    <a:pt x="21057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994127" y="3694387"/>
              <a:ext cx="213798" cy="274858"/>
            </a:xfrm>
            <a:custGeom>
              <a:avLst/>
              <a:gdLst/>
              <a:ahLst/>
              <a:cxnLst/>
              <a:rect l="0" t="0" r="0" b="0"/>
              <a:pathLst>
                <a:path w="213798" h="274858">
                  <a:moveTo>
                    <a:pt x="17853" y="11644"/>
                  </a:moveTo>
                  <a:lnTo>
                    <a:pt x="25088" y="41540"/>
                  </a:lnTo>
                  <a:lnTo>
                    <a:pt x="27405" y="97971"/>
                  </a:lnTo>
                  <a:lnTo>
                    <a:pt x="26922" y="156155"/>
                  </a:lnTo>
                  <a:lnTo>
                    <a:pt x="19991" y="215275"/>
                  </a:lnTo>
                  <a:lnTo>
                    <a:pt x="19278" y="231626"/>
                  </a:lnTo>
                  <a:lnTo>
                    <a:pt x="16464" y="240187"/>
                  </a:lnTo>
                  <a:lnTo>
                    <a:pt x="12247" y="243555"/>
                  </a:lnTo>
                  <a:lnTo>
                    <a:pt x="7097" y="243460"/>
                  </a:lnTo>
                  <a:lnTo>
                    <a:pt x="3663" y="236378"/>
                  </a:lnTo>
                  <a:lnTo>
                    <a:pt x="0" y="195215"/>
                  </a:lnTo>
                  <a:lnTo>
                    <a:pt x="8650" y="131960"/>
                  </a:lnTo>
                  <a:lnTo>
                    <a:pt x="21624" y="69336"/>
                  </a:lnTo>
                  <a:lnTo>
                    <a:pt x="37557" y="39786"/>
                  </a:lnTo>
                  <a:lnTo>
                    <a:pt x="62686" y="16213"/>
                  </a:lnTo>
                  <a:lnTo>
                    <a:pt x="92358" y="0"/>
                  </a:lnTo>
                  <a:lnTo>
                    <a:pt x="116086" y="1010"/>
                  </a:lnTo>
                  <a:lnTo>
                    <a:pt x="128965" y="4555"/>
                  </a:lnTo>
                  <a:lnTo>
                    <a:pt x="152634" y="20971"/>
                  </a:lnTo>
                  <a:lnTo>
                    <a:pt x="179451" y="53402"/>
                  </a:lnTo>
                  <a:lnTo>
                    <a:pt x="206764" y="116898"/>
                  </a:lnTo>
                  <a:lnTo>
                    <a:pt x="212947" y="140312"/>
                  </a:lnTo>
                  <a:lnTo>
                    <a:pt x="213797" y="199883"/>
                  </a:lnTo>
                  <a:lnTo>
                    <a:pt x="200977" y="259264"/>
                  </a:lnTo>
                  <a:lnTo>
                    <a:pt x="196837" y="2748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321379" y="3663869"/>
              <a:ext cx="217026" cy="309368"/>
            </a:xfrm>
            <a:custGeom>
              <a:avLst/>
              <a:gdLst/>
              <a:ahLst/>
              <a:cxnLst/>
              <a:rect l="0" t="0" r="0" b="0"/>
              <a:pathLst>
                <a:path w="217026" h="309368">
                  <a:moveTo>
                    <a:pt x="6455" y="63219"/>
                  </a:moveTo>
                  <a:lnTo>
                    <a:pt x="35764" y="110658"/>
                  </a:lnTo>
                  <a:lnTo>
                    <a:pt x="55954" y="132907"/>
                  </a:lnTo>
                  <a:lnTo>
                    <a:pt x="87932" y="148728"/>
                  </a:lnTo>
                  <a:lnTo>
                    <a:pt x="113637" y="150746"/>
                  </a:lnTo>
                  <a:lnTo>
                    <a:pt x="127043" y="149646"/>
                  </a:lnTo>
                  <a:lnTo>
                    <a:pt x="148177" y="139066"/>
                  </a:lnTo>
                  <a:lnTo>
                    <a:pt x="180810" y="103678"/>
                  </a:lnTo>
                  <a:lnTo>
                    <a:pt x="189231" y="80421"/>
                  </a:lnTo>
                  <a:lnTo>
                    <a:pt x="191804" y="55657"/>
                  </a:lnTo>
                  <a:lnTo>
                    <a:pt x="189048" y="32952"/>
                  </a:lnTo>
                  <a:lnTo>
                    <a:pt x="180804" y="14282"/>
                  </a:lnTo>
                  <a:lnTo>
                    <a:pt x="175330" y="6028"/>
                  </a:lnTo>
                  <a:lnTo>
                    <a:pt x="165832" y="1695"/>
                  </a:lnTo>
                  <a:lnTo>
                    <a:pt x="139680" y="0"/>
                  </a:lnTo>
                  <a:lnTo>
                    <a:pt x="111680" y="9385"/>
                  </a:lnTo>
                  <a:lnTo>
                    <a:pt x="85977" y="25255"/>
                  </a:lnTo>
                  <a:lnTo>
                    <a:pt x="42779" y="68705"/>
                  </a:lnTo>
                  <a:lnTo>
                    <a:pt x="18070" y="124918"/>
                  </a:lnTo>
                  <a:lnTo>
                    <a:pt x="749" y="188414"/>
                  </a:lnTo>
                  <a:lnTo>
                    <a:pt x="0" y="247653"/>
                  </a:lnTo>
                  <a:lnTo>
                    <a:pt x="2151" y="259874"/>
                  </a:lnTo>
                  <a:lnTo>
                    <a:pt x="13901" y="282813"/>
                  </a:lnTo>
                  <a:lnTo>
                    <a:pt x="21948" y="293843"/>
                  </a:lnTo>
                  <a:lnTo>
                    <a:pt x="33161" y="301196"/>
                  </a:lnTo>
                  <a:lnTo>
                    <a:pt x="61218" y="309367"/>
                  </a:lnTo>
                  <a:lnTo>
                    <a:pt x="109899" y="302788"/>
                  </a:lnTo>
                  <a:lnTo>
                    <a:pt x="163109" y="278434"/>
                  </a:lnTo>
                  <a:lnTo>
                    <a:pt x="217025" y="2422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654218" y="3463876"/>
              <a:ext cx="42115" cy="515897"/>
            </a:xfrm>
            <a:custGeom>
              <a:avLst/>
              <a:gdLst/>
              <a:ahLst/>
              <a:cxnLst/>
              <a:rect l="0" t="0" r="0" b="0"/>
              <a:pathLst>
                <a:path w="42115" h="515897">
                  <a:moveTo>
                    <a:pt x="42114" y="0"/>
                  </a:moveTo>
                  <a:lnTo>
                    <a:pt x="33781" y="54144"/>
                  </a:lnTo>
                  <a:lnTo>
                    <a:pt x="32237" y="104560"/>
                  </a:lnTo>
                  <a:lnTo>
                    <a:pt x="31779" y="165121"/>
                  </a:lnTo>
                  <a:lnTo>
                    <a:pt x="28523" y="216991"/>
                  </a:lnTo>
                  <a:lnTo>
                    <a:pt x="23270" y="265115"/>
                  </a:lnTo>
                  <a:lnTo>
                    <a:pt x="21713" y="316418"/>
                  </a:lnTo>
                  <a:lnTo>
                    <a:pt x="18132" y="365545"/>
                  </a:lnTo>
                  <a:lnTo>
                    <a:pt x="12030" y="424066"/>
                  </a:lnTo>
                  <a:lnTo>
                    <a:pt x="2393" y="486429"/>
                  </a:lnTo>
                  <a:lnTo>
                    <a:pt x="0" y="515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622632" y="3621803"/>
              <a:ext cx="305328" cy="21058"/>
            </a:xfrm>
            <a:custGeom>
              <a:avLst/>
              <a:gdLst/>
              <a:ahLst/>
              <a:cxnLst/>
              <a:rect l="0" t="0" r="0" b="0"/>
              <a:pathLst>
                <a:path w="305328" h="21058">
                  <a:moveTo>
                    <a:pt x="0" y="21057"/>
                  </a:moveTo>
                  <a:lnTo>
                    <a:pt x="28727" y="13822"/>
                  </a:lnTo>
                  <a:lnTo>
                    <a:pt x="80261" y="10335"/>
                  </a:lnTo>
                  <a:lnTo>
                    <a:pt x="143365" y="3582"/>
                  </a:lnTo>
                  <a:lnTo>
                    <a:pt x="194427" y="1062"/>
                  </a:lnTo>
                  <a:lnTo>
                    <a:pt x="244912" y="315"/>
                  </a:lnTo>
                  <a:lnTo>
                    <a:pt x="3053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896166" y="3548104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959130" y="4064000"/>
              <a:ext cx="1874073" cy="30919"/>
            </a:xfrm>
            <a:custGeom>
              <a:avLst/>
              <a:gdLst/>
              <a:ahLst/>
              <a:cxnLst/>
              <a:rect l="0" t="0" r="0" b="0"/>
              <a:pathLst>
                <a:path w="1874073" h="30919">
                  <a:moveTo>
                    <a:pt x="0" y="10529"/>
                  </a:moveTo>
                  <a:lnTo>
                    <a:pt x="60383" y="10529"/>
                  </a:lnTo>
                  <a:lnTo>
                    <a:pt x="118107" y="10529"/>
                  </a:lnTo>
                  <a:lnTo>
                    <a:pt x="173424" y="10529"/>
                  </a:lnTo>
                  <a:lnTo>
                    <a:pt x="234038" y="10529"/>
                  </a:lnTo>
                  <a:lnTo>
                    <a:pt x="291071" y="10529"/>
                  </a:lnTo>
                  <a:lnTo>
                    <a:pt x="350517" y="10529"/>
                  </a:lnTo>
                  <a:lnTo>
                    <a:pt x="400995" y="10529"/>
                  </a:lnTo>
                  <a:lnTo>
                    <a:pt x="452995" y="10529"/>
                  </a:lnTo>
                  <a:lnTo>
                    <a:pt x="505448" y="10529"/>
                  </a:lnTo>
                  <a:lnTo>
                    <a:pt x="558033" y="10529"/>
                  </a:lnTo>
                  <a:lnTo>
                    <a:pt x="613779" y="10529"/>
                  </a:lnTo>
                  <a:lnTo>
                    <a:pt x="674750" y="10529"/>
                  </a:lnTo>
                  <a:lnTo>
                    <a:pt x="734150" y="10529"/>
                  </a:lnTo>
                  <a:lnTo>
                    <a:pt x="791914" y="13648"/>
                  </a:lnTo>
                  <a:lnTo>
                    <a:pt x="853483" y="18862"/>
                  </a:lnTo>
                  <a:lnTo>
                    <a:pt x="916179" y="20407"/>
                  </a:lnTo>
                  <a:lnTo>
                    <a:pt x="979209" y="23984"/>
                  </a:lnTo>
                  <a:lnTo>
                    <a:pt x="1042339" y="29333"/>
                  </a:lnTo>
                  <a:lnTo>
                    <a:pt x="1105497" y="30918"/>
                  </a:lnTo>
                  <a:lnTo>
                    <a:pt x="1148778" y="30119"/>
                  </a:lnTo>
                  <a:lnTo>
                    <a:pt x="1195310" y="25865"/>
                  </a:lnTo>
                  <a:lnTo>
                    <a:pt x="1240168" y="23194"/>
                  </a:lnTo>
                  <a:lnTo>
                    <a:pt x="1283501" y="22007"/>
                  </a:lnTo>
                  <a:lnTo>
                    <a:pt x="1326156" y="21479"/>
                  </a:lnTo>
                  <a:lnTo>
                    <a:pt x="1389633" y="21182"/>
                  </a:lnTo>
                  <a:lnTo>
                    <a:pt x="1452894" y="21094"/>
                  </a:lnTo>
                  <a:lnTo>
                    <a:pt x="1510503" y="21068"/>
                  </a:lnTo>
                  <a:lnTo>
                    <a:pt x="1570206" y="15471"/>
                  </a:lnTo>
                  <a:lnTo>
                    <a:pt x="1626760" y="11993"/>
                  </a:lnTo>
                  <a:lnTo>
                    <a:pt x="1689867" y="9648"/>
                  </a:lnTo>
                  <a:lnTo>
                    <a:pt x="1747392" y="2253"/>
                  </a:lnTo>
                  <a:lnTo>
                    <a:pt x="1803816" y="445"/>
                  </a:lnTo>
                  <a:lnTo>
                    <a:pt x="1861586" y="59"/>
                  </a:lnTo>
                  <a:lnTo>
                    <a:pt x="187407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7894255" y="3621803"/>
            <a:ext cx="525913" cy="315856"/>
            <a:chOff x="7894255" y="3621803"/>
            <a:chExt cx="525913" cy="315856"/>
          </a:xfrm>
        </p:grpSpPr>
        <p:sp>
          <p:nvSpPr>
            <p:cNvPr id="153" name="Freeform 152"/>
            <p:cNvSpPr/>
            <p:nvPr/>
          </p:nvSpPr>
          <p:spPr>
            <a:xfrm>
              <a:off x="7959544" y="3779731"/>
              <a:ext cx="410613" cy="67971"/>
            </a:xfrm>
            <a:custGeom>
              <a:avLst/>
              <a:gdLst/>
              <a:ahLst/>
              <a:cxnLst/>
              <a:rect l="0" t="0" r="0" b="0"/>
              <a:pathLst>
                <a:path w="410613" h="67971">
                  <a:moveTo>
                    <a:pt x="0" y="0"/>
                  </a:moveTo>
                  <a:lnTo>
                    <a:pt x="43964" y="23719"/>
                  </a:lnTo>
                  <a:lnTo>
                    <a:pt x="106454" y="42002"/>
                  </a:lnTo>
                  <a:lnTo>
                    <a:pt x="167257" y="50540"/>
                  </a:lnTo>
                  <a:lnTo>
                    <a:pt x="218274" y="57609"/>
                  </a:lnTo>
                  <a:lnTo>
                    <a:pt x="270434" y="61523"/>
                  </a:lnTo>
                  <a:lnTo>
                    <a:pt x="332056" y="64015"/>
                  </a:lnTo>
                  <a:lnTo>
                    <a:pt x="372778" y="67970"/>
                  </a:lnTo>
                  <a:lnTo>
                    <a:pt x="410612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180643" y="3621803"/>
              <a:ext cx="239525" cy="315856"/>
            </a:xfrm>
            <a:custGeom>
              <a:avLst/>
              <a:gdLst/>
              <a:ahLst/>
              <a:cxnLst/>
              <a:rect l="0" t="0" r="0" b="0"/>
              <a:pathLst>
                <a:path w="239525" h="315856">
                  <a:moveTo>
                    <a:pt x="0" y="0"/>
                  </a:moveTo>
                  <a:lnTo>
                    <a:pt x="17981" y="24047"/>
                  </a:lnTo>
                  <a:lnTo>
                    <a:pt x="80393" y="80699"/>
                  </a:lnTo>
                  <a:lnTo>
                    <a:pt x="143047" y="113766"/>
                  </a:lnTo>
                  <a:lnTo>
                    <a:pt x="199469" y="144472"/>
                  </a:lnTo>
                  <a:lnTo>
                    <a:pt x="228338" y="160180"/>
                  </a:lnTo>
                  <a:lnTo>
                    <a:pt x="236453" y="166448"/>
                  </a:lnTo>
                  <a:lnTo>
                    <a:pt x="239524" y="174137"/>
                  </a:lnTo>
                  <a:lnTo>
                    <a:pt x="239231" y="182772"/>
                  </a:lnTo>
                  <a:lnTo>
                    <a:pt x="232667" y="200555"/>
                  </a:lnTo>
                  <a:lnTo>
                    <a:pt x="214647" y="223720"/>
                  </a:lnTo>
                  <a:lnTo>
                    <a:pt x="167606" y="259586"/>
                  </a:lnTo>
                  <a:lnTo>
                    <a:pt x="110488" y="286450"/>
                  </a:lnTo>
                  <a:lnTo>
                    <a:pt x="52642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894255" y="3742599"/>
              <a:ext cx="454845" cy="134320"/>
            </a:xfrm>
            <a:custGeom>
              <a:avLst/>
              <a:gdLst/>
              <a:ahLst/>
              <a:cxnLst/>
              <a:rect l="0" t="0" r="0" b="0"/>
              <a:pathLst>
                <a:path w="454845" h="134320">
                  <a:moveTo>
                    <a:pt x="454844" y="58189"/>
                  </a:moveTo>
                  <a:lnTo>
                    <a:pt x="417366" y="49856"/>
                  </a:lnTo>
                  <a:lnTo>
                    <a:pt x="359528" y="40714"/>
                  </a:lnTo>
                  <a:lnTo>
                    <a:pt x="306641" y="34720"/>
                  </a:lnTo>
                  <a:lnTo>
                    <a:pt x="243215" y="20436"/>
                  </a:lnTo>
                  <a:lnTo>
                    <a:pt x="182626" y="13817"/>
                  </a:lnTo>
                  <a:lnTo>
                    <a:pt x="125252" y="7180"/>
                  </a:lnTo>
                  <a:lnTo>
                    <a:pt x="68858" y="5869"/>
                  </a:lnTo>
                  <a:lnTo>
                    <a:pt x="15778" y="2491"/>
                  </a:lnTo>
                  <a:lnTo>
                    <a:pt x="4206" y="0"/>
                  </a:lnTo>
                  <a:lnTo>
                    <a:pt x="0" y="679"/>
                  </a:lnTo>
                  <a:lnTo>
                    <a:pt x="707" y="3471"/>
                  </a:lnTo>
                  <a:lnTo>
                    <a:pt x="4687" y="7672"/>
                  </a:lnTo>
                  <a:lnTo>
                    <a:pt x="27056" y="19174"/>
                  </a:lnTo>
                  <a:lnTo>
                    <a:pt x="31612" y="26330"/>
                  </a:lnTo>
                  <a:lnTo>
                    <a:pt x="33553" y="46759"/>
                  </a:lnTo>
                  <a:lnTo>
                    <a:pt x="13898" y="100184"/>
                  </a:lnTo>
                  <a:lnTo>
                    <a:pt x="9972" y="110752"/>
                  </a:lnTo>
                  <a:lnTo>
                    <a:pt x="10863" y="118967"/>
                  </a:lnTo>
                  <a:lnTo>
                    <a:pt x="14967" y="125614"/>
                  </a:lnTo>
                  <a:lnTo>
                    <a:pt x="21212" y="131215"/>
                  </a:lnTo>
                  <a:lnTo>
                    <a:pt x="43750" y="134319"/>
                  </a:lnTo>
                  <a:lnTo>
                    <a:pt x="107123" y="123803"/>
                  </a:lnTo>
                  <a:lnTo>
                    <a:pt x="163803" y="110621"/>
                  </a:lnTo>
                  <a:lnTo>
                    <a:pt x="213801" y="100240"/>
                  </a:lnTo>
                  <a:lnTo>
                    <a:pt x="268780" y="92875"/>
                  </a:lnTo>
                  <a:lnTo>
                    <a:pt x="326404" y="90693"/>
                  </a:lnTo>
                  <a:lnTo>
                    <a:pt x="377404" y="86927"/>
                  </a:lnTo>
                  <a:lnTo>
                    <a:pt x="436557" y="80763"/>
                  </a:lnTo>
                  <a:lnTo>
                    <a:pt x="442652" y="77917"/>
                  </a:lnTo>
                  <a:lnTo>
                    <a:pt x="443207" y="73681"/>
                  </a:lnTo>
                  <a:lnTo>
                    <a:pt x="440067" y="68517"/>
                  </a:lnTo>
                  <a:lnTo>
                    <a:pt x="413291" y="50071"/>
                  </a:lnTo>
                  <a:lnTo>
                    <a:pt x="353915" y="31282"/>
                  </a:lnTo>
                  <a:lnTo>
                    <a:pt x="304316" y="21100"/>
                  </a:lnTo>
                  <a:lnTo>
                    <a:pt x="245042" y="13948"/>
                  </a:lnTo>
                  <a:lnTo>
                    <a:pt x="182685" y="7206"/>
                  </a:lnTo>
                  <a:lnTo>
                    <a:pt x="123617" y="7044"/>
                  </a:lnTo>
                  <a:lnTo>
                    <a:pt x="60449" y="14654"/>
                  </a:lnTo>
                  <a:lnTo>
                    <a:pt x="39351" y="21682"/>
                  </a:lnTo>
                  <a:lnTo>
                    <a:pt x="30450" y="26832"/>
                  </a:lnTo>
                  <a:lnTo>
                    <a:pt x="25686" y="33775"/>
                  </a:lnTo>
                  <a:lnTo>
                    <a:pt x="23511" y="50847"/>
                  </a:lnTo>
                  <a:lnTo>
                    <a:pt x="26909" y="57974"/>
                  </a:lnTo>
                  <a:lnTo>
                    <a:pt x="40043" y="69012"/>
                  </a:lnTo>
                  <a:lnTo>
                    <a:pt x="67168" y="81802"/>
                  </a:lnTo>
                  <a:lnTo>
                    <a:pt x="117350" y="88199"/>
                  </a:lnTo>
                  <a:lnTo>
                    <a:pt x="165462" y="89307"/>
                  </a:lnTo>
                  <a:lnTo>
                    <a:pt x="227883" y="86562"/>
                  </a:lnTo>
                  <a:lnTo>
                    <a:pt x="280291" y="80691"/>
                  </a:lnTo>
                  <a:lnTo>
                    <a:pt x="335703" y="79531"/>
                  </a:lnTo>
                  <a:lnTo>
                    <a:pt x="369500" y="78160"/>
                  </a:lnTo>
                  <a:lnTo>
                    <a:pt x="369872" y="76183"/>
                  </a:lnTo>
                  <a:lnTo>
                    <a:pt x="360926" y="70865"/>
                  </a:lnTo>
                  <a:lnTo>
                    <a:pt x="334990" y="62465"/>
                  </a:lnTo>
                  <a:lnTo>
                    <a:pt x="284896" y="55914"/>
                  </a:lnTo>
                  <a:lnTo>
                    <a:pt x="229941" y="49290"/>
                  </a:lnTo>
                  <a:lnTo>
                    <a:pt x="171460" y="42661"/>
                  </a:lnTo>
                  <a:lnTo>
                    <a:pt x="110813" y="48172"/>
                  </a:lnTo>
                  <a:lnTo>
                    <a:pt x="55209" y="62228"/>
                  </a:lnTo>
                  <a:lnTo>
                    <a:pt x="51551" y="65560"/>
                  </a:lnTo>
                  <a:lnTo>
                    <a:pt x="52620" y="68952"/>
                  </a:lnTo>
                  <a:lnTo>
                    <a:pt x="56843" y="72383"/>
                  </a:lnTo>
                  <a:lnTo>
                    <a:pt x="90733" y="77212"/>
                  </a:lnTo>
                  <a:lnTo>
                    <a:pt x="147351" y="71608"/>
                  </a:lnTo>
                  <a:lnTo>
                    <a:pt x="210527" y="69288"/>
                  </a:lnTo>
                  <a:lnTo>
                    <a:pt x="262825" y="63241"/>
                  </a:lnTo>
                  <a:lnTo>
                    <a:pt x="322591" y="58017"/>
                  </a:lnTo>
                  <a:lnTo>
                    <a:pt x="380670" y="50052"/>
                  </a:lnTo>
                  <a:lnTo>
                    <a:pt x="394866" y="49255"/>
                  </a:lnTo>
                  <a:lnTo>
                    <a:pt x="400821" y="46384"/>
                  </a:lnTo>
                  <a:lnTo>
                    <a:pt x="401281" y="42130"/>
                  </a:lnTo>
                  <a:lnTo>
                    <a:pt x="398078" y="36954"/>
                  </a:lnTo>
                  <a:lnTo>
                    <a:pt x="378921" y="28084"/>
                  </a:lnTo>
                  <a:lnTo>
                    <a:pt x="332132" y="19633"/>
                  </a:lnTo>
                  <a:lnTo>
                    <a:pt x="280055" y="17129"/>
                  </a:lnTo>
                  <a:lnTo>
                    <a:pt x="231869" y="16387"/>
                  </a:lnTo>
                  <a:lnTo>
                    <a:pt x="168774" y="21725"/>
                  </a:lnTo>
                  <a:lnTo>
                    <a:pt x="119868" y="30747"/>
                  </a:lnTo>
                  <a:lnTo>
                    <a:pt x="66582" y="43106"/>
                  </a:lnTo>
                  <a:lnTo>
                    <a:pt x="28368" y="48651"/>
                  </a:lnTo>
                  <a:lnTo>
                    <a:pt x="9495" y="58239"/>
                  </a:lnTo>
                  <a:lnTo>
                    <a:pt x="4697" y="65241"/>
                  </a:lnTo>
                  <a:lnTo>
                    <a:pt x="2484" y="82380"/>
                  </a:lnTo>
                  <a:lnTo>
                    <a:pt x="7042" y="89524"/>
                  </a:lnTo>
                  <a:lnTo>
                    <a:pt x="24583" y="100582"/>
                  </a:lnTo>
                  <a:lnTo>
                    <a:pt x="60767" y="107794"/>
                  </a:lnTo>
                  <a:lnTo>
                    <a:pt x="123576" y="98979"/>
                  </a:lnTo>
                  <a:lnTo>
                    <a:pt x="178058" y="86003"/>
                  </a:lnTo>
                  <a:lnTo>
                    <a:pt x="229851" y="79411"/>
                  </a:lnTo>
                  <a:lnTo>
                    <a:pt x="275859" y="687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8571661" y="3516518"/>
            <a:ext cx="1303063" cy="484312"/>
            <a:chOff x="8571661" y="3516518"/>
            <a:chExt cx="1303063" cy="484312"/>
          </a:xfrm>
        </p:grpSpPr>
        <p:sp>
          <p:nvSpPr>
            <p:cNvPr id="157" name="Freeform 156"/>
            <p:cNvSpPr/>
            <p:nvPr/>
          </p:nvSpPr>
          <p:spPr>
            <a:xfrm>
              <a:off x="8571661" y="3569161"/>
              <a:ext cx="19455" cy="431669"/>
            </a:xfrm>
            <a:custGeom>
              <a:avLst/>
              <a:gdLst/>
              <a:ahLst/>
              <a:cxnLst/>
              <a:rect l="0" t="0" r="0" b="0"/>
              <a:pathLst>
                <a:path w="19455" h="431669">
                  <a:moveTo>
                    <a:pt x="9065" y="0"/>
                  </a:moveTo>
                  <a:lnTo>
                    <a:pt x="5946" y="42691"/>
                  </a:lnTo>
                  <a:lnTo>
                    <a:pt x="0" y="89931"/>
                  </a:lnTo>
                  <a:lnTo>
                    <a:pt x="7062" y="149883"/>
                  </a:lnTo>
                  <a:lnTo>
                    <a:pt x="14258" y="198452"/>
                  </a:lnTo>
                  <a:lnTo>
                    <a:pt x="18012" y="253513"/>
                  </a:lnTo>
                  <a:lnTo>
                    <a:pt x="19124" y="316100"/>
                  </a:lnTo>
                  <a:lnTo>
                    <a:pt x="19454" y="367920"/>
                  </a:lnTo>
                  <a:lnTo>
                    <a:pt x="11241" y="420847"/>
                  </a:lnTo>
                  <a:lnTo>
                    <a:pt x="9065" y="431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8686011" y="3727143"/>
              <a:ext cx="178985" cy="258245"/>
            </a:xfrm>
            <a:custGeom>
              <a:avLst/>
              <a:gdLst/>
              <a:ahLst/>
              <a:cxnLst/>
              <a:rect l="0" t="0" r="0" b="0"/>
              <a:pathLst>
                <a:path w="178985" h="258245">
                  <a:moveTo>
                    <a:pt x="0" y="84173"/>
                  </a:moveTo>
                  <a:lnTo>
                    <a:pt x="27556" y="91409"/>
                  </a:lnTo>
                  <a:lnTo>
                    <a:pt x="83778" y="94051"/>
                  </a:lnTo>
                  <a:lnTo>
                    <a:pt x="110934" y="92073"/>
                  </a:lnTo>
                  <a:lnTo>
                    <a:pt x="144783" y="77805"/>
                  </a:lnTo>
                  <a:lnTo>
                    <a:pt x="162224" y="65355"/>
                  </a:lnTo>
                  <a:lnTo>
                    <a:pt x="171535" y="45784"/>
                  </a:lnTo>
                  <a:lnTo>
                    <a:pt x="174019" y="34014"/>
                  </a:lnTo>
                  <a:lnTo>
                    <a:pt x="172165" y="23828"/>
                  </a:lnTo>
                  <a:lnTo>
                    <a:pt x="160745" y="6270"/>
                  </a:lnTo>
                  <a:lnTo>
                    <a:pt x="151617" y="1822"/>
                  </a:lnTo>
                  <a:lnTo>
                    <a:pt x="128997" y="0"/>
                  </a:lnTo>
                  <a:lnTo>
                    <a:pt x="95543" y="11140"/>
                  </a:lnTo>
                  <a:lnTo>
                    <a:pt x="68993" y="34848"/>
                  </a:lnTo>
                  <a:lnTo>
                    <a:pt x="40231" y="88771"/>
                  </a:lnTo>
                  <a:lnTo>
                    <a:pt x="27258" y="128040"/>
                  </a:lnTo>
                  <a:lnTo>
                    <a:pt x="25233" y="180229"/>
                  </a:lnTo>
                  <a:lnTo>
                    <a:pt x="33051" y="211482"/>
                  </a:lnTo>
                  <a:lnTo>
                    <a:pt x="47444" y="234731"/>
                  </a:lnTo>
                  <a:lnTo>
                    <a:pt x="56196" y="244207"/>
                  </a:lnTo>
                  <a:lnTo>
                    <a:pt x="78399" y="254735"/>
                  </a:lnTo>
                  <a:lnTo>
                    <a:pt x="102694" y="258244"/>
                  </a:lnTo>
                  <a:lnTo>
                    <a:pt x="125190" y="255905"/>
                  </a:lnTo>
                  <a:lnTo>
                    <a:pt x="178984" y="2315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8930930" y="3716250"/>
              <a:ext cx="228864" cy="242466"/>
            </a:xfrm>
            <a:custGeom>
              <a:avLst/>
              <a:gdLst/>
              <a:ahLst/>
              <a:cxnLst/>
              <a:rect l="0" t="0" r="0" b="0"/>
              <a:pathLst>
                <a:path w="228864" h="242466">
                  <a:moveTo>
                    <a:pt x="144635" y="52952"/>
                  </a:moveTo>
                  <a:lnTo>
                    <a:pt x="150224" y="36185"/>
                  </a:lnTo>
                  <a:lnTo>
                    <a:pt x="149531" y="28906"/>
                  </a:lnTo>
                  <a:lnTo>
                    <a:pt x="142522" y="14579"/>
                  </a:lnTo>
                  <a:lnTo>
                    <a:pt x="133867" y="10992"/>
                  </a:lnTo>
                  <a:lnTo>
                    <a:pt x="108654" y="10127"/>
                  </a:lnTo>
                  <a:lnTo>
                    <a:pt x="84189" y="19880"/>
                  </a:lnTo>
                  <a:lnTo>
                    <a:pt x="53806" y="45103"/>
                  </a:lnTo>
                  <a:lnTo>
                    <a:pt x="16470" y="95419"/>
                  </a:lnTo>
                  <a:lnTo>
                    <a:pt x="6565" y="116280"/>
                  </a:lnTo>
                  <a:lnTo>
                    <a:pt x="0" y="164523"/>
                  </a:lnTo>
                  <a:lnTo>
                    <a:pt x="3644" y="212092"/>
                  </a:lnTo>
                  <a:lnTo>
                    <a:pt x="8527" y="223387"/>
                  </a:lnTo>
                  <a:lnTo>
                    <a:pt x="23311" y="239055"/>
                  </a:lnTo>
                  <a:lnTo>
                    <a:pt x="32167" y="241362"/>
                  </a:lnTo>
                  <a:lnTo>
                    <a:pt x="51365" y="237685"/>
                  </a:lnTo>
                  <a:lnTo>
                    <a:pt x="107590" y="185003"/>
                  </a:lnTo>
                  <a:lnTo>
                    <a:pt x="124430" y="156809"/>
                  </a:lnTo>
                  <a:lnTo>
                    <a:pt x="147405" y="97073"/>
                  </a:lnTo>
                  <a:lnTo>
                    <a:pt x="163393" y="57836"/>
                  </a:lnTo>
                  <a:lnTo>
                    <a:pt x="180598" y="0"/>
                  </a:lnTo>
                  <a:lnTo>
                    <a:pt x="168246" y="63422"/>
                  </a:lnTo>
                  <a:lnTo>
                    <a:pt x="169569" y="112986"/>
                  </a:lnTo>
                  <a:lnTo>
                    <a:pt x="174250" y="160427"/>
                  </a:lnTo>
                  <a:lnTo>
                    <a:pt x="177685" y="191966"/>
                  </a:lnTo>
                  <a:lnTo>
                    <a:pt x="187010" y="217682"/>
                  </a:lnTo>
                  <a:lnTo>
                    <a:pt x="193942" y="225943"/>
                  </a:lnTo>
                  <a:lnTo>
                    <a:pt x="228863" y="2424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177848" y="3516518"/>
              <a:ext cx="171459" cy="426474"/>
            </a:xfrm>
            <a:custGeom>
              <a:avLst/>
              <a:gdLst/>
              <a:ahLst/>
              <a:cxnLst/>
              <a:rect l="0" t="0" r="0" b="0"/>
              <a:pathLst>
                <a:path w="171459" h="426474">
                  <a:moveTo>
                    <a:pt x="150401" y="0"/>
                  </a:moveTo>
                  <a:lnTo>
                    <a:pt x="161854" y="46837"/>
                  </a:lnTo>
                  <a:lnTo>
                    <a:pt x="168613" y="103565"/>
                  </a:lnTo>
                  <a:lnTo>
                    <a:pt x="170615" y="154298"/>
                  </a:lnTo>
                  <a:lnTo>
                    <a:pt x="171208" y="202086"/>
                  </a:lnTo>
                  <a:lnTo>
                    <a:pt x="169008" y="236045"/>
                  </a:lnTo>
                  <a:lnTo>
                    <a:pt x="155784" y="286879"/>
                  </a:lnTo>
                  <a:lnTo>
                    <a:pt x="140242" y="343450"/>
                  </a:lnTo>
                  <a:lnTo>
                    <a:pt x="125907" y="394356"/>
                  </a:lnTo>
                  <a:lnTo>
                    <a:pt x="123543" y="396265"/>
                  </a:lnTo>
                  <a:lnTo>
                    <a:pt x="120917" y="379669"/>
                  </a:lnTo>
                  <a:lnTo>
                    <a:pt x="125027" y="330863"/>
                  </a:lnTo>
                  <a:lnTo>
                    <a:pt x="128065" y="277538"/>
                  </a:lnTo>
                  <a:lnTo>
                    <a:pt x="122536" y="248522"/>
                  </a:lnTo>
                  <a:lnTo>
                    <a:pt x="117787" y="235872"/>
                  </a:lnTo>
                  <a:lnTo>
                    <a:pt x="109941" y="229778"/>
                  </a:lnTo>
                  <a:lnTo>
                    <a:pt x="100031" y="228055"/>
                  </a:lnTo>
                  <a:lnTo>
                    <a:pt x="78881" y="232379"/>
                  </a:lnTo>
                  <a:lnTo>
                    <a:pt x="61683" y="242100"/>
                  </a:lnTo>
                  <a:lnTo>
                    <a:pt x="49359" y="257339"/>
                  </a:lnTo>
                  <a:lnTo>
                    <a:pt x="11733" y="317591"/>
                  </a:lnTo>
                  <a:lnTo>
                    <a:pt x="0" y="347955"/>
                  </a:lnTo>
                  <a:lnTo>
                    <a:pt x="293" y="384768"/>
                  </a:lnTo>
                  <a:lnTo>
                    <a:pt x="8038" y="405365"/>
                  </a:lnTo>
                  <a:lnTo>
                    <a:pt x="13378" y="414132"/>
                  </a:lnTo>
                  <a:lnTo>
                    <a:pt x="21618" y="419978"/>
                  </a:lnTo>
                  <a:lnTo>
                    <a:pt x="43251" y="426473"/>
                  </a:lnTo>
                  <a:lnTo>
                    <a:pt x="87327" y="424540"/>
                  </a:lnTo>
                  <a:lnTo>
                    <a:pt x="142708" y="400105"/>
                  </a:lnTo>
                  <a:lnTo>
                    <a:pt x="171458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9370363" y="3715769"/>
              <a:ext cx="171536" cy="269828"/>
            </a:xfrm>
            <a:custGeom>
              <a:avLst/>
              <a:gdLst/>
              <a:ahLst/>
              <a:cxnLst/>
              <a:rect l="0" t="0" r="0" b="0"/>
              <a:pathLst>
                <a:path w="171536" h="269828">
                  <a:moveTo>
                    <a:pt x="0" y="53433"/>
                  </a:moveTo>
                  <a:lnTo>
                    <a:pt x="5590" y="75790"/>
                  </a:lnTo>
                  <a:lnTo>
                    <a:pt x="17693" y="93005"/>
                  </a:lnTo>
                  <a:lnTo>
                    <a:pt x="35940" y="107286"/>
                  </a:lnTo>
                  <a:lnTo>
                    <a:pt x="59647" y="117532"/>
                  </a:lnTo>
                  <a:lnTo>
                    <a:pt x="82662" y="119746"/>
                  </a:lnTo>
                  <a:lnTo>
                    <a:pt x="104589" y="115661"/>
                  </a:lnTo>
                  <a:lnTo>
                    <a:pt x="126033" y="106046"/>
                  </a:lnTo>
                  <a:lnTo>
                    <a:pt x="152246" y="81890"/>
                  </a:lnTo>
                  <a:lnTo>
                    <a:pt x="169242" y="52506"/>
                  </a:lnTo>
                  <a:lnTo>
                    <a:pt x="171535" y="31964"/>
                  </a:lnTo>
                  <a:lnTo>
                    <a:pt x="170509" y="21573"/>
                  </a:lnTo>
                  <a:lnTo>
                    <a:pt x="166315" y="13476"/>
                  </a:lnTo>
                  <a:lnTo>
                    <a:pt x="152297" y="1359"/>
                  </a:lnTo>
                  <a:lnTo>
                    <a:pt x="142476" y="0"/>
                  </a:lnTo>
                  <a:lnTo>
                    <a:pt x="119084" y="4729"/>
                  </a:lnTo>
                  <a:lnTo>
                    <a:pt x="96210" y="20868"/>
                  </a:lnTo>
                  <a:lnTo>
                    <a:pt x="69841" y="53143"/>
                  </a:lnTo>
                  <a:lnTo>
                    <a:pt x="60286" y="75531"/>
                  </a:lnTo>
                  <a:lnTo>
                    <a:pt x="51032" y="128032"/>
                  </a:lnTo>
                  <a:lnTo>
                    <a:pt x="47248" y="157948"/>
                  </a:lnTo>
                  <a:lnTo>
                    <a:pt x="51694" y="210742"/>
                  </a:lnTo>
                  <a:lnTo>
                    <a:pt x="61590" y="249002"/>
                  </a:lnTo>
                  <a:lnTo>
                    <a:pt x="72607" y="267474"/>
                  </a:lnTo>
                  <a:lnTo>
                    <a:pt x="81160" y="269827"/>
                  </a:lnTo>
                  <a:lnTo>
                    <a:pt x="103142" y="263082"/>
                  </a:lnTo>
                  <a:lnTo>
                    <a:pt x="147399" y="2324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9601990" y="3716560"/>
              <a:ext cx="52643" cy="184992"/>
            </a:xfrm>
            <a:custGeom>
              <a:avLst/>
              <a:gdLst/>
              <a:ahLst/>
              <a:cxnLst/>
              <a:rect l="0" t="0" r="0" b="0"/>
              <a:pathLst>
                <a:path w="52643" h="184992">
                  <a:moveTo>
                    <a:pt x="0" y="0"/>
                  </a:moveTo>
                  <a:lnTo>
                    <a:pt x="0" y="57264"/>
                  </a:lnTo>
                  <a:lnTo>
                    <a:pt x="0" y="109773"/>
                  </a:lnTo>
                  <a:lnTo>
                    <a:pt x="0" y="163547"/>
                  </a:lnTo>
                  <a:lnTo>
                    <a:pt x="0" y="184991"/>
                  </a:lnTo>
                  <a:lnTo>
                    <a:pt x="0" y="128496"/>
                  </a:lnTo>
                  <a:lnTo>
                    <a:pt x="3120" y="68449"/>
                  </a:lnTo>
                  <a:lnTo>
                    <a:pt x="5589" y="56161"/>
                  </a:lnTo>
                  <a:lnTo>
                    <a:pt x="17693" y="36269"/>
                  </a:lnTo>
                  <a:lnTo>
                    <a:pt x="37998" y="18155"/>
                  </a:lnTo>
                  <a:lnTo>
                    <a:pt x="52642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9743857" y="3710970"/>
              <a:ext cx="130867" cy="226689"/>
            </a:xfrm>
            <a:custGeom>
              <a:avLst/>
              <a:gdLst/>
              <a:ahLst/>
              <a:cxnLst/>
              <a:rect l="0" t="0" r="0" b="0"/>
              <a:pathLst>
                <a:path w="130867" h="226689">
                  <a:moveTo>
                    <a:pt x="110817" y="5590"/>
                  </a:moveTo>
                  <a:lnTo>
                    <a:pt x="94049" y="0"/>
                  </a:lnTo>
                  <a:lnTo>
                    <a:pt x="76458" y="376"/>
                  </a:lnTo>
                  <a:lnTo>
                    <a:pt x="26224" y="14479"/>
                  </a:lnTo>
                  <a:lnTo>
                    <a:pt x="5370" y="25528"/>
                  </a:lnTo>
                  <a:lnTo>
                    <a:pt x="744" y="32920"/>
                  </a:lnTo>
                  <a:lnTo>
                    <a:pt x="0" y="41358"/>
                  </a:lnTo>
                  <a:lnTo>
                    <a:pt x="1844" y="50492"/>
                  </a:lnTo>
                  <a:lnTo>
                    <a:pt x="16371" y="66880"/>
                  </a:lnTo>
                  <a:lnTo>
                    <a:pt x="69415" y="96465"/>
                  </a:lnTo>
                  <a:lnTo>
                    <a:pt x="107908" y="117784"/>
                  </a:lnTo>
                  <a:lnTo>
                    <a:pt x="124342" y="135002"/>
                  </a:lnTo>
                  <a:lnTo>
                    <a:pt x="130362" y="144507"/>
                  </a:lnTo>
                  <a:lnTo>
                    <a:pt x="130866" y="155523"/>
                  </a:lnTo>
                  <a:lnTo>
                    <a:pt x="122067" y="180241"/>
                  </a:lnTo>
                  <a:lnTo>
                    <a:pt x="106459" y="197466"/>
                  </a:lnTo>
                  <a:lnTo>
                    <a:pt x="74821" y="213740"/>
                  </a:lnTo>
                  <a:lnTo>
                    <a:pt x="26589" y="2266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320318" y="4053472"/>
            <a:ext cx="9797569" cy="1189721"/>
            <a:chOff x="320318" y="4053472"/>
            <a:chExt cx="9797569" cy="1189721"/>
          </a:xfrm>
        </p:grpSpPr>
        <p:sp>
          <p:nvSpPr>
            <p:cNvPr id="165" name="Freeform 164"/>
            <p:cNvSpPr/>
            <p:nvPr/>
          </p:nvSpPr>
          <p:spPr>
            <a:xfrm>
              <a:off x="320318" y="4348269"/>
              <a:ext cx="321921" cy="337130"/>
            </a:xfrm>
            <a:custGeom>
              <a:avLst/>
              <a:gdLst/>
              <a:ahLst/>
              <a:cxnLst/>
              <a:rect l="0" t="0" r="0" b="0"/>
              <a:pathLst>
                <a:path w="321921" h="337130">
                  <a:moveTo>
                    <a:pt x="6065" y="42115"/>
                  </a:moveTo>
                  <a:lnTo>
                    <a:pt x="0" y="81802"/>
                  </a:lnTo>
                  <a:lnTo>
                    <a:pt x="2590" y="104207"/>
                  </a:lnTo>
                  <a:lnTo>
                    <a:pt x="25394" y="157786"/>
                  </a:lnTo>
                  <a:lnTo>
                    <a:pt x="48028" y="221087"/>
                  </a:lnTo>
                  <a:lnTo>
                    <a:pt x="69223" y="284269"/>
                  </a:lnTo>
                  <a:lnTo>
                    <a:pt x="76641" y="318975"/>
                  </a:lnTo>
                  <a:lnTo>
                    <a:pt x="77683" y="331973"/>
                  </a:lnTo>
                  <a:lnTo>
                    <a:pt x="80716" y="337129"/>
                  </a:lnTo>
                  <a:lnTo>
                    <a:pt x="85079" y="337057"/>
                  </a:lnTo>
                  <a:lnTo>
                    <a:pt x="90326" y="333499"/>
                  </a:lnTo>
                  <a:lnTo>
                    <a:pt x="99277" y="320188"/>
                  </a:lnTo>
                  <a:lnTo>
                    <a:pt x="103301" y="311725"/>
                  </a:lnTo>
                  <a:lnTo>
                    <a:pt x="108965" y="260689"/>
                  </a:lnTo>
                  <a:lnTo>
                    <a:pt x="119285" y="200194"/>
                  </a:lnTo>
                  <a:lnTo>
                    <a:pt x="130339" y="146665"/>
                  </a:lnTo>
                  <a:lnTo>
                    <a:pt x="141627" y="115097"/>
                  </a:lnTo>
                  <a:lnTo>
                    <a:pt x="149082" y="105978"/>
                  </a:lnTo>
                  <a:lnTo>
                    <a:pt x="157562" y="101068"/>
                  </a:lnTo>
                  <a:lnTo>
                    <a:pt x="166725" y="98964"/>
                  </a:lnTo>
                  <a:lnTo>
                    <a:pt x="174003" y="101071"/>
                  </a:lnTo>
                  <a:lnTo>
                    <a:pt x="180025" y="105985"/>
                  </a:lnTo>
                  <a:lnTo>
                    <a:pt x="194090" y="129670"/>
                  </a:lnTo>
                  <a:lnTo>
                    <a:pt x="216505" y="189806"/>
                  </a:lnTo>
                  <a:lnTo>
                    <a:pt x="234166" y="251770"/>
                  </a:lnTo>
                  <a:lnTo>
                    <a:pt x="245876" y="296607"/>
                  </a:lnTo>
                  <a:lnTo>
                    <a:pt x="257317" y="317439"/>
                  </a:lnTo>
                  <a:lnTo>
                    <a:pt x="262474" y="320421"/>
                  </a:lnTo>
                  <a:lnTo>
                    <a:pt x="267082" y="318899"/>
                  </a:lnTo>
                  <a:lnTo>
                    <a:pt x="271323" y="314375"/>
                  </a:lnTo>
                  <a:lnTo>
                    <a:pt x="277293" y="280062"/>
                  </a:lnTo>
                  <a:lnTo>
                    <a:pt x="280480" y="225641"/>
                  </a:lnTo>
                  <a:lnTo>
                    <a:pt x="288042" y="170523"/>
                  </a:lnTo>
                  <a:lnTo>
                    <a:pt x="295471" y="109853"/>
                  </a:lnTo>
                  <a:lnTo>
                    <a:pt x="302138" y="50773"/>
                  </a:lnTo>
                  <a:lnTo>
                    <a:pt x="3219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47523" y="4232456"/>
              <a:ext cx="218871" cy="389556"/>
            </a:xfrm>
            <a:custGeom>
              <a:avLst/>
              <a:gdLst/>
              <a:ahLst/>
              <a:cxnLst/>
              <a:rect l="0" t="0" r="0" b="0"/>
              <a:pathLst>
                <a:path w="218871" h="389556">
                  <a:moveTo>
                    <a:pt x="0" y="0"/>
                  </a:moveTo>
                  <a:lnTo>
                    <a:pt x="7236" y="50433"/>
                  </a:lnTo>
                  <a:lnTo>
                    <a:pt x="10723" y="105410"/>
                  </a:lnTo>
                  <a:lnTo>
                    <a:pt x="17475" y="153545"/>
                  </a:lnTo>
                  <a:lnTo>
                    <a:pt x="19996" y="203162"/>
                  </a:lnTo>
                  <a:lnTo>
                    <a:pt x="23967" y="262443"/>
                  </a:lnTo>
                  <a:lnTo>
                    <a:pt x="29329" y="311338"/>
                  </a:lnTo>
                  <a:lnTo>
                    <a:pt x="25551" y="373974"/>
                  </a:lnTo>
                  <a:lnTo>
                    <a:pt x="24053" y="377998"/>
                  </a:lnTo>
                  <a:lnTo>
                    <a:pt x="23054" y="376001"/>
                  </a:lnTo>
                  <a:lnTo>
                    <a:pt x="22490" y="313420"/>
                  </a:lnTo>
                  <a:lnTo>
                    <a:pt x="35746" y="253750"/>
                  </a:lnTo>
                  <a:lnTo>
                    <a:pt x="51406" y="227004"/>
                  </a:lnTo>
                  <a:lnTo>
                    <a:pt x="87647" y="189829"/>
                  </a:lnTo>
                  <a:lnTo>
                    <a:pt x="97036" y="182704"/>
                  </a:lnTo>
                  <a:lnTo>
                    <a:pt x="123066" y="174789"/>
                  </a:lnTo>
                  <a:lnTo>
                    <a:pt x="138196" y="172678"/>
                  </a:lnTo>
                  <a:lnTo>
                    <a:pt x="164366" y="179691"/>
                  </a:lnTo>
                  <a:lnTo>
                    <a:pt x="176258" y="186475"/>
                  </a:lnTo>
                  <a:lnTo>
                    <a:pt x="195710" y="209610"/>
                  </a:lnTo>
                  <a:lnTo>
                    <a:pt x="209815" y="238219"/>
                  </a:lnTo>
                  <a:lnTo>
                    <a:pt x="218870" y="300953"/>
                  </a:lnTo>
                  <a:lnTo>
                    <a:pt x="217319" y="353554"/>
                  </a:lnTo>
                  <a:lnTo>
                    <a:pt x="21057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1063378" y="4376990"/>
              <a:ext cx="172001" cy="247985"/>
            </a:xfrm>
            <a:custGeom>
              <a:avLst/>
              <a:gdLst/>
              <a:ahLst/>
              <a:cxnLst/>
              <a:rect l="0" t="0" r="0" b="0"/>
              <a:pathLst>
                <a:path w="172001" h="247985">
                  <a:moveTo>
                    <a:pt x="21057" y="13394"/>
                  </a:moveTo>
                  <a:lnTo>
                    <a:pt x="21057" y="62325"/>
                  </a:lnTo>
                  <a:lnTo>
                    <a:pt x="21057" y="113289"/>
                  </a:lnTo>
                  <a:lnTo>
                    <a:pt x="21057" y="169724"/>
                  </a:lnTo>
                  <a:lnTo>
                    <a:pt x="23397" y="203367"/>
                  </a:lnTo>
                  <a:lnTo>
                    <a:pt x="32236" y="230017"/>
                  </a:lnTo>
                  <a:lnTo>
                    <a:pt x="40208" y="238528"/>
                  </a:lnTo>
                  <a:lnTo>
                    <a:pt x="61544" y="247984"/>
                  </a:lnTo>
                  <a:lnTo>
                    <a:pt x="83505" y="245948"/>
                  </a:lnTo>
                  <a:lnTo>
                    <a:pt x="103794" y="237244"/>
                  </a:lnTo>
                  <a:lnTo>
                    <a:pt x="120610" y="225576"/>
                  </a:lnTo>
                  <a:lnTo>
                    <a:pt x="132763" y="209473"/>
                  </a:lnTo>
                  <a:lnTo>
                    <a:pt x="161113" y="157931"/>
                  </a:lnTo>
                  <a:lnTo>
                    <a:pt x="172000" y="114581"/>
                  </a:lnTo>
                  <a:lnTo>
                    <a:pt x="170811" y="89951"/>
                  </a:lnTo>
                  <a:lnTo>
                    <a:pt x="157976" y="50765"/>
                  </a:lnTo>
                  <a:lnTo>
                    <a:pt x="139354" y="20697"/>
                  </a:lnTo>
                  <a:lnTo>
                    <a:pt x="119647" y="7671"/>
                  </a:lnTo>
                  <a:lnTo>
                    <a:pt x="107841" y="2560"/>
                  </a:lnTo>
                  <a:lnTo>
                    <a:pt x="82245" y="0"/>
                  </a:lnTo>
                  <a:lnTo>
                    <a:pt x="56440" y="3931"/>
                  </a:lnTo>
                  <a:lnTo>
                    <a:pt x="33274" y="13478"/>
                  </a:lnTo>
                  <a:lnTo>
                    <a:pt x="17518" y="28639"/>
                  </a:lnTo>
                  <a:lnTo>
                    <a:pt x="0" y="555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1574049" y="4398300"/>
              <a:ext cx="278968" cy="244768"/>
            </a:xfrm>
            <a:custGeom>
              <a:avLst/>
              <a:gdLst/>
              <a:ahLst/>
              <a:cxnLst/>
              <a:rect l="0" t="0" r="0" b="0"/>
              <a:pathLst>
                <a:path w="278968" h="244768">
                  <a:moveTo>
                    <a:pt x="163153" y="44726"/>
                  </a:moveTo>
                  <a:lnTo>
                    <a:pt x="157564" y="22369"/>
                  </a:lnTo>
                  <a:lnTo>
                    <a:pt x="151238" y="14614"/>
                  </a:lnTo>
                  <a:lnTo>
                    <a:pt x="131731" y="2877"/>
                  </a:lnTo>
                  <a:lnTo>
                    <a:pt x="107464" y="0"/>
                  </a:lnTo>
                  <a:lnTo>
                    <a:pt x="83420" y="3791"/>
                  </a:lnTo>
                  <a:lnTo>
                    <a:pt x="56731" y="19079"/>
                  </a:lnTo>
                  <a:lnTo>
                    <a:pt x="41375" y="31768"/>
                  </a:lnTo>
                  <a:lnTo>
                    <a:pt x="19576" y="68832"/>
                  </a:lnTo>
                  <a:lnTo>
                    <a:pt x="6890" y="124184"/>
                  </a:lnTo>
                  <a:lnTo>
                    <a:pt x="0" y="159126"/>
                  </a:lnTo>
                  <a:lnTo>
                    <a:pt x="2123" y="180968"/>
                  </a:lnTo>
                  <a:lnTo>
                    <a:pt x="15485" y="212996"/>
                  </a:lnTo>
                  <a:lnTo>
                    <a:pt x="24933" y="218907"/>
                  </a:lnTo>
                  <a:lnTo>
                    <a:pt x="51029" y="222356"/>
                  </a:lnTo>
                  <a:lnTo>
                    <a:pt x="75886" y="213749"/>
                  </a:lnTo>
                  <a:lnTo>
                    <a:pt x="114849" y="185218"/>
                  </a:lnTo>
                  <a:lnTo>
                    <a:pt x="132203" y="158493"/>
                  </a:lnTo>
                  <a:lnTo>
                    <a:pt x="161471" y="97189"/>
                  </a:lnTo>
                  <a:lnTo>
                    <a:pt x="183526" y="41582"/>
                  </a:lnTo>
                  <a:lnTo>
                    <a:pt x="187264" y="28593"/>
                  </a:lnTo>
                  <a:lnTo>
                    <a:pt x="190925" y="24612"/>
                  </a:lnTo>
                  <a:lnTo>
                    <a:pt x="194536" y="26637"/>
                  </a:lnTo>
                  <a:lnTo>
                    <a:pt x="198113" y="32667"/>
                  </a:lnTo>
                  <a:lnTo>
                    <a:pt x="208737" y="80277"/>
                  </a:lnTo>
                  <a:lnTo>
                    <a:pt x="219293" y="140657"/>
                  </a:lnTo>
                  <a:lnTo>
                    <a:pt x="235419" y="197413"/>
                  </a:lnTo>
                  <a:lnTo>
                    <a:pt x="251423" y="220991"/>
                  </a:lnTo>
                  <a:lnTo>
                    <a:pt x="278967" y="2447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1909887" y="4232456"/>
              <a:ext cx="227399" cy="349348"/>
            </a:xfrm>
            <a:custGeom>
              <a:avLst/>
              <a:gdLst/>
              <a:ahLst/>
              <a:cxnLst/>
              <a:rect l="0" t="0" r="0" b="0"/>
              <a:pathLst>
                <a:path w="227399" h="349348">
                  <a:moveTo>
                    <a:pt x="174756" y="0"/>
                  </a:moveTo>
                  <a:lnTo>
                    <a:pt x="189410" y="53028"/>
                  </a:lnTo>
                  <a:lnTo>
                    <a:pt x="193915" y="106699"/>
                  </a:lnTo>
                  <a:lnTo>
                    <a:pt x="195250" y="163286"/>
                  </a:lnTo>
                  <a:lnTo>
                    <a:pt x="188466" y="226403"/>
                  </a:lnTo>
                  <a:lnTo>
                    <a:pt x="185913" y="283931"/>
                  </a:lnTo>
                  <a:lnTo>
                    <a:pt x="185367" y="343886"/>
                  </a:lnTo>
                  <a:lnTo>
                    <a:pt x="182181" y="313767"/>
                  </a:lnTo>
                  <a:lnTo>
                    <a:pt x="163955" y="252501"/>
                  </a:lnTo>
                  <a:lnTo>
                    <a:pt x="147379" y="217925"/>
                  </a:lnTo>
                  <a:lnTo>
                    <a:pt x="129833" y="195121"/>
                  </a:lnTo>
                  <a:lnTo>
                    <a:pt x="110336" y="181087"/>
                  </a:lnTo>
                  <a:lnTo>
                    <a:pt x="83734" y="177190"/>
                  </a:lnTo>
                  <a:lnTo>
                    <a:pt x="68451" y="177788"/>
                  </a:lnTo>
                  <a:lnTo>
                    <a:pt x="55922" y="182866"/>
                  </a:lnTo>
                  <a:lnTo>
                    <a:pt x="11260" y="226318"/>
                  </a:lnTo>
                  <a:lnTo>
                    <a:pt x="2655" y="247595"/>
                  </a:lnTo>
                  <a:lnTo>
                    <a:pt x="0" y="272649"/>
                  </a:lnTo>
                  <a:lnTo>
                    <a:pt x="2720" y="299382"/>
                  </a:lnTo>
                  <a:lnTo>
                    <a:pt x="8593" y="310722"/>
                  </a:lnTo>
                  <a:lnTo>
                    <a:pt x="27596" y="329562"/>
                  </a:lnTo>
                  <a:lnTo>
                    <a:pt x="70192" y="347732"/>
                  </a:lnTo>
                  <a:lnTo>
                    <a:pt x="125446" y="349347"/>
                  </a:lnTo>
                  <a:lnTo>
                    <a:pt x="181783" y="339411"/>
                  </a:lnTo>
                  <a:lnTo>
                    <a:pt x="227398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2274156" y="4369327"/>
              <a:ext cx="200042" cy="228472"/>
            </a:xfrm>
            <a:custGeom>
              <a:avLst/>
              <a:gdLst/>
              <a:ahLst/>
              <a:cxnLst/>
              <a:rect l="0" t="0" r="0" b="0"/>
              <a:pathLst>
                <a:path w="200042" h="228472">
                  <a:moveTo>
                    <a:pt x="0" y="0"/>
                  </a:moveTo>
                  <a:lnTo>
                    <a:pt x="25193" y="61110"/>
                  </a:lnTo>
                  <a:lnTo>
                    <a:pt x="41544" y="114237"/>
                  </a:lnTo>
                  <a:lnTo>
                    <a:pt x="56039" y="174513"/>
                  </a:lnTo>
                  <a:lnTo>
                    <a:pt x="72236" y="214834"/>
                  </a:lnTo>
                  <a:lnTo>
                    <a:pt x="79743" y="222771"/>
                  </a:lnTo>
                  <a:lnTo>
                    <a:pt x="88257" y="226893"/>
                  </a:lnTo>
                  <a:lnTo>
                    <a:pt x="97442" y="228471"/>
                  </a:lnTo>
                  <a:lnTo>
                    <a:pt x="104736" y="224843"/>
                  </a:lnTo>
                  <a:lnTo>
                    <a:pt x="139932" y="168014"/>
                  </a:lnTo>
                  <a:lnTo>
                    <a:pt x="164599" y="105246"/>
                  </a:lnTo>
                  <a:lnTo>
                    <a:pt x="188037" y="47048"/>
                  </a:lnTo>
                  <a:lnTo>
                    <a:pt x="200041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2613213" y="4411440"/>
              <a:ext cx="8384" cy="189515"/>
            </a:xfrm>
            <a:custGeom>
              <a:avLst/>
              <a:gdLst/>
              <a:ahLst/>
              <a:cxnLst/>
              <a:rect l="0" t="0" r="0" b="0"/>
              <a:pathLst>
                <a:path w="8384" h="189515">
                  <a:moveTo>
                    <a:pt x="8383" y="0"/>
                  </a:moveTo>
                  <a:lnTo>
                    <a:pt x="8383" y="48931"/>
                  </a:lnTo>
                  <a:lnTo>
                    <a:pt x="5263" y="99896"/>
                  </a:lnTo>
                  <a:lnTo>
                    <a:pt x="50" y="153212"/>
                  </a:lnTo>
                  <a:lnTo>
                    <a:pt x="0" y="178059"/>
                  </a:lnTo>
                  <a:lnTo>
                    <a:pt x="1624" y="183047"/>
                  </a:lnTo>
                  <a:lnTo>
                    <a:pt x="8383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2663710" y="4306156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2768995" y="4369327"/>
              <a:ext cx="165246" cy="212777"/>
            </a:xfrm>
            <a:custGeom>
              <a:avLst/>
              <a:gdLst/>
              <a:ahLst/>
              <a:cxnLst/>
              <a:rect l="0" t="0" r="0" b="0"/>
              <a:pathLst>
                <a:path w="165246" h="212777">
                  <a:moveTo>
                    <a:pt x="126342" y="0"/>
                  </a:moveTo>
                  <a:lnTo>
                    <a:pt x="67725" y="5589"/>
                  </a:lnTo>
                  <a:lnTo>
                    <a:pt x="47258" y="14572"/>
                  </a:lnTo>
                  <a:lnTo>
                    <a:pt x="38524" y="20243"/>
                  </a:lnTo>
                  <a:lnTo>
                    <a:pt x="33872" y="27533"/>
                  </a:lnTo>
                  <a:lnTo>
                    <a:pt x="31822" y="44992"/>
                  </a:lnTo>
                  <a:lnTo>
                    <a:pt x="48423" y="80141"/>
                  </a:lnTo>
                  <a:lnTo>
                    <a:pt x="65975" y="97229"/>
                  </a:lnTo>
                  <a:lnTo>
                    <a:pt x="121374" y="140207"/>
                  </a:lnTo>
                  <a:lnTo>
                    <a:pt x="161885" y="174054"/>
                  </a:lnTo>
                  <a:lnTo>
                    <a:pt x="165245" y="181547"/>
                  </a:lnTo>
                  <a:lnTo>
                    <a:pt x="165146" y="188881"/>
                  </a:lnTo>
                  <a:lnTo>
                    <a:pt x="162740" y="196111"/>
                  </a:lnTo>
                  <a:lnTo>
                    <a:pt x="155286" y="202100"/>
                  </a:lnTo>
                  <a:lnTo>
                    <a:pt x="131407" y="211875"/>
                  </a:lnTo>
                  <a:lnTo>
                    <a:pt x="79490" y="212776"/>
                  </a:lnTo>
                  <a:lnTo>
                    <a:pt x="20554" y="203769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3034920" y="4359045"/>
              <a:ext cx="209363" cy="267889"/>
            </a:xfrm>
            <a:custGeom>
              <a:avLst/>
              <a:gdLst/>
              <a:ahLst/>
              <a:cxnLst/>
              <a:rect l="0" t="0" r="0" b="0"/>
              <a:pathLst>
                <a:path w="209363" h="267889">
                  <a:moveTo>
                    <a:pt x="39401" y="136624"/>
                  </a:moveTo>
                  <a:lnTo>
                    <a:pt x="56169" y="142213"/>
                  </a:lnTo>
                  <a:lnTo>
                    <a:pt x="94542" y="140099"/>
                  </a:lnTo>
                  <a:lnTo>
                    <a:pt x="137368" y="126475"/>
                  </a:lnTo>
                  <a:lnTo>
                    <a:pt x="179693" y="102031"/>
                  </a:lnTo>
                  <a:lnTo>
                    <a:pt x="198459" y="82645"/>
                  </a:lnTo>
                  <a:lnTo>
                    <a:pt x="205101" y="72562"/>
                  </a:lnTo>
                  <a:lnTo>
                    <a:pt x="209362" y="48880"/>
                  </a:lnTo>
                  <a:lnTo>
                    <a:pt x="208860" y="36014"/>
                  </a:lnTo>
                  <a:lnTo>
                    <a:pt x="205017" y="25097"/>
                  </a:lnTo>
                  <a:lnTo>
                    <a:pt x="191387" y="6727"/>
                  </a:lnTo>
                  <a:lnTo>
                    <a:pt x="181669" y="2063"/>
                  </a:lnTo>
                  <a:lnTo>
                    <a:pt x="158394" y="0"/>
                  </a:lnTo>
                  <a:lnTo>
                    <a:pt x="124571" y="5415"/>
                  </a:lnTo>
                  <a:lnTo>
                    <a:pt x="82871" y="26131"/>
                  </a:lnTo>
                  <a:lnTo>
                    <a:pt x="58390" y="47083"/>
                  </a:lnTo>
                  <a:lnTo>
                    <a:pt x="16131" y="105496"/>
                  </a:lnTo>
                  <a:lnTo>
                    <a:pt x="6442" y="126299"/>
                  </a:lnTo>
                  <a:lnTo>
                    <a:pt x="0" y="174509"/>
                  </a:lnTo>
                  <a:lnTo>
                    <a:pt x="7852" y="206884"/>
                  </a:lnTo>
                  <a:lnTo>
                    <a:pt x="35899" y="254617"/>
                  </a:lnTo>
                  <a:lnTo>
                    <a:pt x="62411" y="265105"/>
                  </a:lnTo>
                  <a:lnTo>
                    <a:pt x="110560" y="267888"/>
                  </a:lnTo>
                  <a:lnTo>
                    <a:pt x="155215" y="2629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3611275" y="4253513"/>
              <a:ext cx="21058" cy="368499"/>
            </a:xfrm>
            <a:custGeom>
              <a:avLst/>
              <a:gdLst/>
              <a:ahLst/>
              <a:cxnLst/>
              <a:rect l="0" t="0" r="0" b="0"/>
              <a:pathLst>
                <a:path w="21058" h="368499">
                  <a:moveTo>
                    <a:pt x="21057" y="0"/>
                  </a:moveTo>
                  <a:lnTo>
                    <a:pt x="21057" y="44367"/>
                  </a:lnTo>
                  <a:lnTo>
                    <a:pt x="19887" y="103093"/>
                  </a:lnTo>
                  <a:lnTo>
                    <a:pt x="13821" y="151689"/>
                  </a:lnTo>
                  <a:lnTo>
                    <a:pt x="11179" y="210031"/>
                  </a:lnTo>
                  <a:lnTo>
                    <a:pt x="5067" y="261026"/>
                  </a:lnTo>
                  <a:lnTo>
                    <a:pt x="1001" y="319366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3442819" y="4358798"/>
              <a:ext cx="294799" cy="31587"/>
            </a:xfrm>
            <a:custGeom>
              <a:avLst/>
              <a:gdLst/>
              <a:ahLst/>
              <a:cxnLst/>
              <a:rect l="0" t="0" r="0" b="0"/>
              <a:pathLst>
                <a:path w="294799" h="31587">
                  <a:moveTo>
                    <a:pt x="294798" y="0"/>
                  </a:moveTo>
                  <a:lnTo>
                    <a:pt x="240639" y="1170"/>
                  </a:lnTo>
                  <a:lnTo>
                    <a:pt x="188173" y="11453"/>
                  </a:lnTo>
                  <a:lnTo>
                    <a:pt x="133096" y="19160"/>
                  </a:lnTo>
                  <a:lnTo>
                    <a:pt x="74817" y="27918"/>
                  </a:lnTo>
                  <a:lnTo>
                    <a:pt x="16858" y="30861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3811316" y="4232456"/>
              <a:ext cx="294799" cy="336913"/>
            </a:xfrm>
            <a:custGeom>
              <a:avLst/>
              <a:gdLst/>
              <a:ahLst/>
              <a:cxnLst/>
              <a:rect l="0" t="0" r="0" b="0"/>
              <a:pathLst>
                <a:path w="294799" h="336913">
                  <a:moveTo>
                    <a:pt x="0" y="0"/>
                  </a:moveTo>
                  <a:lnTo>
                    <a:pt x="16667" y="54145"/>
                  </a:lnTo>
                  <a:lnTo>
                    <a:pt x="25779" y="114681"/>
                  </a:lnTo>
                  <a:lnTo>
                    <a:pt x="35455" y="176829"/>
                  </a:lnTo>
                  <a:lnTo>
                    <a:pt x="40141" y="230339"/>
                  </a:lnTo>
                  <a:lnTo>
                    <a:pt x="48960" y="291511"/>
                  </a:lnTo>
                  <a:lnTo>
                    <a:pt x="51006" y="324533"/>
                  </a:lnTo>
                  <a:lnTo>
                    <a:pt x="53891" y="330999"/>
                  </a:lnTo>
                  <a:lnTo>
                    <a:pt x="58155" y="330630"/>
                  </a:lnTo>
                  <a:lnTo>
                    <a:pt x="63336" y="325705"/>
                  </a:lnTo>
                  <a:lnTo>
                    <a:pt x="80058" y="270878"/>
                  </a:lnTo>
                  <a:lnTo>
                    <a:pt x="98179" y="211579"/>
                  </a:lnTo>
                  <a:lnTo>
                    <a:pt x="119948" y="173694"/>
                  </a:lnTo>
                  <a:lnTo>
                    <a:pt x="154213" y="144012"/>
                  </a:lnTo>
                  <a:lnTo>
                    <a:pt x="180453" y="137315"/>
                  </a:lnTo>
                  <a:lnTo>
                    <a:pt x="194002" y="137167"/>
                  </a:lnTo>
                  <a:lnTo>
                    <a:pt x="221534" y="146361"/>
                  </a:lnTo>
                  <a:lnTo>
                    <a:pt x="235427" y="153726"/>
                  </a:lnTo>
                  <a:lnTo>
                    <a:pt x="257103" y="177507"/>
                  </a:lnTo>
                  <a:lnTo>
                    <a:pt x="284493" y="229255"/>
                  </a:lnTo>
                  <a:lnTo>
                    <a:pt x="292763" y="287744"/>
                  </a:lnTo>
                  <a:lnTo>
                    <a:pt x="294798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221928" y="4326322"/>
              <a:ext cx="231876" cy="248483"/>
            </a:xfrm>
            <a:custGeom>
              <a:avLst/>
              <a:gdLst/>
              <a:ahLst/>
              <a:cxnLst/>
              <a:rect l="0" t="0" r="0" b="0"/>
              <a:pathLst>
                <a:path w="231876" h="248483">
                  <a:moveTo>
                    <a:pt x="0" y="85118"/>
                  </a:moveTo>
                  <a:lnTo>
                    <a:pt x="11178" y="96297"/>
                  </a:lnTo>
                  <a:lnTo>
                    <a:pt x="40487" y="108838"/>
                  </a:lnTo>
                  <a:lnTo>
                    <a:pt x="78806" y="114373"/>
                  </a:lnTo>
                  <a:lnTo>
                    <a:pt x="140912" y="106668"/>
                  </a:lnTo>
                  <a:lnTo>
                    <a:pt x="183951" y="89034"/>
                  </a:lnTo>
                  <a:lnTo>
                    <a:pt x="217111" y="62102"/>
                  </a:lnTo>
                  <a:lnTo>
                    <a:pt x="230244" y="42134"/>
                  </a:lnTo>
                  <a:lnTo>
                    <a:pt x="231875" y="33065"/>
                  </a:lnTo>
                  <a:lnTo>
                    <a:pt x="230622" y="24680"/>
                  </a:lnTo>
                  <a:lnTo>
                    <a:pt x="227447" y="16750"/>
                  </a:lnTo>
                  <a:lnTo>
                    <a:pt x="214561" y="4820"/>
                  </a:lnTo>
                  <a:lnTo>
                    <a:pt x="206211" y="0"/>
                  </a:lnTo>
                  <a:lnTo>
                    <a:pt x="181337" y="885"/>
                  </a:lnTo>
                  <a:lnTo>
                    <a:pt x="151953" y="10247"/>
                  </a:lnTo>
                  <a:lnTo>
                    <a:pt x="111444" y="35248"/>
                  </a:lnTo>
                  <a:lnTo>
                    <a:pt x="92034" y="54765"/>
                  </a:lnTo>
                  <a:lnTo>
                    <a:pt x="73542" y="96662"/>
                  </a:lnTo>
                  <a:lnTo>
                    <a:pt x="66244" y="146121"/>
                  </a:lnTo>
                  <a:lnTo>
                    <a:pt x="69670" y="186641"/>
                  </a:lnTo>
                  <a:lnTo>
                    <a:pt x="78148" y="206669"/>
                  </a:lnTo>
                  <a:lnTo>
                    <a:pt x="90884" y="223369"/>
                  </a:lnTo>
                  <a:lnTo>
                    <a:pt x="108243" y="238590"/>
                  </a:lnTo>
                  <a:lnTo>
                    <a:pt x="133895" y="246915"/>
                  </a:lnTo>
                  <a:lnTo>
                    <a:pt x="174983" y="248482"/>
                  </a:lnTo>
                  <a:lnTo>
                    <a:pt x="210570" y="243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801178" y="4291166"/>
              <a:ext cx="216376" cy="430858"/>
            </a:xfrm>
            <a:custGeom>
              <a:avLst/>
              <a:gdLst/>
              <a:ahLst/>
              <a:cxnLst/>
              <a:rect l="0" t="0" r="0" b="0"/>
              <a:pathLst>
                <a:path w="216376" h="430858">
                  <a:moveTo>
                    <a:pt x="31403" y="109746"/>
                  </a:moveTo>
                  <a:lnTo>
                    <a:pt x="31403" y="167010"/>
                  </a:lnTo>
                  <a:lnTo>
                    <a:pt x="31403" y="227902"/>
                  </a:lnTo>
                  <a:lnTo>
                    <a:pt x="38638" y="284991"/>
                  </a:lnTo>
                  <a:lnTo>
                    <a:pt x="40956" y="330776"/>
                  </a:lnTo>
                  <a:lnTo>
                    <a:pt x="42812" y="391136"/>
                  </a:lnTo>
                  <a:lnTo>
                    <a:pt x="46742" y="430857"/>
                  </a:lnTo>
                  <a:lnTo>
                    <a:pt x="43968" y="430274"/>
                  </a:lnTo>
                  <a:lnTo>
                    <a:pt x="35817" y="418320"/>
                  </a:lnTo>
                  <a:lnTo>
                    <a:pt x="13935" y="360621"/>
                  </a:lnTo>
                  <a:lnTo>
                    <a:pt x="2952" y="302498"/>
                  </a:lnTo>
                  <a:lnTo>
                    <a:pt x="746" y="250696"/>
                  </a:lnTo>
                  <a:lnTo>
                    <a:pt x="0" y="191270"/>
                  </a:lnTo>
                  <a:lnTo>
                    <a:pt x="11294" y="131834"/>
                  </a:lnTo>
                  <a:lnTo>
                    <a:pt x="35749" y="77714"/>
                  </a:lnTo>
                  <a:lnTo>
                    <a:pt x="68309" y="34746"/>
                  </a:lnTo>
                  <a:lnTo>
                    <a:pt x="91479" y="14411"/>
                  </a:lnTo>
                  <a:lnTo>
                    <a:pt x="120494" y="3034"/>
                  </a:lnTo>
                  <a:lnTo>
                    <a:pt x="136421" y="0"/>
                  </a:lnTo>
                  <a:lnTo>
                    <a:pt x="150548" y="1487"/>
                  </a:lnTo>
                  <a:lnTo>
                    <a:pt x="175603" y="12498"/>
                  </a:lnTo>
                  <a:lnTo>
                    <a:pt x="203850" y="32839"/>
                  </a:lnTo>
                  <a:lnTo>
                    <a:pt x="213331" y="56068"/>
                  </a:lnTo>
                  <a:lnTo>
                    <a:pt x="216375" y="83550"/>
                  </a:lnTo>
                  <a:lnTo>
                    <a:pt x="205818" y="140655"/>
                  </a:lnTo>
                  <a:lnTo>
                    <a:pt x="171073" y="195378"/>
                  </a:lnTo>
                  <a:lnTo>
                    <a:pt x="150515" y="220386"/>
                  </a:lnTo>
                  <a:lnTo>
                    <a:pt x="92697" y="256926"/>
                  </a:lnTo>
                  <a:lnTo>
                    <a:pt x="79285" y="264018"/>
                  </a:lnTo>
                  <a:lnTo>
                    <a:pt x="51904" y="268779"/>
                  </a:lnTo>
                  <a:lnTo>
                    <a:pt x="10345" y="2676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5182167" y="4302808"/>
              <a:ext cx="374090" cy="261763"/>
            </a:xfrm>
            <a:custGeom>
              <a:avLst/>
              <a:gdLst/>
              <a:ahLst/>
              <a:cxnLst/>
              <a:rect l="0" t="0" r="0" b="0"/>
              <a:pathLst>
                <a:path w="374090" h="261763">
                  <a:moveTo>
                    <a:pt x="8382" y="161275"/>
                  </a:moveTo>
                  <a:lnTo>
                    <a:pt x="8382" y="210206"/>
                  </a:lnTo>
                  <a:lnTo>
                    <a:pt x="7212" y="230985"/>
                  </a:lnTo>
                  <a:lnTo>
                    <a:pt x="5263" y="229975"/>
                  </a:lnTo>
                  <a:lnTo>
                    <a:pt x="2793" y="224623"/>
                  </a:lnTo>
                  <a:lnTo>
                    <a:pt x="0" y="174005"/>
                  </a:lnTo>
                  <a:lnTo>
                    <a:pt x="8888" y="125922"/>
                  </a:lnTo>
                  <a:lnTo>
                    <a:pt x="23815" y="96040"/>
                  </a:lnTo>
                  <a:lnTo>
                    <a:pt x="45267" y="73400"/>
                  </a:lnTo>
                  <a:lnTo>
                    <a:pt x="57538" y="64087"/>
                  </a:lnTo>
                  <a:lnTo>
                    <a:pt x="83652" y="56859"/>
                  </a:lnTo>
                  <a:lnTo>
                    <a:pt x="97167" y="56569"/>
                  </a:lnTo>
                  <a:lnTo>
                    <a:pt x="109686" y="61056"/>
                  </a:lnTo>
                  <a:lnTo>
                    <a:pt x="132955" y="78518"/>
                  </a:lnTo>
                  <a:lnTo>
                    <a:pt x="175319" y="133923"/>
                  </a:lnTo>
                  <a:lnTo>
                    <a:pt x="202254" y="168769"/>
                  </a:lnTo>
                  <a:lnTo>
                    <a:pt x="225959" y="186442"/>
                  </a:lnTo>
                  <a:lnTo>
                    <a:pt x="248973" y="192738"/>
                  </a:lnTo>
                  <a:lnTo>
                    <a:pt x="260023" y="192779"/>
                  </a:lnTo>
                  <a:lnTo>
                    <a:pt x="284779" y="183465"/>
                  </a:lnTo>
                  <a:lnTo>
                    <a:pt x="343679" y="140318"/>
                  </a:lnTo>
                  <a:lnTo>
                    <a:pt x="351236" y="133265"/>
                  </a:lnTo>
                  <a:lnTo>
                    <a:pt x="367462" y="100983"/>
                  </a:lnTo>
                  <a:lnTo>
                    <a:pt x="374089" y="56193"/>
                  </a:lnTo>
                  <a:lnTo>
                    <a:pt x="366281" y="29174"/>
                  </a:lnTo>
                  <a:lnTo>
                    <a:pt x="359285" y="17056"/>
                  </a:lnTo>
                  <a:lnTo>
                    <a:pt x="349942" y="8977"/>
                  </a:lnTo>
                  <a:lnTo>
                    <a:pt x="327083" y="0"/>
                  </a:lnTo>
                  <a:lnTo>
                    <a:pt x="304445" y="2250"/>
                  </a:lnTo>
                  <a:lnTo>
                    <a:pt x="283855" y="11048"/>
                  </a:lnTo>
                  <a:lnTo>
                    <a:pt x="238620" y="48093"/>
                  </a:lnTo>
                  <a:lnTo>
                    <a:pt x="206027" y="90435"/>
                  </a:lnTo>
                  <a:lnTo>
                    <a:pt x="180177" y="146459"/>
                  </a:lnTo>
                  <a:lnTo>
                    <a:pt x="173643" y="169898"/>
                  </a:lnTo>
                  <a:lnTo>
                    <a:pt x="174639" y="192014"/>
                  </a:lnTo>
                  <a:lnTo>
                    <a:pt x="187365" y="224195"/>
                  </a:lnTo>
                  <a:lnTo>
                    <a:pt x="211543" y="250368"/>
                  </a:lnTo>
                  <a:lnTo>
                    <a:pt x="233987" y="259364"/>
                  </a:lnTo>
                  <a:lnTo>
                    <a:pt x="246523" y="261762"/>
                  </a:lnTo>
                  <a:lnTo>
                    <a:pt x="269810" y="258189"/>
                  </a:lnTo>
                  <a:lnTo>
                    <a:pt x="327728" y="232702"/>
                  </a:lnTo>
                  <a:lnTo>
                    <a:pt x="345294" y="2244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5642018" y="4274570"/>
              <a:ext cx="168772" cy="305327"/>
            </a:xfrm>
            <a:custGeom>
              <a:avLst/>
              <a:gdLst/>
              <a:ahLst/>
              <a:cxnLst/>
              <a:rect l="0" t="0" r="0" b="0"/>
              <a:pathLst>
                <a:path w="168772" h="305327">
                  <a:moveTo>
                    <a:pt x="117070" y="0"/>
                  </a:moveTo>
                  <a:lnTo>
                    <a:pt x="94714" y="5589"/>
                  </a:lnTo>
                  <a:lnTo>
                    <a:pt x="64043" y="25833"/>
                  </a:lnTo>
                  <a:lnTo>
                    <a:pt x="15877" y="69993"/>
                  </a:lnTo>
                  <a:lnTo>
                    <a:pt x="0" y="96778"/>
                  </a:lnTo>
                  <a:lnTo>
                    <a:pt x="419" y="106633"/>
                  </a:lnTo>
                  <a:lnTo>
                    <a:pt x="10243" y="126941"/>
                  </a:lnTo>
                  <a:lnTo>
                    <a:pt x="32546" y="144546"/>
                  </a:lnTo>
                  <a:lnTo>
                    <a:pt x="77988" y="164491"/>
                  </a:lnTo>
                  <a:lnTo>
                    <a:pt x="140156" y="187300"/>
                  </a:lnTo>
                  <a:lnTo>
                    <a:pt x="159696" y="203737"/>
                  </a:lnTo>
                  <a:lnTo>
                    <a:pt x="166545" y="213034"/>
                  </a:lnTo>
                  <a:lnTo>
                    <a:pt x="168771" y="222741"/>
                  </a:lnTo>
                  <a:lnTo>
                    <a:pt x="165005" y="242886"/>
                  </a:lnTo>
                  <a:lnTo>
                    <a:pt x="149293" y="263537"/>
                  </a:lnTo>
                  <a:lnTo>
                    <a:pt x="126712" y="282074"/>
                  </a:lnTo>
                  <a:lnTo>
                    <a:pt x="88862" y="297917"/>
                  </a:lnTo>
                  <a:lnTo>
                    <a:pt x="43371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969658" y="4485140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6190757" y="4400912"/>
              <a:ext cx="168457" cy="21058"/>
            </a:xfrm>
            <a:custGeom>
              <a:avLst/>
              <a:gdLst/>
              <a:ahLst/>
              <a:cxnLst/>
              <a:rect l="0" t="0" r="0" b="0"/>
              <a:pathLst>
                <a:path w="168457" h="21058">
                  <a:moveTo>
                    <a:pt x="0" y="0"/>
                  </a:moveTo>
                  <a:lnTo>
                    <a:pt x="58617" y="5589"/>
                  </a:lnTo>
                  <a:lnTo>
                    <a:pt x="111621" y="10723"/>
                  </a:lnTo>
                  <a:lnTo>
                    <a:pt x="168456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253927" y="4285099"/>
              <a:ext cx="10530" cy="231627"/>
            </a:xfrm>
            <a:custGeom>
              <a:avLst/>
              <a:gdLst/>
              <a:ahLst/>
              <a:cxnLst/>
              <a:rect l="0" t="0" r="0" b="0"/>
              <a:pathLst>
                <a:path w="10530" h="231627">
                  <a:moveTo>
                    <a:pt x="1" y="0"/>
                  </a:moveTo>
                  <a:lnTo>
                    <a:pt x="0" y="60383"/>
                  </a:lnTo>
                  <a:lnTo>
                    <a:pt x="0" y="114987"/>
                  </a:lnTo>
                  <a:lnTo>
                    <a:pt x="0" y="165091"/>
                  </a:lnTo>
                  <a:lnTo>
                    <a:pt x="3120" y="203334"/>
                  </a:lnTo>
                  <a:lnTo>
                    <a:pt x="10529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475026" y="4169285"/>
              <a:ext cx="198401" cy="357970"/>
            </a:xfrm>
            <a:custGeom>
              <a:avLst/>
              <a:gdLst/>
              <a:ahLst/>
              <a:cxnLst/>
              <a:rect l="0" t="0" r="0" b="0"/>
              <a:pathLst>
                <a:path w="198401" h="357970">
                  <a:moveTo>
                    <a:pt x="0" y="0"/>
                  </a:moveTo>
                  <a:lnTo>
                    <a:pt x="14654" y="60730"/>
                  </a:lnTo>
                  <a:lnTo>
                    <a:pt x="19160" y="123799"/>
                  </a:lnTo>
                  <a:lnTo>
                    <a:pt x="20495" y="183170"/>
                  </a:lnTo>
                  <a:lnTo>
                    <a:pt x="20890" y="232217"/>
                  </a:lnTo>
                  <a:lnTo>
                    <a:pt x="21007" y="287564"/>
                  </a:lnTo>
                  <a:lnTo>
                    <a:pt x="22217" y="344149"/>
                  </a:lnTo>
                  <a:lnTo>
                    <a:pt x="24170" y="345246"/>
                  </a:lnTo>
                  <a:lnTo>
                    <a:pt x="26642" y="342468"/>
                  </a:lnTo>
                  <a:lnTo>
                    <a:pt x="31778" y="294812"/>
                  </a:lnTo>
                  <a:lnTo>
                    <a:pt x="39702" y="241380"/>
                  </a:lnTo>
                  <a:lnTo>
                    <a:pt x="55979" y="180218"/>
                  </a:lnTo>
                  <a:lnTo>
                    <a:pt x="69333" y="153796"/>
                  </a:lnTo>
                  <a:lnTo>
                    <a:pt x="86967" y="134255"/>
                  </a:lnTo>
                  <a:lnTo>
                    <a:pt x="98922" y="130447"/>
                  </a:lnTo>
                  <a:lnTo>
                    <a:pt x="127804" y="132456"/>
                  </a:lnTo>
                  <a:lnTo>
                    <a:pt x="150778" y="141148"/>
                  </a:lnTo>
                  <a:lnTo>
                    <a:pt x="160181" y="146741"/>
                  </a:lnTo>
                  <a:lnTo>
                    <a:pt x="173746" y="162315"/>
                  </a:lnTo>
                  <a:lnTo>
                    <a:pt x="191988" y="200908"/>
                  </a:lnTo>
                  <a:lnTo>
                    <a:pt x="197655" y="248652"/>
                  </a:lnTo>
                  <a:lnTo>
                    <a:pt x="198400" y="309686"/>
                  </a:lnTo>
                  <a:lnTo>
                    <a:pt x="189513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738238" y="4285276"/>
              <a:ext cx="210747" cy="241110"/>
            </a:xfrm>
            <a:custGeom>
              <a:avLst/>
              <a:gdLst/>
              <a:ahLst/>
              <a:cxnLst/>
              <a:rect l="0" t="0" r="0" b="0"/>
              <a:pathLst>
                <a:path w="210747" h="241110">
                  <a:moveTo>
                    <a:pt x="0" y="62993"/>
                  </a:moveTo>
                  <a:lnTo>
                    <a:pt x="45492" y="104976"/>
                  </a:lnTo>
                  <a:lnTo>
                    <a:pt x="82760" y="119366"/>
                  </a:lnTo>
                  <a:lnTo>
                    <a:pt x="109702" y="123143"/>
                  </a:lnTo>
                  <a:lnTo>
                    <a:pt x="134154" y="118582"/>
                  </a:lnTo>
                  <a:lnTo>
                    <a:pt x="156720" y="107587"/>
                  </a:lnTo>
                  <a:lnTo>
                    <a:pt x="196684" y="71932"/>
                  </a:lnTo>
                  <a:lnTo>
                    <a:pt x="204823" y="61934"/>
                  </a:lnTo>
                  <a:lnTo>
                    <a:pt x="210746" y="38346"/>
                  </a:lnTo>
                  <a:lnTo>
                    <a:pt x="210687" y="25505"/>
                  </a:lnTo>
                  <a:lnTo>
                    <a:pt x="207139" y="15774"/>
                  </a:lnTo>
                  <a:lnTo>
                    <a:pt x="193837" y="1843"/>
                  </a:lnTo>
                  <a:lnTo>
                    <a:pt x="184207" y="0"/>
                  </a:lnTo>
                  <a:lnTo>
                    <a:pt x="161029" y="4190"/>
                  </a:lnTo>
                  <a:lnTo>
                    <a:pt x="117596" y="25945"/>
                  </a:lnTo>
                  <a:lnTo>
                    <a:pt x="77906" y="59689"/>
                  </a:lnTo>
                  <a:lnTo>
                    <a:pt x="61948" y="86191"/>
                  </a:lnTo>
                  <a:lnTo>
                    <a:pt x="38806" y="147410"/>
                  </a:lnTo>
                  <a:lnTo>
                    <a:pt x="39315" y="184452"/>
                  </a:lnTo>
                  <a:lnTo>
                    <a:pt x="50229" y="208222"/>
                  </a:lnTo>
                  <a:lnTo>
                    <a:pt x="58053" y="219474"/>
                  </a:lnTo>
                  <a:lnTo>
                    <a:pt x="79224" y="235096"/>
                  </a:lnTo>
                  <a:lnTo>
                    <a:pt x="91421" y="240899"/>
                  </a:lnTo>
                  <a:lnTo>
                    <a:pt x="120570" y="241109"/>
                  </a:lnTo>
                  <a:lnTo>
                    <a:pt x="168457" y="2314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079917" y="4127171"/>
              <a:ext cx="131129" cy="374627"/>
            </a:xfrm>
            <a:custGeom>
              <a:avLst/>
              <a:gdLst/>
              <a:ahLst/>
              <a:cxnLst/>
              <a:rect l="0" t="0" r="0" b="0"/>
              <a:pathLst>
                <a:path w="131129" h="374627">
                  <a:moveTo>
                    <a:pt x="121575" y="0"/>
                  </a:moveTo>
                  <a:lnTo>
                    <a:pt x="128811" y="27556"/>
                  </a:lnTo>
                  <a:lnTo>
                    <a:pt x="131128" y="73026"/>
                  </a:lnTo>
                  <a:lnTo>
                    <a:pt x="130645" y="133811"/>
                  </a:lnTo>
                  <a:lnTo>
                    <a:pt x="124783" y="184187"/>
                  </a:lnTo>
                  <a:lnTo>
                    <a:pt x="121356" y="234469"/>
                  </a:lnTo>
                  <a:lnTo>
                    <a:pt x="114621" y="281862"/>
                  </a:lnTo>
                  <a:lnTo>
                    <a:pt x="110936" y="336979"/>
                  </a:lnTo>
                  <a:lnTo>
                    <a:pt x="104125" y="374626"/>
                  </a:lnTo>
                  <a:lnTo>
                    <a:pt x="102923" y="373753"/>
                  </a:lnTo>
                  <a:lnTo>
                    <a:pt x="91260" y="319190"/>
                  </a:lnTo>
                  <a:lnTo>
                    <a:pt x="67797" y="266298"/>
                  </a:lnTo>
                  <a:lnTo>
                    <a:pt x="53220" y="244697"/>
                  </a:lnTo>
                  <a:lnTo>
                    <a:pt x="25283" y="220552"/>
                  </a:lnTo>
                  <a:lnTo>
                    <a:pt x="5079" y="209937"/>
                  </a:lnTo>
                  <a:lnTo>
                    <a:pt x="628" y="208978"/>
                  </a:lnTo>
                  <a:lnTo>
                    <a:pt x="0" y="210679"/>
                  </a:lnTo>
                  <a:lnTo>
                    <a:pt x="1921" y="214152"/>
                  </a:lnTo>
                  <a:lnTo>
                    <a:pt x="16534" y="218011"/>
                  </a:lnTo>
                  <a:lnTo>
                    <a:pt x="58405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005414" y="4181796"/>
              <a:ext cx="280307" cy="355988"/>
            </a:xfrm>
            <a:custGeom>
              <a:avLst/>
              <a:gdLst/>
              <a:ahLst/>
              <a:cxnLst/>
              <a:rect l="0" t="0" r="0" b="0"/>
              <a:pathLst>
                <a:path w="280307" h="355988">
                  <a:moveTo>
                    <a:pt x="259250" y="29603"/>
                  </a:moveTo>
                  <a:lnTo>
                    <a:pt x="241268" y="13962"/>
                  </a:lnTo>
                  <a:lnTo>
                    <a:pt x="224352" y="5884"/>
                  </a:lnTo>
                  <a:lnTo>
                    <a:pt x="189508" y="348"/>
                  </a:lnTo>
                  <a:lnTo>
                    <a:pt x="149548" y="4297"/>
                  </a:lnTo>
                  <a:lnTo>
                    <a:pt x="96464" y="24518"/>
                  </a:lnTo>
                  <a:lnTo>
                    <a:pt x="53398" y="57934"/>
                  </a:lnTo>
                  <a:lnTo>
                    <a:pt x="24351" y="96551"/>
                  </a:lnTo>
                  <a:lnTo>
                    <a:pt x="5466" y="142766"/>
                  </a:lnTo>
                  <a:lnTo>
                    <a:pt x="0" y="199223"/>
                  </a:lnTo>
                  <a:lnTo>
                    <a:pt x="6440" y="251176"/>
                  </a:lnTo>
                  <a:lnTo>
                    <a:pt x="16649" y="277819"/>
                  </a:lnTo>
                  <a:lnTo>
                    <a:pt x="32104" y="295119"/>
                  </a:lnTo>
                  <a:lnTo>
                    <a:pt x="41139" y="301370"/>
                  </a:lnTo>
                  <a:lnTo>
                    <a:pt x="63655" y="305197"/>
                  </a:lnTo>
                  <a:lnTo>
                    <a:pt x="76211" y="304579"/>
                  </a:lnTo>
                  <a:lnTo>
                    <a:pt x="99520" y="294534"/>
                  </a:lnTo>
                  <a:lnTo>
                    <a:pt x="137491" y="265079"/>
                  </a:lnTo>
                  <a:lnTo>
                    <a:pt x="172762" y="208001"/>
                  </a:lnTo>
                  <a:lnTo>
                    <a:pt x="191430" y="154443"/>
                  </a:lnTo>
                  <a:lnTo>
                    <a:pt x="201590" y="94019"/>
                  </a:lnTo>
                  <a:lnTo>
                    <a:pt x="203951" y="39201"/>
                  </a:lnTo>
                  <a:lnTo>
                    <a:pt x="200357" y="7742"/>
                  </a:lnTo>
                  <a:lnTo>
                    <a:pt x="197761" y="991"/>
                  </a:lnTo>
                  <a:lnTo>
                    <a:pt x="194860" y="0"/>
                  </a:lnTo>
                  <a:lnTo>
                    <a:pt x="191757" y="2849"/>
                  </a:lnTo>
                  <a:lnTo>
                    <a:pt x="181800" y="23626"/>
                  </a:lnTo>
                  <a:lnTo>
                    <a:pt x="177030" y="68776"/>
                  </a:lnTo>
                  <a:lnTo>
                    <a:pt x="175617" y="132197"/>
                  </a:lnTo>
                  <a:lnTo>
                    <a:pt x="183545" y="193368"/>
                  </a:lnTo>
                  <a:lnTo>
                    <a:pt x="199786" y="250084"/>
                  </a:lnTo>
                  <a:lnTo>
                    <a:pt x="214835" y="291524"/>
                  </a:lnTo>
                  <a:lnTo>
                    <a:pt x="233742" y="315959"/>
                  </a:lnTo>
                  <a:lnTo>
                    <a:pt x="280306" y="3559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7339506" y="4216074"/>
              <a:ext cx="230485" cy="278404"/>
            </a:xfrm>
            <a:custGeom>
              <a:avLst/>
              <a:gdLst/>
              <a:ahLst/>
              <a:cxnLst/>
              <a:rect l="0" t="0" r="0" b="0"/>
              <a:pathLst>
                <a:path w="230485" h="278404">
                  <a:moveTo>
                    <a:pt x="230484" y="47968"/>
                  </a:moveTo>
                  <a:lnTo>
                    <a:pt x="195586" y="13070"/>
                  </a:lnTo>
                  <a:lnTo>
                    <a:pt x="173249" y="3211"/>
                  </a:lnTo>
                  <a:lnTo>
                    <a:pt x="148894" y="0"/>
                  </a:lnTo>
                  <a:lnTo>
                    <a:pt x="126372" y="2472"/>
                  </a:lnTo>
                  <a:lnTo>
                    <a:pt x="82783" y="21619"/>
                  </a:lnTo>
                  <a:lnTo>
                    <a:pt x="49590" y="49520"/>
                  </a:lnTo>
                  <a:lnTo>
                    <a:pt x="11880" y="111275"/>
                  </a:lnTo>
                  <a:lnTo>
                    <a:pt x="2716" y="148353"/>
                  </a:lnTo>
                  <a:lnTo>
                    <a:pt x="0" y="200154"/>
                  </a:lnTo>
                  <a:lnTo>
                    <a:pt x="8724" y="233369"/>
                  </a:lnTo>
                  <a:lnTo>
                    <a:pt x="24300" y="260220"/>
                  </a:lnTo>
                  <a:lnTo>
                    <a:pt x="42920" y="276053"/>
                  </a:lnTo>
                  <a:lnTo>
                    <a:pt x="53969" y="278403"/>
                  </a:lnTo>
                  <a:lnTo>
                    <a:pt x="78723" y="274776"/>
                  </a:lnTo>
                  <a:lnTo>
                    <a:pt x="107789" y="259579"/>
                  </a:lnTo>
                  <a:lnTo>
                    <a:pt x="131219" y="240259"/>
                  </a:lnTo>
                  <a:lnTo>
                    <a:pt x="167182" y="182893"/>
                  </a:lnTo>
                  <a:lnTo>
                    <a:pt x="195363" y="128302"/>
                  </a:lnTo>
                  <a:lnTo>
                    <a:pt x="219027" y="69898"/>
                  </a:lnTo>
                  <a:lnTo>
                    <a:pt x="230484" y="374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559486" y="4053472"/>
              <a:ext cx="84204" cy="494840"/>
            </a:xfrm>
            <a:custGeom>
              <a:avLst/>
              <a:gdLst/>
              <a:ahLst/>
              <a:cxnLst/>
              <a:rect l="0" t="0" r="0" b="0"/>
              <a:pathLst>
                <a:path w="84204" h="494840">
                  <a:moveTo>
                    <a:pt x="42090" y="0"/>
                  </a:moveTo>
                  <a:lnTo>
                    <a:pt x="18370" y="43962"/>
                  </a:lnTo>
                  <a:lnTo>
                    <a:pt x="3206" y="106452"/>
                  </a:lnTo>
                  <a:lnTo>
                    <a:pt x="614" y="167257"/>
                  </a:lnTo>
                  <a:lnTo>
                    <a:pt x="101" y="227187"/>
                  </a:lnTo>
                  <a:lnTo>
                    <a:pt x="0" y="284085"/>
                  </a:lnTo>
                  <a:lnTo>
                    <a:pt x="5569" y="340385"/>
                  </a:lnTo>
                  <a:lnTo>
                    <a:pt x="21307" y="399154"/>
                  </a:lnTo>
                  <a:lnTo>
                    <a:pt x="40714" y="447602"/>
                  </a:lnTo>
                  <a:lnTo>
                    <a:pt x="84203" y="494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7854259" y="4228219"/>
              <a:ext cx="242157" cy="294291"/>
            </a:xfrm>
            <a:custGeom>
              <a:avLst/>
              <a:gdLst/>
              <a:ahLst/>
              <a:cxnLst/>
              <a:rect l="0" t="0" r="0" b="0"/>
              <a:pathLst>
                <a:path w="242157" h="294291">
                  <a:moveTo>
                    <a:pt x="0" y="77937"/>
                  </a:moveTo>
                  <a:lnTo>
                    <a:pt x="29309" y="107245"/>
                  </a:lnTo>
                  <a:lnTo>
                    <a:pt x="60676" y="121845"/>
                  </a:lnTo>
                  <a:lnTo>
                    <a:pt x="99607" y="127991"/>
                  </a:lnTo>
                  <a:lnTo>
                    <a:pt x="140778" y="124223"/>
                  </a:lnTo>
                  <a:lnTo>
                    <a:pt x="177023" y="110108"/>
                  </a:lnTo>
                  <a:lnTo>
                    <a:pt x="196050" y="91455"/>
                  </a:lnTo>
                  <a:lnTo>
                    <a:pt x="221740" y="46942"/>
                  </a:lnTo>
                  <a:lnTo>
                    <a:pt x="224114" y="25557"/>
                  </a:lnTo>
                  <a:lnTo>
                    <a:pt x="223108" y="14941"/>
                  </a:lnTo>
                  <a:lnTo>
                    <a:pt x="216589" y="7864"/>
                  </a:lnTo>
                  <a:lnTo>
                    <a:pt x="193748" y="0"/>
                  </a:lnTo>
                  <a:lnTo>
                    <a:pt x="167220" y="5863"/>
                  </a:lnTo>
                  <a:lnTo>
                    <a:pt x="153593" y="12340"/>
                  </a:lnTo>
                  <a:lnTo>
                    <a:pt x="117649" y="49402"/>
                  </a:lnTo>
                  <a:lnTo>
                    <a:pt x="95950" y="103017"/>
                  </a:lnTo>
                  <a:lnTo>
                    <a:pt x="87701" y="163357"/>
                  </a:lnTo>
                  <a:lnTo>
                    <a:pt x="90847" y="208921"/>
                  </a:lnTo>
                  <a:lnTo>
                    <a:pt x="110366" y="250238"/>
                  </a:lnTo>
                  <a:lnTo>
                    <a:pt x="143965" y="280937"/>
                  </a:lnTo>
                  <a:lnTo>
                    <a:pt x="170050" y="290991"/>
                  </a:lnTo>
                  <a:lnTo>
                    <a:pt x="196071" y="294290"/>
                  </a:lnTo>
                  <a:lnTo>
                    <a:pt x="242156" y="2885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8222757" y="4221928"/>
              <a:ext cx="157929" cy="294798"/>
            </a:xfrm>
            <a:custGeom>
              <a:avLst/>
              <a:gdLst/>
              <a:ahLst/>
              <a:cxnLst/>
              <a:rect l="0" t="0" r="0" b="0"/>
              <a:pathLst>
                <a:path w="157929" h="294798">
                  <a:moveTo>
                    <a:pt x="0" y="0"/>
                  </a:moveTo>
                  <a:lnTo>
                    <a:pt x="14572" y="48930"/>
                  </a:lnTo>
                  <a:lnTo>
                    <a:pt x="33814" y="102472"/>
                  </a:lnTo>
                  <a:lnTo>
                    <a:pt x="60806" y="157557"/>
                  </a:lnTo>
                  <a:lnTo>
                    <a:pt x="88812" y="211691"/>
                  </a:lnTo>
                  <a:lnTo>
                    <a:pt x="122973" y="266681"/>
                  </a:lnTo>
                  <a:lnTo>
                    <a:pt x="157928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149058" y="4253513"/>
              <a:ext cx="200042" cy="263213"/>
            </a:xfrm>
            <a:custGeom>
              <a:avLst/>
              <a:gdLst/>
              <a:ahLst/>
              <a:cxnLst/>
              <a:rect l="0" t="0" r="0" b="0"/>
              <a:pathLst>
                <a:path w="200042" h="263213">
                  <a:moveTo>
                    <a:pt x="200041" y="0"/>
                  </a:moveTo>
                  <a:lnTo>
                    <a:pt x="154259" y="52020"/>
                  </a:lnTo>
                  <a:lnTo>
                    <a:pt x="115089" y="108672"/>
                  </a:lnTo>
                  <a:lnTo>
                    <a:pt x="74528" y="167516"/>
                  </a:lnTo>
                  <a:lnTo>
                    <a:pt x="31657" y="228425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453086" y="4229805"/>
              <a:ext cx="211869" cy="276393"/>
            </a:xfrm>
            <a:custGeom>
              <a:avLst/>
              <a:gdLst/>
              <a:ahLst/>
              <a:cxnLst/>
              <a:rect l="0" t="0" r="0" b="0"/>
              <a:pathLst>
                <a:path w="211869" h="276393">
                  <a:moveTo>
                    <a:pt x="1298" y="107936"/>
                  </a:moveTo>
                  <a:lnTo>
                    <a:pt x="59915" y="117001"/>
                  </a:lnTo>
                  <a:lnTo>
                    <a:pt x="114088" y="115836"/>
                  </a:lnTo>
                  <a:lnTo>
                    <a:pt x="154690" y="100398"/>
                  </a:lnTo>
                  <a:lnTo>
                    <a:pt x="178266" y="83529"/>
                  </a:lnTo>
                  <a:lnTo>
                    <a:pt x="205681" y="48712"/>
                  </a:lnTo>
                  <a:lnTo>
                    <a:pt x="207743" y="38038"/>
                  </a:lnTo>
                  <a:lnTo>
                    <a:pt x="205608" y="28582"/>
                  </a:lnTo>
                  <a:lnTo>
                    <a:pt x="200676" y="19938"/>
                  </a:lnTo>
                  <a:lnTo>
                    <a:pt x="182717" y="7215"/>
                  </a:lnTo>
                  <a:lnTo>
                    <a:pt x="160308" y="0"/>
                  </a:lnTo>
                  <a:lnTo>
                    <a:pt x="138649" y="693"/>
                  </a:lnTo>
                  <a:lnTo>
                    <a:pt x="82848" y="26311"/>
                  </a:lnTo>
                  <a:lnTo>
                    <a:pt x="53796" y="49176"/>
                  </a:lnTo>
                  <a:lnTo>
                    <a:pt x="15779" y="92399"/>
                  </a:lnTo>
                  <a:lnTo>
                    <a:pt x="0" y="136868"/>
                  </a:lnTo>
                  <a:lnTo>
                    <a:pt x="1111" y="168368"/>
                  </a:lnTo>
                  <a:lnTo>
                    <a:pt x="20888" y="226718"/>
                  </a:lnTo>
                  <a:lnTo>
                    <a:pt x="36911" y="245736"/>
                  </a:lnTo>
                  <a:lnTo>
                    <a:pt x="58070" y="258088"/>
                  </a:lnTo>
                  <a:lnTo>
                    <a:pt x="119313" y="272430"/>
                  </a:lnTo>
                  <a:lnTo>
                    <a:pt x="182147" y="275609"/>
                  </a:lnTo>
                  <a:lnTo>
                    <a:pt x="211868" y="2763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789070" y="4205487"/>
              <a:ext cx="186800" cy="269126"/>
            </a:xfrm>
            <a:custGeom>
              <a:avLst/>
              <a:gdLst/>
              <a:ahLst/>
              <a:cxnLst/>
              <a:rect l="0" t="0" r="0" b="0"/>
              <a:pathLst>
                <a:path w="186800" h="269126">
                  <a:moveTo>
                    <a:pt x="181210" y="48026"/>
                  </a:moveTo>
                  <a:lnTo>
                    <a:pt x="186799" y="31259"/>
                  </a:lnTo>
                  <a:lnTo>
                    <a:pt x="186424" y="13668"/>
                  </a:lnTo>
                  <a:lnTo>
                    <a:pt x="184686" y="4063"/>
                  </a:lnTo>
                  <a:lnTo>
                    <a:pt x="177679" y="0"/>
                  </a:lnTo>
                  <a:lnTo>
                    <a:pt x="154294" y="1725"/>
                  </a:lnTo>
                  <a:lnTo>
                    <a:pt x="119423" y="10261"/>
                  </a:lnTo>
                  <a:lnTo>
                    <a:pt x="86863" y="31377"/>
                  </a:lnTo>
                  <a:lnTo>
                    <a:pt x="52826" y="63888"/>
                  </a:lnTo>
                  <a:lnTo>
                    <a:pt x="16457" y="120811"/>
                  </a:lnTo>
                  <a:lnTo>
                    <a:pt x="853" y="158629"/>
                  </a:lnTo>
                  <a:lnTo>
                    <a:pt x="0" y="205060"/>
                  </a:lnTo>
                  <a:lnTo>
                    <a:pt x="10594" y="229343"/>
                  </a:lnTo>
                  <a:lnTo>
                    <a:pt x="27002" y="246764"/>
                  </a:lnTo>
                  <a:lnTo>
                    <a:pt x="45992" y="258407"/>
                  </a:lnTo>
                  <a:lnTo>
                    <a:pt x="101251" y="267007"/>
                  </a:lnTo>
                  <a:lnTo>
                    <a:pt x="149625" y="2691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9201907" y="444302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8404868" y="4569368"/>
              <a:ext cx="175859" cy="290239"/>
            </a:xfrm>
            <a:custGeom>
              <a:avLst/>
              <a:gdLst/>
              <a:ahLst/>
              <a:cxnLst/>
              <a:rect l="0" t="0" r="0" b="0"/>
              <a:pathLst>
                <a:path w="175859" h="290239">
                  <a:moveTo>
                    <a:pt x="154801" y="0"/>
                  </a:moveTo>
                  <a:lnTo>
                    <a:pt x="166253" y="48931"/>
                  </a:lnTo>
                  <a:lnTo>
                    <a:pt x="173012" y="103015"/>
                  </a:lnTo>
                  <a:lnTo>
                    <a:pt x="175014" y="161545"/>
                  </a:lnTo>
                  <a:lnTo>
                    <a:pt x="175607" y="214761"/>
                  </a:lnTo>
                  <a:lnTo>
                    <a:pt x="175783" y="268744"/>
                  </a:lnTo>
                  <a:lnTo>
                    <a:pt x="175825" y="290238"/>
                  </a:lnTo>
                  <a:lnTo>
                    <a:pt x="175843" y="284192"/>
                  </a:lnTo>
                  <a:lnTo>
                    <a:pt x="156070" y="224093"/>
                  </a:lnTo>
                  <a:lnTo>
                    <a:pt x="138409" y="187280"/>
                  </a:lnTo>
                  <a:lnTo>
                    <a:pt x="110950" y="152977"/>
                  </a:lnTo>
                  <a:lnTo>
                    <a:pt x="101000" y="144099"/>
                  </a:lnTo>
                  <a:lnTo>
                    <a:pt x="74348" y="134234"/>
                  </a:lnTo>
                  <a:lnTo>
                    <a:pt x="46515" y="132189"/>
                  </a:lnTo>
                  <a:lnTo>
                    <a:pt x="26345" y="139079"/>
                  </a:lnTo>
                  <a:lnTo>
                    <a:pt x="12701" y="156180"/>
                  </a:lnTo>
                  <a:lnTo>
                    <a:pt x="3908" y="179377"/>
                  </a:lnTo>
                  <a:lnTo>
                    <a:pt x="0" y="205286"/>
                  </a:lnTo>
                  <a:lnTo>
                    <a:pt x="8978" y="246179"/>
                  </a:lnTo>
                  <a:lnTo>
                    <a:pt x="23310" y="264611"/>
                  </a:lnTo>
                  <a:lnTo>
                    <a:pt x="32046" y="271164"/>
                  </a:lnTo>
                  <a:lnTo>
                    <a:pt x="54230" y="278445"/>
                  </a:lnTo>
                  <a:lnTo>
                    <a:pt x="78517" y="280511"/>
                  </a:lnTo>
                  <a:lnTo>
                    <a:pt x="101010" y="277530"/>
                  </a:lnTo>
                  <a:lnTo>
                    <a:pt x="119585" y="269186"/>
                  </a:lnTo>
                  <a:lnTo>
                    <a:pt x="175858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8707068" y="4644117"/>
              <a:ext cx="221099" cy="241605"/>
            </a:xfrm>
            <a:custGeom>
              <a:avLst/>
              <a:gdLst/>
              <a:ahLst/>
              <a:cxnLst/>
              <a:rect l="0" t="0" r="0" b="0"/>
              <a:pathLst>
                <a:path w="221099" h="241605">
                  <a:moveTo>
                    <a:pt x="0" y="62122"/>
                  </a:moveTo>
                  <a:lnTo>
                    <a:pt x="9575" y="86168"/>
                  </a:lnTo>
                  <a:lnTo>
                    <a:pt x="20243" y="100495"/>
                  </a:lnTo>
                  <a:lnTo>
                    <a:pt x="39023" y="111542"/>
                  </a:lnTo>
                  <a:lnTo>
                    <a:pt x="50581" y="116125"/>
                  </a:lnTo>
                  <a:lnTo>
                    <a:pt x="75903" y="118099"/>
                  </a:lnTo>
                  <a:lnTo>
                    <a:pt x="124697" y="109834"/>
                  </a:lnTo>
                  <a:lnTo>
                    <a:pt x="151851" y="94716"/>
                  </a:lnTo>
                  <a:lnTo>
                    <a:pt x="174714" y="69829"/>
                  </a:lnTo>
                  <a:lnTo>
                    <a:pt x="182935" y="44100"/>
                  </a:lnTo>
                  <a:lnTo>
                    <a:pt x="185128" y="29050"/>
                  </a:lnTo>
                  <a:lnTo>
                    <a:pt x="181910" y="17847"/>
                  </a:lnTo>
                  <a:lnTo>
                    <a:pt x="175085" y="9209"/>
                  </a:lnTo>
                  <a:lnTo>
                    <a:pt x="165856" y="2280"/>
                  </a:lnTo>
                  <a:lnTo>
                    <a:pt x="153855" y="0"/>
                  </a:lnTo>
                  <a:lnTo>
                    <a:pt x="124922" y="3706"/>
                  </a:lnTo>
                  <a:lnTo>
                    <a:pt x="81337" y="30125"/>
                  </a:lnTo>
                  <a:lnTo>
                    <a:pt x="49966" y="73178"/>
                  </a:lnTo>
                  <a:lnTo>
                    <a:pt x="37032" y="128568"/>
                  </a:lnTo>
                  <a:lnTo>
                    <a:pt x="38788" y="178256"/>
                  </a:lnTo>
                  <a:lnTo>
                    <a:pt x="46875" y="201864"/>
                  </a:lnTo>
                  <a:lnTo>
                    <a:pt x="59437" y="220155"/>
                  </a:lnTo>
                  <a:lnTo>
                    <a:pt x="76719" y="236084"/>
                  </a:lnTo>
                  <a:lnTo>
                    <a:pt x="102338" y="241604"/>
                  </a:lnTo>
                  <a:lnTo>
                    <a:pt x="160855" y="235615"/>
                  </a:lnTo>
                  <a:lnTo>
                    <a:pt x="221098" y="209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8917638" y="4653596"/>
              <a:ext cx="216179" cy="299932"/>
            </a:xfrm>
            <a:custGeom>
              <a:avLst/>
              <a:gdLst/>
              <a:ahLst/>
              <a:cxnLst/>
              <a:rect l="0" t="0" r="0" b="0"/>
              <a:pathLst>
                <a:path w="216179" h="299932">
                  <a:moveTo>
                    <a:pt x="52642" y="0"/>
                  </a:moveTo>
                  <a:lnTo>
                    <a:pt x="60975" y="37478"/>
                  </a:lnTo>
                  <a:lnTo>
                    <a:pt x="62520" y="84804"/>
                  </a:lnTo>
                  <a:lnTo>
                    <a:pt x="64052" y="127768"/>
                  </a:lnTo>
                  <a:lnTo>
                    <a:pt x="68631" y="174159"/>
                  </a:lnTo>
                  <a:lnTo>
                    <a:pt x="71447" y="218954"/>
                  </a:lnTo>
                  <a:lnTo>
                    <a:pt x="76152" y="277395"/>
                  </a:lnTo>
                  <a:lnTo>
                    <a:pt x="79469" y="299931"/>
                  </a:lnTo>
                  <a:lnTo>
                    <a:pt x="78715" y="299390"/>
                  </a:lnTo>
                  <a:lnTo>
                    <a:pt x="69101" y="248132"/>
                  </a:lnTo>
                  <a:lnTo>
                    <a:pt x="63172" y="185538"/>
                  </a:lnTo>
                  <a:lnTo>
                    <a:pt x="55069" y="131926"/>
                  </a:lnTo>
                  <a:lnTo>
                    <a:pt x="56481" y="89002"/>
                  </a:lnTo>
                  <a:lnTo>
                    <a:pt x="62537" y="65293"/>
                  </a:lnTo>
                  <a:lnTo>
                    <a:pt x="73027" y="43057"/>
                  </a:lnTo>
                  <a:lnTo>
                    <a:pt x="91728" y="24596"/>
                  </a:lnTo>
                  <a:lnTo>
                    <a:pt x="103266" y="16397"/>
                  </a:lnTo>
                  <a:lnTo>
                    <a:pt x="115637" y="13271"/>
                  </a:lnTo>
                  <a:lnTo>
                    <a:pt x="141861" y="16037"/>
                  </a:lnTo>
                  <a:lnTo>
                    <a:pt x="165994" y="28185"/>
                  </a:lnTo>
                  <a:lnTo>
                    <a:pt x="177343" y="36337"/>
                  </a:lnTo>
                  <a:lnTo>
                    <a:pt x="204494" y="75758"/>
                  </a:lnTo>
                  <a:lnTo>
                    <a:pt x="216178" y="118893"/>
                  </a:lnTo>
                  <a:lnTo>
                    <a:pt x="209553" y="147207"/>
                  </a:lnTo>
                  <a:lnTo>
                    <a:pt x="194910" y="171880"/>
                  </a:lnTo>
                  <a:lnTo>
                    <a:pt x="176704" y="186746"/>
                  </a:lnTo>
                  <a:lnTo>
                    <a:pt x="135545" y="207280"/>
                  </a:lnTo>
                  <a:lnTo>
                    <a:pt x="86305" y="217004"/>
                  </a:lnTo>
                  <a:lnTo>
                    <a:pt x="40259" y="214296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9185178" y="4658535"/>
              <a:ext cx="164129" cy="211929"/>
            </a:xfrm>
            <a:custGeom>
              <a:avLst/>
              <a:gdLst/>
              <a:ahLst/>
              <a:cxnLst/>
              <a:rect l="0" t="0" r="0" b="0"/>
              <a:pathLst>
                <a:path w="164129" h="211929">
                  <a:moveTo>
                    <a:pt x="132542" y="5590"/>
                  </a:moveTo>
                  <a:lnTo>
                    <a:pt x="115774" y="0"/>
                  </a:lnTo>
                  <a:lnTo>
                    <a:pt x="98184" y="376"/>
                  </a:lnTo>
                  <a:lnTo>
                    <a:pt x="88580" y="2114"/>
                  </a:lnTo>
                  <a:lnTo>
                    <a:pt x="68549" y="16523"/>
                  </a:lnTo>
                  <a:lnTo>
                    <a:pt x="32685" y="58312"/>
                  </a:lnTo>
                  <a:lnTo>
                    <a:pt x="5410" y="116003"/>
                  </a:lnTo>
                  <a:lnTo>
                    <a:pt x="0" y="145129"/>
                  </a:lnTo>
                  <a:lnTo>
                    <a:pt x="3835" y="167433"/>
                  </a:lnTo>
                  <a:lnTo>
                    <a:pt x="8133" y="176656"/>
                  </a:lnTo>
                  <a:lnTo>
                    <a:pt x="14508" y="181635"/>
                  </a:lnTo>
                  <a:lnTo>
                    <a:pt x="22268" y="183785"/>
                  </a:lnTo>
                  <a:lnTo>
                    <a:pt x="30950" y="184048"/>
                  </a:lnTo>
                  <a:lnTo>
                    <a:pt x="46836" y="178101"/>
                  </a:lnTo>
                  <a:lnTo>
                    <a:pt x="76099" y="155219"/>
                  </a:lnTo>
                  <a:lnTo>
                    <a:pt x="97361" y="118294"/>
                  </a:lnTo>
                  <a:lnTo>
                    <a:pt x="117101" y="55755"/>
                  </a:lnTo>
                  <a:lnTo>
                    <a:pt x="126278" y="26693"/>
                  </a:lnTo>
                  <a:lnTo>
                    <a:pt x="114033" y="89780"/>
                  </a:lnTo>
                  <a:lnTo>
                    <a:pt x="117577" y="148822"/>
                  </a:lnTo>
                  <a:lnTo>
                    <a:pt x="126289" y="194518"/>
                  </a:lnTo>
                  <a:lnTo>
                    <a:pt x="131883" y="204072"/>
                  </a:lnTo>
                  <a:lnTo>
                    <a:pt x="139122" y="209271"/>
                  </a:lnTo>
                  <a:lnTo>
                    <a:pt x="153014" y="211928"/>
                  </a:lnTo>
                  <a:lnTo>
                    <a:pt x="156719" y="210999"/>
                  </a:lnTo>
                  <a:lnTo>
                    <a:pt x="164128" y="2056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9391420" y="4611482"/>
              <a:ext cx="105286" cy="218507"/>
            </a:xfrm>
            <a:custGeom>
              <a:avLst/>
              <a:gdLst/>
              <a:ahLst/>
              <a:cxnLst/>
              <a:rect l="0" t="0" r="0" b="0"/>
              <a:pathLst>
                <a:path w="105286" h="218507">
                  <a:moveTo>
                    <a:pt x="0" y="52643"/>
                  </a:moveTo>
                  <a:lnTo>
                    <a:pt x="3120" y="109907"/>
                  </a:lnTo>
                  <a:lnTo>
                    <a:pt x="11453" y="159297"/>
                  </a:lnTo>
                  <a:lnTo>
                    <a:pt x="24749" y="217210"/>
                  </a:lnTo>
                  <a:lnTo>
                    <a:pt x="27028" y="218506"/>
                  </a:lnTo>
                  <a:lnTo>
                    <a:pt x="30985" y="157630"/>
                  </a:lnTo>
                  <a:lnTo>
                    <a:pt x="33806" y="100070"/>
                  </a:lnTo>
                  <a:lnTo>
                    <a:pt x="60878" y="42814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9602698" y="4537783"/>
              <a:ext cx="20350" cy="336912"/>
            </a:xfrm>
            <a:custGeom>
              <a:avLst/>
              <a:gdLst/>
              <a:ahLst/>
              <a:cxnLst/>
              <a:rect l="0" t="0" r="0" b="0"/>
              <a:pathLst>
                <a:path w="20350" h="336912">
                  <a:moveTo>
                    <a:pt x="20349" y="0"/>
                  </a:moveTo>
                  <a:lnTo>
                    <a:pt x="17230" y="48930"/>
                  </a:lnTo>
                  <a:lnTo>
                    <a:pt x="12016" y="103015"/>
                  </a:lnTo>
                  <a:lnTo>
                    <a:pt x="7351" y="158425"/>
                  </a:lnTo>
                  <a:lnTo>
                    <a:pt x="1680" y="206427"/>
                  </a:lnTo>
                  <a:lnTo>
                    <a:pt x="0" y="261984"/>
                  </a:lnTo>
                  <a:lnTo>
                    <a:pt x="2621" y="306132"/>
                  </a:lnTo>
                  <a:lnTo>
                    <a:pt x="9821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9496705" y="4664125"/>
              <a:ext cx="168457" cy="31586"/>
            </a:xfrm>
            <a:custGeom>
              <a:avLst/>
              <a:gdLst/>
              <a:ahLst/>
              <a:cxnLst/>
              <a:rect l="0" t="0" r="0" b="0"/>
              <a:pathLst>
                <a:path w="168457" h="31586">
                  <a:moveTo>
                    <a:pt x="168456" y="0"/>
                  </a:moveTo>
                  <a:lnTo>
                    <a:pt x="111191" y="11452"/>
                  </a:lnTo>
                  <a:lnTo>
                    <a:pt x="50300" y="24748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9696747" y="4702511"/>
              <a:ext cx="126343" cy="119542"/>
            </a:xfrm>
            <a:custGeom>
              <a:avLst/>
              <a:gdLst/>
              <a:ahLst/>
              <a:cxnLst/>
              <a:rect l="0" t="0" r="0" b="0"/>
              <a:pathLst>
                <a:path w="126343" h="119542">
                  <a:moveTo>
                    <a:pt x="0" y="3728"/>
                  </a:moveTo>
                  <a:lnTo>
                    <a:pt x="8333" y="41206"/>
                  </a:lnTo>
                  <a:lnTo>
                    <a:pt x="9553" y="55480"/>
                  </a:lnTo>
                  <a:lnTo>
                    <a:pt x="15989" y="7625"/>
                  </a:lnTo>
                  <a:lnTo>
                    <a:pt x="20018" y="1646"/>
                  </a:lnTo>
                  <a:lnTo>
                    <a:pt x="25044" y="0"/>
                  </a:lnTo>
                  <a:lnTo>
                    <a:pt x="30734" y="1243"/>
                  </a:lnTo>
                  <a:lnTo>
                    <a:pt x="34527" y="7920"/>
                  </a:lnTo>
                  <a:lnTo>
                    <a:pt x="38742" y="30937"/>
                  </a:lnTo>
                  <a:lnTo>
                    <a:pt x="42206" y="34736"/>
                  </a:lnTo>
                  <a:lnTo>
                    <a:pt x="46854" y="32588"/>
                  </a:lnTo>
                  <a:lnTo>
                    <a:pt x="71126" y="6699"/>
                  </a:lnTo>
                  <a:lnTo>
                    <a:pt x="77832" y="5709"/>
                  </a:lnTo>
                  <a:lnTo>
                    <a:pt x="84644" y="8558"/>
                  </a:lnTo>
                  <a:lnTo>
                    <a:pt x="91524" y="13967"/>
                  </a:lnTo>
                  <a:lnTo>
                    <a:pt x="106796" y="38347"/>
                  </a:lnTo>
                  <a:lnTo>
                    <a:pt x="117745" y="98782"/>
                  </a:lnTo>
                  <a:lnTo>
                    <a:pt x="126342" y="1195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9840885" y="4705580"/>
              <a:ext cx="66848" cy="116473"/>
            </a:xfrm>
            <a:custGeom>
              <a:avLst/>
              <a:gdLst/>
              <a:ahLst/>
              <a:cxnLst/>
              <a:rect l="0" t="0" r="0" b="0"/>
              <a:pathLst>
                <a:path w="66848" h="116473">
                  <a:moveTo>
                    <a:pt x="3261" y="32244"/>
                  </a:moveTo>
                  <a:lnTo>
                    <a:pt x="14439" y="43422"/>
                  </a:lnTo>
                  <a:lnTo>
                    <a:pt x="22411" y="45546"/>
                  </a:lnTo>
                  <a:lnTo>
                    <a:pt x="43747" y="44785"/>
                  </a:lnTo>
                  <a:lnTo>
                    <a:pt x="52479" y="40604"/>
                  </a:lnTo>
                  <a:lnTo>
                    <a:pt x="65299" y="26601"/>
                  </a:lnTo>
                  <a:lnTo>
                    <a:pt x="66847" y="19123"/>
                  </a:lnTo>
                  <a:lnTo>
                    <a:pt x="65538" y="11799"/>
                  </a:lnTo>
                  <a:lnTo>
                    <a:pt x="62326" y="4576"/>
                  </a:lnTo>
                  <a:lnTo>
                    <a:pt x="56676" y="930"/>
                  </a:lnTo>
                  <a:lnTo>
                    <a:pt x="41039" y="0"/>
                  </a:lnTo>
                  <a:lnTo>
                    <a:pt x="25510" y="6605"/>
                  </a:lnTo>
                  <a:lnTo>
                    <a:pt x="18094" y="11642"/>
                  </a:lnTo>
                  <a:lnTo>
                    <a:pt x="6734" y="29717"/>
                  </a:lnTo>
                  <a:lnTo>
                    <a:pt x="2067" y="41088"/>
                  </a:lnTo>
                  <a:lnTo>
                    <a:pt x="0" y="66200"/>
                  </a:lnTo>
                  <a:lnTo>
                    <a:pt x="1087" y="79448"/>
                  </a:lnTo>
                  <a:lnTo>
                    <a:pt x="5321" y="89449"/>
                  </a:lnTo>
                  <a:lnTo>
                    <a:pt x="34846" y="1164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9944629" y="4737824"/>
              <a:ext cx="62272" cy="189514"/>
            </a:xfrm>
            <a:custGeom>
              <a:avLst/>
              <a:gdLst/>
              <a:ahLst/>
              <a:cxnLst/>
              <a:rect l="0" t="0" r="0" b="0"/>
              <a:pathLst>
                <a:path w="62272" h="189514">
                  <a:moveTo>
                    <a:pt x="25859" y="0"/>
                  </a:moveTo>
                  <a:lnTo>
                    <a:pt x="11204" y="58617"/>
                  </a:lnTo>
                  <a:lnTo>
                    <a:pt x="0" y="97367"/>
                  </a:lnTo>
                  <a:lnTo>
                    <a:pt x="15117" y="69884"/>
                  </a:lnTo>
                  <a:lnTo>
                    <a:pt x="23377" y="65306"/>
                  </a:lnTo>
                  <a:lnTo>
                    <a:pt x="45032" y="63340"/>
                  </a:lnTo>
                  <a:lnTo>
                    <a:pt x="52679" y="67963"/>
                  </a:lnTo>
                  <a:lnTo>
                    <a:pt x="57777" y="75724"/>
                  </a:lnTo>
                  <a:lnTo>
                    <a:pt x="62271" y="95657"/>
                  </a:lnTo>
                  <a:lnTo>
                    <a:pt x="60370" y="116213"/>
                  </a:lnTo>
                  <a:lnTo>
                    <a:pt x="38043" y="165389"/>
                  </a:lnTo>
                  <a:lnTo>
                    <a:pt x="25859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9981016" y="4874694"/>
              <a:ext cx="115814" cy="178986"/>
            </a:xfrm>
            <a:custGeom>
              <a:avLst/>
              <a:gdLst/>
              <a:ahLst/>
              <a:cxnLst/>
              <a:rect l="0" t="0" r="0" b="0"/>
              <a:pathLst>
                <a:path w="115814" h="178986">
                  <a:moveTo>
                    <a:pt x="115813" y="0"/>
                  </a:moveTo>
                  <a:lnTo>
                    <a:pt x="95515" y="55045"/>
                  </a:lnTo>
                  <a:lnTo>
                    <a:pt x="56945" y="114513"/>
                  </a:lnTo>
                  <a:lnTo>
                    <a:pt x="15947" y="162046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9991544" y="4937866"/>
              <a:ext cx="52644" cy="52643"/>
            </a:xfrm>
            <a:custGeom>
              <a:avLst/>
              <a:gdLst/>
              <a:ahLst/>
              <a:cxnLst/>
              <a:rect l="0" t="0" r="0" b="0"/>
              <a:pathLst>
                <a:path w="52644" h="52643">
                  <a:moveTo>
                    <a:pt x="0" y="0"/>
                  </a:moveTo>
                  <a:lnTo>
                    <a:pt x="17981" y="24046"/>
                  </a:lnTo>
                  <a:lnTo>
                    <a:pt x="52643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0018614" y="5055874"/>
              <a:ext cx="99273" cy="187319"/>
            </a:xfrm>
            <a:custGeom>
              <a:avLst/>
              <a:gdLst/>
              <a:ahLst/>
              <a:cxnLst/>
              <a:rect l="0" t="0" r="0" b="0"/>
              <a:pathLst>
                <a:path w="99273" h="187319">
                  <a:moveTo>
                    <a:pt x="99272" y="8334"/>
                  </a:moveTo>
                  <a:lnTo>
                    <a:pt x="61794" y="0"/>
                  </a:lnTo>
                  <a:lnTo>
                    <a:pt x="26946" y="1575"/>
                  </a:lnTo>
                  <a:lnTo>
                    <a:pt x="15960" y="3828"/>
                  </a:lnTo>
                  <a:lnTo>
                    <a:pt x="8635" y="10009"/>
                  </a:lnTo>
                  <a:lnTo>
                    <a:pt x="497" y="29355"/>
                  </a:lnTo>
                  <a:lnTo>
                    <a:pt x="0" y="50432"/>
                  </a:lnTo>
                  <a:lnTo>
                    <a:pt x="4849" y="71498"/>
                  </a:lnTo>
                  <a:lnTo>
                    <a:pt x="33560" y="124146"/>
                  </a:lnTo>
                  <a:lnTo>
                    <a:pt x="42757" y="161322"/>
                  </a:lnTo>
                  <a:lnTo>
                    <a:pt x="41790" y="175764"/>
                  </a:lnTo>
                  <a:lnTo>
                    <a:pt x="36102" y="1873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989886" y="4716767"/>
            <a:ext cx="3839152" cy="437397"/>
            <a:chOff x="1989886" y="4716767"/>
            <a:chExt cx="3839152" cy="437397"/>
          </a:xfrm>
        </p:grpSpPr>
        <p:sp>
          <p:nvSpPr>
            <p:cNvPr id="211" name="Freeform 210"/>
            <p:cNvSpPr/>
            <p:nvPr/>
          </p:nvSpPr>
          <p:spPr>
            <a:xfrm>
              <a:off x="1989886" y="4793183"/>
              <a:ext cx="381569" cy="360981"/>
            </a:xfrm>
            <a:custGeom>
              <a:avLst/>
              <a:gdLst/>
              <a:ahLst/>
              <a:cxnLst/>
              <a:rect l="0" t="0" r="0" b="0"/>
              <a:pathLst>
                <a:path w="381569" h="360981">
                  <a:moveTo>
                    <a:pt x="84228" y="60454"/>
                  </a:moveTo>
                  <a:lnTo>
                    <a:pt x="89817" y="43687"/>
                  </a:lnTo>
                  <a:lnTo>
                    <a:pt x="101920" y="29216"/>
                  </a:lnTo>
                  <a:lnTo>
                    <a:pt x="110060" y="22081"/>
                  </a:lnTo>
                  <a:lnTo>
                    <a:pt x="149464" y="6451"/>
                  </a:lnTo>
                  <a:lnTo>
                    <a:pt x="203773" y="0"/>
                  </a:lnTo>
                  <a:lnTo>
                    <a:pt x="264318" y="3677"/>
                  </a:lnTo>
                  <a:lnTo>
                    <a:pt x="322442" y="16570"/>
                  </a:lnTo>
                  <a:lnTo>
                    <a:pt x="345689" y="27693"/>
                  </a:lnTo>
                  <a:lnTo>
                    <a:pt x="361480" y="43554"/>
                  </a:lnTo>
                  <a:lnTo>
                    <a:pt x="367329" y="52697"/>
                  </a:lnTo>
                  <a:lnTo>
                    <a:pt x="368888" y="62302"/>
                  </a:lnTo>
                  <a:lnTo>
                    <a:pt x="364382" y="82333"/>
                  </a:lnTo>
                  <a:lnTo>
                    <a:pt x="337512" y="113340"/>
                  </a:lnTo>
                  <a:lnTo>
                    <a:pt x="280445" y="152919"/>
                  </a:lnTo>
                  <a:lnTo>
                    <a:pt x="229832" y="177548"/>
                  </a:lnTo>
                  <a:lnTo>
                    <a:pt x="216392" y="184140"/>
                  </a:lnTo>
                  <a:lnTo>
                    <a:pt x="210942" y="189705"/>
                  </a:lnTo>
                  <a:lnTo>
                    <a:pt x="210818" y="194585"/>
                  </a:lnTo>
                  <a:lnTo>
                    <a:pt x="214245" y="199008"/>
                  </a:lnTo>
                  <a:lnTo>
                    <a:pt x="235836" y="210822"/>
                  </a:lnTo>
                  <a:lnTo>
                    <a:pt x="286816" y="221731"/>
                  </a:lnTo>
                  <a:lnTo>
                    <a:pt x="331428" y="237961"/>
                  </a:lnTo>
                  <a:lnTo>
                    <a:pt x="372462" y="263178"/>
                  </a:lnTo>
                  <a:lnTo>
                    <a:pt x="379329" y="272812"/>
                  </a:lnTo>
                  <a:lnTo>
                    <a:pt x="381568" y="282745"/>
                  </a:lnTo>
                  <a:lnTo>
                    <a:pt x="380720" y="292876"/>
                  </a:lnTo>
                  <a:lnTo>
                    <a:pt x="373540" y="310372"/>
                  </a:lnTo>
                  <a:lnTo>
                    <a:pt x="368350" y="318313"/>
                  </a:lnTo>
                  <a:lnTo>
                    <a:pt x="353224" y="330256"/>
                  </a:lnTo>
                  <a:lnTo>
                    <a:pt x="344277" y="335079"/>
                  </a:lnTo>
                  <a:lnTo>
                    <a:pt x="287891" y="343989"/>
                  </a:lnTo>
                  <a:lnTo>
                    <a:pt x="237639" y="351395"/>
                  </a:lnTo>
                  <a:lnTo>
                    <a:pt x="185705" y="355279"/>
                  </a:lnTo>
                  <a:lnTo>
                    <a:pt x="134442" y="360980"/>
                  </a:lnTo>
                  <a:lnTo>
                    <a:pt x="74606" y="356731"/>
                  </a:lnTo>
                  <a:lnTo>
                    <a:pt x="15544" y="348211"/>
                  </a:lnTo>
                  <a:lnTo>
                    <a:pt x="0" y="3447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758467" y="4811523"/>
              <a:ext cx="47498" cy="288526"/>
            </a:xfrm>
            <a:custGeom>
              <a:avLst/>
              <a:gdLst/>
              <a:ahLst/>
              <a:cxnLst/>
              <a:rect l="0" t="0" r="0" b="0"/>
              <a:pathLst>
                <a:path w="47498" h="288526">
                  <a:moveTo>
                    <a:pt x="0" y="0"/>
                  </a:moveTo>
                  <a:lnTo>
                    <a:pt x="14654" y="49552"/>
                  </a:lnTo>
                  <a:lnTo>
                    <a:pt x="24748" y="100080"/>
                  </a:lnTo>
                  <a:lnTo>
                    <a:pt x="31404" y="162056"/>
                  </a:lnTo>
                  <a:lnTo>
                    <a:pt x="39651" y="218665"/>
                  </a:lnTo>
                  <a:lnTo>
                    <a:pt x="44504" y="269901"/>
                  </a:lnTo>
                  <a:lnTo>
                    <a:pt x="47497" y="2885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2608145" y="4961621"/>
              <a:ext cx="197110" cy="151752"/>
            </a:xfrm>
            <a:custGeom>
              <a:avLst/>
              <a:gdLst/>
              <a:ahLst/>
              <a:cxnLst/>
              <a:rect l="0" t="0" r="0" b="0"/>
              <a:pathLst>
                <a:path w="197110" h="151752">
                  <a:moveTo>
                    <a:pt x="197109" y="138778"/>
                  </a:moveTo>
                  <a:lnTo>
                    <a:pt x="183518" y="101706"/>
                  </a:lnTo>
                  <a:lnTo>
                    <a:pt x="132563" y="43027"/>
                  </a:lnTo>
                  <a:lnTo>
                    <a:pt x="103486" y="16039"/>
                  </a:lnTo>
                  <a:lnTo>
                    <a:pt x="85052" y="6409"/>
                  </a:lnTo>
                  <a:lnTo>
                    <a:pt x="49354" y="0"/>
                  </a:lnTo>
                  <a:lnTo>
                    <a:pt x="38556" y="2610"/>
                  </a:lnTo>
                  <a:lnTo>
                    <a:pt x="20319" y="14869"/>
                  </a:lnTo>
                  <a:lnTo>
                    <a:pt x="7535" y="35135"/>
                  </a:lnTo>
                  <a:lnTo>
                    <a:pt x="2488" y="47090"/>
                  </a:lnTo>
                  <a:lnTo>
                    <a:pt x="0" y="72852"/>
                  </a:lnTo>
                  <a:lnTo>
                    <a:pt x="974" y="86273"/>
                  </a:lnTo>
                  <a:lnTo>
                    <a:pt x="11415" y="110544"/>
                  </a:lnTo>
                  <a:lnTo>
                    <a:pt x="19113" y="121929"/>
                  </a:lnTo>
                  <a:lnTo>
                    <a:pt x="43263" y="137700"/>
                  </a:lnTo>
                  <a:lnTo>
                    <a:pt x="75834" y="147438"/>
                  </a:lnTo>
                  <a:lnTo>
                    <a:pt x="136700" y="151751"/>
                  </a:lnTo>
                  <a:lnTo>
                    <a:pt x="181323" y="1471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2884808" y="4921289"/>
              <a:ext cx="241509" cy="146018"/>
            </a:xfrm>
            <a:custGeom>
              <a:avLst/>
              <a:gdLst/>
              <a:ahLst/>
              <a:cxnLst/>
              <a:rect l="0" t="0" r="0" b="0"/>
              <a:pathLst>
                <a:path w="241509" h="146018">
                  <a:moveTo>
                    <a:pt x="0" y="69219"/>
                  </a:moveTo>
                  <a:lnTo>
                    <a:pt x="26387" y="84860"/>
                  </a:lnTo>
                  <a:lnTo>
                    <a:pt x="64620" y="95560"/>
                  </a:lnTo>
                  <a:lnTo>
                    <a:pt x="118193" y="98081"/>
                  </a:lnTo>
                  <a:lnTo>
                    <a:pt x="170461" y="91939"/>
                  </a:lnTo>
                  <a:lnTo>
                    <a:pt x="213764" y="81540"/>
                  </a:lnTo>
                  <a:lnTo>
                    <a:pt x="233827" y="70406"/>
                  </a:lnTo>
                  <a:lnTo>
                    <a:pt x="238943" y="61821"/>
                  </a:lnTo>
                  <a:lnTo>
                    <a:pt x="241508" y="39805"/>
                  </a:lnTo>
                  <a:lnTo>
                    <a:pt x="238214" y="29722"/>
                  </a:lnTo>
                  <a:lnTo>
                    <a:pt x="225196" y="12281"/>
                  </a:lnTo>
                  <a:lnTo>
                    <a:pt x="201473" y="2969"/>
                  </a:lnTo>
                  <a:lnTo>
                    <a:pt x="173772" y="0"/>
                  </a:lnTo>
                  <a:lnTo>
                    <a:pt x="149762" y="2580"/>
                  </a:lnTo>
                  <a:lnTo>
                    <a:pt x="116514" y="16199"/>
                  </a:lnTo>
                  <a:lnTo>
                    <a:pt x="67359" y="55456"/>
                  </a:lnTo>
                  <a:lnTo>
                    <a:pt x="51414" y="81909"/>
                  </a:lnTo>
                  <a:lnTo>
                    <a:pt x="49367" y="108004"/>
                  </a:lnTo>
                  <a:lnTo>
                    <a:pt x="50459" y="123152"/>
                  </a:lnTo>
                  <a:lnTo>
                    <a:pt x="59689" y="146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3232249" y="4916808"/>
              <a:ext cx="3728" cy="154185"/>
            </a:xfrm>
            <a:custGeom>
              <a:avLst/>
              <a:gdLst/>
              <a:ahLst/>
              <a:cxnLst/>
              <a:rect l="0" t="0" r="0" b="0"/>
              <a:pathLst>
                <a:path w="3728" h="154185">
                  <a:moveTo>
                    <a:pt x="0" y="0"/>
                  </a:moveTo>
                  <a:lnTo>
                    <a:pt x="0" y="58617"/>
                  </a:lnTo>
                  <a:lnTo>
                    <a:pt x="0" y="115765"/>
                  </a:lnTo>
                  <a:lnTo>
                    <a:pt x="3727" y="1541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3221720" y="4864583"/>
              <a:ext cx="186670" cy="209327"/>
            </a:xfrm>
            <a:custGeom>
              <a:avLst/>
              <a:gdLst/>
              <a:ahLst/>
              <a:cxnLst/>
              <a:rect l="0" t="0" r="0" b="0"/>
              <a:pathLst>
                <a:path w="186670" h="209327">
                  <a:moveTo>
                    <a:pt x="30421" y="209326"/>
                  </a:moveTo>
                  <a:lnTo>
                    <a:pt x="24401" y="161691"/>
                  </a:lnTo>
                  <a:lnTo>
                    <a:pt x="21718" y="98761"/>
                  </a:lnTo>
                  <a:lnTo>
                    <a:pt x="23691" y="63550"/>
                  </a:lnTo>
                  <a:lnTo>
                    <a:pt x="32366" y="36201"/>
                  </a:lnTo>
                  <a:lnTo>
                    <a:pt x="50260" y="15468"/>
                  </a:lnTo>
                  <a:lnTo>
                    <a:pt x="61583" y="6663"/>
                  </a:lnTo>
                  <a:lnTo>
                    <a:pt x="86642" y="0"/>
                  </a:lnTo>
                  <a:lnTo>
                    <a:pt x="112207" y="2108"/>
                  </a:lnTo>
                  <a:lnTo>
                    <a:pt x="145161" y="16449"/>
                  </a:lnTo>
                  <a:lnTo>
                    <a:pt x="162392" y="28916"/>
                  </a:lnTo>
                  <a:lnTo>
                    <a:pt x="185247" y="60267"/>
                  </a:lnTo>
                  <a:lnTo>
                    <a:pt x="186669" y="71624"/>
                  </a:lnTo>
                  <a:lnTo>
                    <a:pt x="178891" y="93602"/>
                  </a:lnTo>
                  <a:lnTo>
                    <a:pt x="160369" y="120117"/>
                  </a:lnTo>
                  <a:lnTo>
                    <a:pt x="137566" y="132313"/>
                  </a:lnTo>
                  <a:lnTo>
                    <a:pt x="91843" y="142635"/>
                  </a:lnTo>
                  <a:lnTo>
                    <a:pt x="29581" y="146124"/>
                  </a:lnTo>
                  <a:lnTo>
                    <a:pt x="0" y="1469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3499755" y="4882532"/>
              <a:ext cx="237863" cy="192205"/>
            </a:xfrm>
            <a:custGeom>
              <a:avLst/>
              <a:gdLst/>
              <a:ahLst/>
              <a:cxnLst/>
              <a:rect l="0" t="0" r="0" b="0"/>
              <a:pathLst>
                <a:path w="237863" h="192205">
                  <a:moveTo>
                    <a:pt x="174691" y="34276"/>
                  </a:moveTo>
                  <a:lnTo>
                    <a:pt x="163512" y="23098"/>
                  </a:lnTo>
                  <a:lnTo>
                    <a:pt x="134204" y="10557"/>
                  </a:lnTo>
                  <a:lnTo>
                    <a:pt x="106004" y="12427"/>
                  </a:lnTo>
                  <a:lnTo>
                    <a:pt x="77483" y="21056"/>
                  </a:lnTo>
                  <a:lnTo>
                    <a:pt x="40109" y="45659"/>
                  </a:lnTo>
                  <a:lnTo>
                    <a:pt x="24799" y="61562"/>
                  </a:lnTo>
                  <a:lnTo>
                    <a:pt x="10197" y="84228"/>
                  </a:lnTo>
                  <a:lnTo>
                    <a:pt x="0" y="123296"/>
                  </a:lnTo>
                  <a:lnTo>
                    <a:pt x="3248" y="133397"/>
                  </a:lnTo>
                  <a:lnTo>
                    <a:pt x="10093" y="141301"/>
                  </a:lnTo>
                  <a:lnTo>
                    <a:pt x="19335" y="147740"/>
                  </a:lnTo>
                  <a:lnTo>
                    <a:pt x="42083" y="151775"/>
                  </a:lnTo>
                  <a:lnTo>
                    <a:pt x="54700" y="151213"/>
                  </a:lnTo>
                  <a:lnTo>
                    <a:pt x="94814" y="133655"/>
                  </a:lnTo>
                  <a:lnTo>
                    <a:pt x="133479" y="103516"/>
                  </a:lnTo>
                  <a:lnTo>
                    <a:pt x="170838" y="49157"/>
                  </a:lnTo>
                  <a:lnTo>
                    <a:pt x="180958" y="8920"/>
                  </a:lnTo>
                  <a:lnTo>
                    <a:pt x="180039" y="2164"/>
                  </a:lnTo>
                  <a:lnTo>
                    <a:pt x="177086" y="0"/>
                  </a:lnTo>
                  <a:lnTo>
                    <a:pt x="172778" y="897"/>
                  </a:lnTo>
                  <a:lnTo>
                    <a:pt x="169906" y="6174"/>
                  </a:lnTo>
                  <a:lnTo>
                    <a:pt x="165297" y="57625"/>
                  </a:lnTo>
                  <a:lnTo>
                    <a:pt x="167006" y="96126"/>
                  </a:lnTo>
                  <a:lnTo>
                    <a:pt x="181123" y="141769"/>
                  </a:lnTo>
                  <a:lnTo>
                    <a:pt x="193537" y="162380"/>
                  </a:lnTo>
                  <a:lnTo>
                    <a:pt x="209973" y="176219"/>
                  </a:lnTo>
                  <a:lnTo>
                    <a:pt x="237862" y="1922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3825137" y="4864166"/>
              <a:ext cx="154636" cy="176392"/>
            </a:xfrm>
            <a:custGeom>
              <a:avLst/>
              <a:gdLst/>
              <a:ahLst/>
              <a:cxnLst/>
              <a:rect l="0" t="0" r="0" b="0"/>
              <a:pathLst>
                <a:path w="154636" h="176392">
                  <a:moveTo>
                    <a:pt x="7236" y="42114"/>
                  </a:moveTo>
                  <a:lnTo>
                    <a:pt x="0" y="69670"/>
                  </a:lnTo>
                  <a:lnTo>
                    <a:pt x="478" y="122773"/>
                  </a:lnTo>
                  <a:lnTo>
                    <a:pt x="11490" y="173340"/>
                  </a:lnTo>
                  <a:lnTo>
                    <a:pt x="13582" y="176391"/>
                  </a:lnTo>
                  <a:lnTo>
                    <a:pt x="14976" y="172577"/>
                  </a:lnTo>
                  <a:lnTo>
                    <a:pt x="17214" y="118837"/>
                  </a:lnTo>
                  <a:lnTo>
                    <a:pt x="17602" y="66537"/>
                  </a:lnTo>
                  <a:lnTo>
                    <a:pt x="27051" y="40880"/>
                  </a:lnTo>
                  <a:lnTo>
                    <a:pt x="34484" y="30763"/>
                  </a:lnTo>
                  <a:lnTo>
                    <a:pt x="55221" y="16402"/>
                  </a:lnTo>
                  <a:lnTo>
                    <a:pt x="80035" y="7290"/>
                  </a:lnTo>
                  <a:lnTo>
                    <a:pt x="127854" y="1440"/>
                  </a:lnTo>
                  <a:lnTo>
                    <a:pt x="1546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4138351" y="4716767"/>
              <a:ext cx="20407" cy="305327"/>
            </a:xfrm>
            <a:custGeom>
              <a:avLst/>
              <a:gdLst/>
              <a:ahLst/>
              <a:cxnLst/>
              <a:rect l="0" t="0" r="0" b="0"/>
              <a:pathLst>
                <a:path w="20407" h="305327">
                  <a:moveTo>
                    <a:pt x="9877" y="0"/>
                  </a:moveTo>
                  <a:lnTo>
                    <a:pt x="2642" y="27556"/>
                  </a:lnTo>
                  <a:lnTo>
                    <a:pt x="0" y="83779"/>
                  </a:lnTo>
                  <a:lnTo>
                    <a:pt x="5066" y="140292"/>
                  </a:lnTo>
                  <a:lnTo>
                    <a:pt x="8927" y="198854"/>
                  </a:lnTo>
                  <a:lnTo>
                    <a:pt x="10766" y="251942"/>
                  </a:lnTo>
                  <a:lnTo>
                    <a:pt x="20406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4074529" y="4842487"/>
              <a:ext cx="579068" cy="179607"/>
            </a:xfrm>
            <a:custGeom>
              <a:avLst/>
              <a:gdLst/>
              <a:ahLst/>
              <a:cxnLst/>
              <a:rect l="0" t="0" r="0" b="0"/>
              <a:pathLst>
                <a:path w="579068" h="179607">
                  <a:moveTo>
                    <a:pt x="0" y="11150"/>
                  </a:moveTo>
                  <a:lnTo>
                    <a:pt x="62477" y="11150"/>
                  </a:lnTo>
                  <a:lnTo>
                    <a:pt x="124775" y="16740"/>
                  </a:lnTo>
                  <a:lnTo>
                    <a:pt x="183830" y="30278"/>
                  </a:lnTo>
                  <a:lnTo>
                    <a:pt x="208044" y="41489"/>
                  </a:lnTo>
                  <a:lnTo>
                    <a:pt x="224265" y="63629"/>
                  </a:lnTo>
                  <a:lnTo>
                    <a:pt x="234204" y="92966"/>
                  </a:lnTo>
                  <a:lnTo>
                    <a:pt x="240969" y="131838"/>
                  </a:lnTo>
                  <a:lnTo>
                    <a:pt x="243704" y="131383"/>
                  </a:lnTo>
                  <a:lnTo>
                    <a:pt x="267142" y="78716"/>
                  </a:lnTo>
                  <a:lnTo>
                    <a:pt x="282184" y="44038"/>
                  </a:lnTo>
                  <a:lnTo>
                    <a:pt x="307828" y="13876"/>
                  </a:lnTo>
                  <a:lnTo>
                    <a:pt x="327495" y="1443"/>
                  </a:lnTo>
                  <a:lnTo>
                    <a:pt x="337653" y="0"/>
                  </a:lnTo>
                  <a:lnTo>
                    <a:pt x="358298" y="4635"/>
                  </a:lnTo>
                  <a:lnTo>
                    <a:pt x="376052" y="23853"/>
                  </a:lnTo>
                  <a:lnTo>
                    <a:pt x="396082" y="67556"/>
                  </a:lnTo>
                  <a:lnTo>
                    <a:pt x="407741" y="129137"/>
                  </a:lnTo>
                  <a:lnTo>
                    <a:pt x="409868" y="133092"/>
                  </a:lnTo>
                  <a:lnTo>
                    <a:pt x="412455" y="129880"/>
                  </a:lnTo>
                  <a:lnTo>
                    <a:pt x="430603" y="77107"/>
                  </a:lnTo>
                  <a:lnTo>
                    <a:pt x="455529" y="30563"/>
                  </a:lnTo>
                  <a:lnTo>
                    <a:pt x="478148" y="10810"/>
                  </a:lnTo>
                  <a:lnTo>
                    <a:pt x="490731" y="3904"/>
                  </a:lnTo>
                  <a:lnTo>
                    <a:pt x="501459" y="1641"/>
                  </a:lnTo>
                  <a:lnTo>
                    <a:pt x="510951" y="2471"/>
                  </a:lnTo>
                  <a:lnTo>
                    <a:pt x="527736" y="9632"/>
                  </a:lnTo>
                  <a:lnTo>
                    <a:pt x="542995" y="20614"/>
                  </a:lnTo>
                  <a:lnTo>
                    <a:pt x="554456" y="45772"/>
                  </a:lnTo>
                  <a:lnTo>
                    <a:pt x="564366" y="96278"/>
                  </a:lnTo>
                  <a:lnTo>
                    <a:pt x="573304" y="154568"/>
                  </a:lnTo>
                  <a:lnTo>
                    <a:pt x="579067" y="1796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4716767" y="4832784"/>
              <a:ext cx="221100" cy="200619"/>
            </a:xfrm>
            <a:custGeom>
              <a:avLst/>
              <a:gdLst/>
              <a:ahLst/>
              <a:cxnLst/>
              <a:rect l="0" t="0" r="0" b="0"/>
              <a:pathLst>
                <a:path w="221100" h="200619">
                  <a:moveTo>
                    <a:pt x="0" y="73496"/>
                  </a:moveTo>
                  <a:lnTo>
                    <a:pt x="43963" y="111869"/>
                  </a:lnTo>
                  <a:lnTo>
                    <a:pt x="70232" y="119797"/>
                  </a:lnTo>
                  <a:lnTo>
                    <a:pt x="100234" y="120980"/>
                  </a:lnTo>
                  <a:lnTo>
                    <a:pt x="141093" y="108493"/>
                  </a:lnTo>
                  <a:lnTo>
                    <a:pt x="169057" y="88805"/>
                  </a:lnTo>
                  <a:lnTo>
                    <a:pt x="184711" y="70941"/>
                  </a:lnTo>
                  <a:lnTo>
                    <a:pt x="193228" y="48184"/>
                  </a:lnTo>
                  <a:lnTo>
                    <a:pt x="195499" y="35565"/>
                  </a:lnTo>
                  <a:lnTo>
                    <a:pt x="193504" y="24812"/>
                  </a:lnTo>
                  <a:lnTo>
                    <a:pt x="181928" y="6625"/>
                  </a:lnTo>
                  <a:lnTo>
                    <a:pt x="173928" y="2009"/>
                  </a:lnTo>
                  <a:lnTo>
                    <a:pt x="155680" y="0"/>
                  </a:lnTo>
                  <a:lnTo>
                    <a:pt x="138991" y="6126"/>
                  </a:lnTo>
                  <a:lnTo>
                    <a:pt x="87862" y="49300"/>
                  </a:lnTo>
                  <a:lnTo>
                    <a:pt x="66717" y="75685"/>
                  </a:lnTo>
                  <a:lnTo>
                    <a:pt x="58898" y="101765"/>
                  </a:lnTo>
                  <a:lnTo>
                    <a:pt x="57616" y="149332"/>
                  </a:lnTo>
                  <a:lnTo>
                    <a:pt x="59467" y="166167"/>
                  </a:lnTo>
                  <a:lnTo>
                    <a:pt x="65381" y="178561"/>
                  </a:lnTo>
                  <a:lnTo>
                    <a:pt x="84431" y="195451"/>
                  </a:lnTo>
                  <a:lnTo>
                    <a:pt x="111614" y="200618"/>
                  </a:lnTo>
                  <a:lnTo>
                    <a:pt x="144363" y="196675"/>
                  </a:lnTo>
                  <a:lnTo>
                    <a:pt x="203861" y="174907"/>
                  </a:lnTo>
                  <a:lnTo>
                    <a:pt x="221099" y="1682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5003882" y="4832901"/>
              <a:ext cx="249839" cy="220779"/>
            </a:xfrm>
            <a:custGeom>
              <a:avLst/>
              <a:gdLst/>
              <a:ahLst/>
              <a:cxnLst/>
              <a:rect l="0" t="0" r="0" b="0"/>
              <a:pathLst>
                <a:path w="249839" h="220779">
                  <a:moveTo>
                    <a:pt x="18211" y="10208"/>
                  </a:moveTo>
                  <a:lnTo>
                    <a:pt x="6759" y="59139"/>
                  </a:lnTo>
                  <a:lnTo>
                    <a:pt x="0" y="106985"/>
                  </a:lnTo>
                  <a:lnTo>
                    <a:pt x="1117" y="151966"/>
                  </a:lnTo>
                  <a:lnTo>
                    <a:pt x="3306" y="164375"/>
                  </a:lnTo>
                  <a:lnTo>
                    <a:pt x="5935" y="165628"/>
                  </a:lnTo>
                  <a:lnTo>
                    <a:pt x="18559" y="120327"/>
                  </a:lnTo>
                  <a:lnTo>
                    <a:pt x="31963" y="71692"/>
                  </a:lnTo>
                  <a:lnTo>
                    <a:pt x="45380" y="41044"/>
                  </a:lnTo>
                  <a:lnTo>
                    <a:pt x="63042" y="19623"/>
                  </a:lnTo>
                  <a:lnTo>
                    <a:pt x="98305" y="0"/>
                  </a:lnTo>
                  <a:lnTo>
                    <a:pt x="124778" y="212"/>
                  </a:lnTo>
                  <a:lnTo>
                    <a:pt x="149803" y="8105"/>
                  </a:lnTo>
                  <a:lnTo>
                    <a:pt x="168723" y="19412"/>
                  </a:lnTo>
                  <a:lnTo>
                    <a:pt x="192529" y="44521"/>
                  </a:lnTo>
                  <a:lnTo>
                    <a:pt x="221044" y="105204"/>
                  </a:lnTo>
                  <a:lnTo>
                    <a:pt x="227253" y="156701"/>
                  </a:lnTo>
                  <a:lnTo>
                    <a:pt x="230668" y="199193"/>
                  </a:lnTo>
                  <a:lnTo>
                    <a:pt x="234719" y="206388"/>
                  </a:lnTo>
                  <a:lnTo>
                    <a:pt x="249838" y="2207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5380088" y="4716767"/>
              <a:ext cx="10504" cy="326384"/>
            </a:xfrm>
            <a:custGeom>
              <a:avLst/>
              <a:gdLst/>
              <a:ahLst/>
              <a:cxnLst/>
              <a:rect l="0" t="0" r="0" b="0"/>
              <a:pathLst>
                <a:path w="10504" h="326384">
                  <a:moveTo>
                    <a:pt x="10503" y="0"/>
                  </a:moveTo>
                  <a:lnTo>
                    <a:pt x="3267" y="28726"/>
                  </a:lnTo>
                  <a:lnTo>
                    <a:pt x="625" y="92112"/>
                  </a:lnTo>
                  <a:lnTo>
                    <a:pt x="103" y="150386"/>
                  </a:lnTo>
                  <a:lnTo>
                    <a:pt x="0" y="209297"/>
                  </a:lnTo>
                  <a:lnTo>
                    <a:pt x="1152" y="263615"/>
                  </a:lnTo>
                  <a:lnTo>
                    <a:pt x="10503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5274777" y="4794929"/>
              <a:ext cx="210571" cy="6067"/>
            </a:xfrm>
            <a:custGeom>
              <a:avLst/>
              <a:gdLst/>
              <a:ahLst/>
              <a:cxnLst/>
              <a:rect l="0" t="0" r="0" b="0"/>
              <a:pathLst>
                <a:path w="210571" h="6067">
                  <a:moveTo>
                    <a:pt x="0" y="6066"/>
                  </a:moveTo>
                  <a:lnTo>
                    <a:pt x="52773" y="0"/>
                  </a:lnTo>
                  <a:lnTo>
                    <a:pt x="99104" y="2590"/>
                  </a:lnTo>
                  <a:lnTo>
                    <a:pt x="144652" y="4521"/>
                  </a:lnTo>
                  <a:lnTo>
                    <a:pt x="191039" y="5608"/>
                  </a:lnTo>
                  <a:lnTo>
                    <a:pt x="210570" y="60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5601161" y="4805934"/>
              <a:ext cx="227877" cy="299148"/>
            </a:xfrm>
            <a:custGeom>
              <a:avLst/>
              <a:gdLst/>
              <a:ahLst/>
              <a:cxnLst/>
              <a:rect l="0" t="0" r="0" b="0"/>
              <a:pathLst>
                <a:path w="227877" h="299148">
                  <a:moveTo>
                    <a:pt x="157927" y="5589"/>
                  </a:moveTo>
                  <a:lnTo>
                    <a:pt x="141160" y="0"/>
                  </a:lnTo>
                  <a:lnTo>
                    <a:pt x="88411" y="4442"/>
                  </a:lnTo>
                  <a:lnTo>
                    <a:pt x="34838" y="19704"/>
                  </a:lnTo>
                  <a:lnTo>
                    <a:pt x="23226" y="25528"/>
                  </a:lnTo>
                  <a:lnTo>
                    <a:pt x="16653" y="35259"/>
                  </a:lnTo>
                  <a:lnTo>
                    <a:pt x="12470" y="61670"/>
                  </a:lnTo>
                  <a:lnTo>
                    <a:pt x="16502" y="74562"/>
                  </a:lnTo>
                  <a:lnTo>
                    <a:pt x="33461" y="98245"/>
                  </a:lnTo>
                  <a:lnTo>
                    <a:pt x="87594" y="144379"/>
                  </a:lnTo>
                  <a:lnTo>
                    <a:pt x="146456" y="194185"/>
                  </a:lnTo>
                  <a:lnTo>
                    <a:pt x="209317" y="247573"/>
                  </a:lnTo>
                  <a:lnTo>
                    <a:pt x="226001" y="263657"/>
                  </a:lnTo>
                  <a:lnTo>
                    <a:pt x="227876" y="272391"/>
                  </a:lnTo>
                  <a:lnTo>
                    <a:pt x="225617" y="281723"/>
                  </a:lnTo>
                  <a:lnTo>
                    <a:pt x="220601" y="291454"/>
                  </a:lnTo>
                  <a:lnTo>
                    <a:pt x="213748" y="296772"/>
                  </a:lnTo>
                  <a:lnTo>
                    <a:pt x="205669" y="299147"/>
                  </a:lnTo>
                  <a:lnTo>
                    <a:pt x="148876" y="299054"/>
                  </a:lnTo>
                  <a:lnTo>
                    <a:pt x="94355" y="288902"/>
                  </a:lnTo>
                  <a:lnTo>
                    <a:pt x="32936" y="275632"/>
                  </a:lnTo>
                  <a:lnTo>
                    <a:pt x="0" y="2688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2041023" y="5322813"/>
            <a:ext cx="478183" cy="505369"/>
            <a:chOff x="2041023" y="5322813"/>
            <a:chExt cx="478183" cy="505369"/>
          </a:xfrm>
        </p:grpSpPr>
        <p:sp>
          <p:nvSpPr>
            <p:cNvPr id="227" name="Freeform 226"/>
            <p:cNvSpPr/>
            <p:nvPr/>
          </p:nvSpPr>
          <p:spPr>
            <a:xfrm>
              <a:off x="2041023" y="5467107"/>
              <a:ext cx="285776" cy="255790"/>
            </a:xfrm>
            <a:custGeom>
              <a:avLst/>
              <a:gdLst/>
              <a:ahLst/>
              <a:cxnLst/>
              <a:rect l="0" t="0" r="0" b="0"/>
              <a:pathLst>
                <a:path w="285776" h="255790">
                  <a:moveTo>
                    <a:pt x="159433" y="97862"/>
                  </a:moveTo>
                  <a:lnTo>
                    <a:pt x="165499" y="65410"/>
                  </a:lnTo>
                  <a:lnTo>
                    <a:pt x="162909" y="44834"/>
                  </a:lnTo>
                  <a:lnTo>
                    <a:pt x="154739" y="27111"/>
                  </a:lnTo>
                  <a:lnTo>
                    <a:pt x="149285" y="19109"/>
                  </a:lnTo>
                  <a:lnTo>
                    <a:pt x="133866" y="7099"/>
                  </a:lnTo>
                  <a:lnTo>
                    <a:pt x="124841" y="2258"/>
                  </a:lnTo>
                  <a:lnTo>
                    <a:pt x="105454" y="0"/>
                  </a:lnTo>
                  <a:lnTo>
                    <a:pt x="95371" y="1035"/>
                  </a:lnTo>
                  <a:lnTo>
                    <a:pt x="58823" y="19260"/>
                  </a:lnTo>
                  <a:lnTo>
                    <a:pt x="23948" y="58065"/>
                  </a:lnTo>
                  <a:lnTo>
                    <a:pt x="2566" y="106607"/>
                  </a:lnTo>
                  <a:lnTo>
                    <a:pt x="0" y="152446"/>
                  </a:lnTo>
                  <a:lnTo>
                    <a:pt x="12238" y="190074"/>
                  </a:lnTo>
                  <a:lnTo>
                    <a:pt x="20359" y="197941"/>
                  </a:lnTo>
                  <a:lnTo>
                    <a:pt x="41860" y="206683"/>
                  </a:lnTo>
                  <a:lnTo>
                    <a:pt x="63895" y="204328"/>
                  </a:lnTo>
                  <a:lnTo>
                    <a:pt x="85386" y="194313"/>
                  </a:lnTo>
                  <a:lnTo>
                    <a:pt x="132741" y="154930"/>
                  </a:lnTo>
                  <a:lnTo>
                    <a:pt x="169682" y="99254"/>
                  </a:lnTo>
                  <a:lnTo>
                    <a:pt x="192393" y="56023"/>
                  </a:lnTo>
                  <a:lnTo>
                    <a:pt x="195444" y="53592"/>
                  </a:lnTo>
                  <a:lnTo>
                    <a:pt x="197479" y="56650"/>
                  </a:lnTo>
                  <a:lnTo>
                    <a:pt x="198835" y="63369"/>
                  </a:lnTo>
                  <a:lnTo>
                    <a:pt x="195976" y="115633"/>
                  </a:lnTo>
                  <a:lnTo>
                    <a:pt x="203016" y="163179"/>
                  </a:lnTo>
                  <a:lnTo>
                    <a:pt x="215630" y="208072"/>
                  </a:lnTo>
                  <a:lnTo>
                    <a:pt x="221464" y="220468"/>
                  </a:lnTo>
                  <a:lnTo>
                    <a:pt x="237305" y="237362"/>
                  </a:lnTo>
                  <a:lnTo>
                    <a:pt x="254874" y="247599"/>
                  </a:lnTo>
                  <a:lnTo>
                    <a:pt x="285775" y="255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2347855" y="5322813"/>
              <a:ext cx="171351" cy="505369"/>
            </a:xfrm>
            <a:custGeom>
              <a:avLst/>
              <a:gdLst/>
              <a:ahLst/>
              <a:cxnLst/>
              <a:rect l="0" t="0" r="0" b="0"/>
              <a:pathLst>
                <a:path w="171351" h="505369">
                  <a:moveTo>
                    <a:pt x="0" y="0"/>
                  </a:moveTo>
                  <a:lnTo>
                    <a:pt x="9575" y="24047"/>
                  </a:lnTo>
                  <a:lnTo>
                    <a:pt x="52997" y="85122"/>
                  </a:lnTo>
                  <a:lnTo>
                    <a:pt x="87784" y="144224"/>
                  </a:lnTo>
                  <a:lnTo>
                    <a:pt x="122839" y="205213"/>
                  </a:lnTo>
                  <a:lnTo>
                    <a:pt x="154809" y="262507"/>
                  </a:lnTo>
                  <a:lnTo>
                    <a:pt x="171350" y="305188"/>
                  </a:lnTo>
                  <a:lnTo>
                    <a:pt x="171133" y="348050"/>
                  </a:lnTo>
                  <a:lnTo>
                    <a:pt x="163660" y="386616"/>
                  </a:lnTo>
                  <a:lnTo>
                    <a:pt x="148448" y="414681"/>
                  </a:lnTo>
                  <a:lnTo>
                    <a:pt x="108578" y="459486"/>
                  </a:lnTo>
                  <a:lnTo>
                    <a:pt x="46418" y="492772"/>
                  </a:lnTo>
                  <a:lnTo>
                    <a:pt x="0" y="505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6022301" y="4659518"/>
            <a:ext cx="1770646" cy="400084"/>
            <a:chOff x="6022301" y="4659518"/>
            <a:chExt cx="1770646" cy="400084"/>
          </a:xfrm>
        </p:grpSpPr>
        <p:sp>
          <p:nvSpPr>
            <p:cNvPr id="230" name="Freeform 229"/>
            <p:cNvSpPr/>
            <p:nvPr/>
          </p:nvSpPr>
          <p:spPr>
            <a:xfrm>
              <a:off x="6022301" y="4891145"/>
              <a:ext cx="189514" cy="31587"/>
            </a:xfrm>
            <a:custGeom>
              <a:avLst/>
              <a:gdLst/>
              <a:ahLst/>
              <a:cxnLst/>
              <a:rect l="0" t="0" r="0" b="0"/>
              <a:pathLst>
                <a:path w="189514" h="31587">
                  <a:moveTo>
                    <a:pt x="0" y="31586"/>
                  </a:moveTo>
                  <a:lnTo>
                    <a:pt x="16768" y="14818"/>
                  </a:lnTo>
                  <a:lnTo>
                    <a:pt x="43717" y="6586"/>
                  </a:lnTo>
                  <a:lnTo>
                    <a:pt x="107031" y="1301"/>
                  </a:lnTo>
                  <a:lnTo>
                    <a:pt x="169394" y="172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6106529" y="4817446"/>
              <a:ext cx="21058" cy="242156"/>
            </a:xfrm>
            <a:custGeom>
              <a:avLst/>
              <a:gdLst/>
              <a:ahLst/>
              <a:cxnLst/>
              <a:rect l="0" t="0" r="0" b="0"/>
              <a:pathLst>
                <a:path w="21058" h="242156">
                  <a:moveTo>
                    <a:pt x="0" y="0"/>
                  </a:moveTo>
                  <a:lnTo>
                    <a:pt x="0" y="48931"/>
                  </a:lnTo>
                  <a:lnTo>
                    <a:pt x="3119" y="99896"/>
                  </a:lnTo>
                  <a:lnTo>
                    <a:pt x="8333" y="156330"/>
                  </a:lnTo>
                  <a:lnTo>
                    <a:pt x="15684" y="216623"/>
                  </a:lnTo>
                  <a:lnTo>
                    <a:pt x="21057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6338156" y="4701632"/>
              <a:ext cx="21058" cy="326385"/>
            </a:xfrm>
            <a:custGeom>
              <a:avLst/>
              <a:gdLst/>
              <a:ahLst/>
              <a:cxnLst/>
              <a:rect l="0" t="0" r="0" b="0"/>
              <a:pathLst>
                <a:path w="21058" h="326385">
                  <a:moveTo>
                    <a:pt x="21057" y="0"/>
                  </a:moveTo>
                  <a:lnTo>
                    <a:pt x="19887" y="51603"/>
                  </a:lnTo>
                  <a:lnTo>
                    <a:pt x="13821" y="113816"/>
                  </a:lnTo>
                  <a:lnTo>
                    <a:pt x="10334" y="169164"/>
                  </a:lnTo>
                  <a:lnTo>
                    <a:pt x="3582" y="218059"/>
                  </a:lnTo>
                  <a:lnTo>
                    <a:pt x="1061" y="272451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6411855" y="4807964"/>
              <a:ext cx="442198" cy="188467"/>
            </a:xfrm>
            <a:custGeom>
              <a:avLst/>
              <a:gdLst/>
              <a:ahLst/>
              <a:cxnLst/>
              <a:rect l="0" t="0" r="0" b="0"/>
              <a:pathLst>
                <a:path w="442198" h="188467">
                  <a:moveTo>
                    <a:pt x="0" y="72653"/>
                  </a:moveTo>
                  <a:lnTo>
                    <a:pt x="28726" y="79888"/>
                  </a:lnTo>
                  <a:lnTo>
                    <a:pt x="92112" y="82531"/>
                  </a:lnTo>
                  <a:lnTo>
                    <a:pt x="144797" y="77463"/>
                  </a:lnTo>
                  <a:lnTo>
                    <a:pt x="178213" y="62900"/>
                  </a:lnTo>
                  <a:lnTo>
                    <a:pt x="193460" y="47261"/>
                  </a:lnTo>
                  <a:lnTo>
                    <a:pt x="199163" y="38177"/>
                  </a:lnTo>
                  <a:lnTo>
                    <a:pt x="200626" y="28612"/>
                  </a:lnTo>
                  <a:lnTo>
                    <a:pt x="196012" y="8626"/>
                  </a:lnTo>
                  <a:lnTo>
                    <a:pt x="189166" y="3062"/>
                  </a:lnTo>
                  <a:lnTo>
                    <a:pt x="169082" y="0"/>
                  </a:lnTo>
                  <a:lnTo>
                    <a:pt x="147677" y="8776"/>
                  </a:lnTo>
                  <a:lnTo>
                    <a:pt x="110929" y="37419"/>
                  </a:lnTo>
                  <a:lnTo>
                    <a:pt x="88370" y="69752"/>
                  </a:lnTo>
                  <a:lnTo>
                    <a:pt x="78047" y="114557"/>
                  </a:lnTo>
                  <a:lnTo>
                    <a:pt x="84990" y="141580"/>
                  </a:lnTo>
                  <a:lnTo>
                    <a:pt x="91755" y="153699"/>
                  </a:lnTo>
                  <a:lnTo>
                    <a:pt x="111750" y="170285"/>
                  </a:lnTo>
                  <a:lnTo>
                    <a:pt x="138574" y="180386"/>
                  </a:lnTo>
                  <a:lnTo>
                    <a:pt x="189628" y="184902"/>
                  </a:lnTo>
                  <a:lnTo>
                    <a:pt x="228542" y="178182"/>
                  </a:lnTo>
                  <a:lnTo>
                    <a:pt x="283863" y="148969"/>
                  </a:lnTo>
                  <a:lnTo>
                    <a:pt x="325134" y="120440"/>
                  </a:lnTo>
                  <a:lnTo>
                    <a:pt x="357029" y="79103"/>
                  </a:lnTo>
                  <a:lnTo>
                    <a:pt x="368079" y="54462"/>
                  </a:lnTo>
                  <a:lnTo>
                    <a:pt x="369092" y="31813"/>
                  </a:lnTo>
                  <a:lnTo>
                    <a:pt x="363045" y="25539"/>
                  </a:lnTo>
                  <a:lnTo>
                    <a:pt x="353164" y="22526"/>
                  </a:lnTo>
                  <a:lnTo>
                    <a:pt x="340728" y="21688"/>
                  </a:lnTo>
                  <a:lnTo>
                    <a:pt x="320670" y="26995"/>
                  </a:lnTo>
                  <a:lnTo>
                    <a:pt x="288730" y="49466"/>
                  </a:lnTo>
                  <a:lnTo>
                    <a:pt x="261061" y="77605"/>
                  </a:lnTo>
                  <a:lnTo>
                    <a:pt x="251338" y="95911"/>
                  </a:lnTo>
                  <a:lnTo>
                    <a:pt x="244877" y="131536"/>
                  </a:lnTo>
                  <a:lnTo>
                    <a:pt x="247480" y="141154"/>
                  </a:lnTo>
                  <a:lnTo>
                    <a:pt x="252723" y="148736"/>
                  </a:lnTo>
                  <a:lnTo>
                    <a:pt x="259729" y="154961"/>
                  </a:lnTo>
                  <a:lnTo>
                    <a:pt x="269079" y="157940"/>
                  </a:lnTo>
                  <a:lnTo>
                    <a:pt x="291947" y="158131"/>
                  </a:lnTo>
                  <a:lnTo>
                    <a:pt x="331128" y="146073"/>
                  </a:lnTo>
                  <a:lnTo>
                    <a:pt x="361194" y="127682"/>
                  </a:lnTo>
                  <a:lnTo>
                    <a:pt x="374221" y="111148"/>
                  </a:lnTo>
                  <a:lnTo>
                    <a:pt x="399667" y="60261"/>
                  </a:lnTo>
                  <a:lnTo>
                    <a:pt x="398635" y="58543"/>
                  </a:lnTo>
                  <a:lnTo>
                    <a:pt x="395609" y="59737"/>
                  </a:lnTo>
                  <a:lnTo>
                    <a:pt x="392245" y="76661"/>
                  </a:lnTo>
                  <a:lnTo>
                    <a:pt x="393471" y="115954"/>
                  </a:lnTo>
                  <a:lnTo>
                    <a:pt x="395675" y="129596"/>
                  </a:lnTo>
                  <a:lnTo>
                    <a:pt x="410603" y="154113"/>
                  </a:lnTo>
                  <a:lnTo>
                    <a:pt x="442197" y="1884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6943074" y="4659518"/>
              <a:ext cx="849873" cy="312666"/>
            </a:xfrm>
            <a:custGeom>
              <a:avLst/>
              <a:gdLst/>
              <a:ahLst/>
              <a:cxnLst/>
              <a:rect l="0" t="0" r="0" b="0"/>
              <a:pathLst>
                <a:path w="849873" h="312666">
                  <a:moveTo>
                    <a:pt x="111019" y="0"/>
                  </a:moveTo>
                  <a:lnTo>
                    <a:pt x="128978" y="63428"/>
                  </a:lnTo>
                  <a:lnTo>
                    <a:pt x="139567" y="108456"/>
                  </a:lnTo>
                  <a:lnTo>
                    <a:pt x="142005" y="162063"/>
                  </a:lnTo>
                  <a:lnTo>
                    <a:pt x="143657" y="216543"/>
                  </a:lnTo>
                  <a:lnTo>
                    <a:pt x="151654" y="278731"/>
                  </a:lnTo>
                  <a:lnTo>
                    <a:pt x="153317" y="282916"/>
                  </a:lnTo>
                  <a:lnTo>
                    <a:pt x="155596" y="281028"/>
                  </a:lnTo>
                  <a:lnTo>
                    <a:pt x="158284" y="275090"/>
                  </a:lnTo>
                  <a:lnTo>
                    <a:pt x="155032" y="252894"/>
                  </a:lnTo>
                  <a:lnTo>
                    <a:pt x="133882" y="202163"/>
                  </a:lnTo>
                  <a:lnTo>
                    <a:pt x="114551" y="183047"/>
                  </a:lnTo>
                  <a:lnTo>
                    <a:pt x="102846" y="174674"/>
                  </a:lnTo>
                  <a:lnTo>
                    <a:pt x="80480" y="168490"/>
                  </a:lnTo>
                  <a:lnTo>
                    <a:pt x="69603" y="168479"/>
                  </a:lnTo>
                  <a:lnTo>
                    <a:pt x="48159" y="177825"/>
                  </a:lnTo>
                  <a:lnTo>
                    <a:pt x="28100" y="194847"/>
                  </a:lnTo>
                  <a:lnTo>
                    <a:pt x="11385" y="218010"/>
                  </a:lnTo>
                  <a:lnTo>
                    <a:pt x="2397" y="243902"/>
                  </a:lnTo>
                  <a:lnTo>
                    <a:pt x="0" y="257358"/>
                  </a:lnTo>
                  <a:lnTo>
                    <a:pt x="3576" y="278548"/>
                  </a:lnTo>
                  <a:lnTo>
                    <a:pt x="7805" y="287474"/>
                  </a:lnTo>
                  <a:lnTo>
                    <a:pt x="24982" y="300512"/>
                  </a:lnTo>
                  <a:lnTo>
                    <a:pt x="50554" y="309036"/>
                  </a:lnTo>
                  <a:lnTo>
                    <a:pt x="100903" y="312665"/>
                  </a:lnTo>
                  <a:lnTo>
                    <a:pt x="162330" y="300935"/>
                  </a:lnTo>
                  <a:lnTo>
                    <a:pt x="204342" y="279200"/>
                  </a:lnTo>
                  <a:lnTo>
                    <a:pt x="239505" y="246137"/>
                  </a:lnTo>
                  <a:lnTo>
                    <a:pt x="257031" y="221698"/>
                  </a:lnTo>
                  <a:lnTo>
                    <a:pt x="268721" y="195239"/>
                  </a:lnTo>
                  <a:lnTo>
                    <a:pt x="269966" y="183972"/>
                  </a:lnTo>
                  <a:lnTo>
                    <a:pt x="265110" y="165213"/>
                  </a:lnTo>
                  <a:lnTo>
                    <a:pt x="252034" y="152197"/>
                  </a:lnTo>
                  <a:lnTo>
                    <a:pt x="243634" y="147088"/>
                  </a:lnTo>
                  <a:lnTo>
                    <a:pt x="234524" y="146022"/>
                  </a:lnTo>
                  <a:lnTo>
                    <a:pt x="215044" y="151077"/>
                  </a:lnTo>
                  <a:lnTo>
                    <a:pt x="197807" y="167361"/>
                  </a:lnTo>
                  <a:lnTo>
                    <a:pt x="184687" y="190196"/>
                  </a:lnTo>
                  <a:lnTo>
                    <a:pt x="178856" y="215943"/>
                  </a:lnTo>
                  <a:lnTo>
                    <a:pt x="182503" y="239864"/>
                  </a:lnTo>
                  <a:lnTo>
                    <a:pt x="186751" y="251157"/>
                  </a:lnTo>
                  <a:lnTo>
                    <a:pt x="194263" y="259855"/>
                  </a:lnTo>
                  <a:lnTo>
                    <a:pt x="215087" y="272639"/>
                  </a:lnTo>
                  <a:lnTo>
                    <a:pt x="253119" y="280823"/>
                  </a:lnTo>
                  <a:lnTo>
                    <a:pt x="288433" y="277659"/>
                  </a:lnTo>
                  <a:lnTo>
                    <a:pt x="310363" y="266124"/>
                  </a:lnTo>
                  <a:lnTo>
                    <a:pt x="347448" y="235712"/>
                  </a:lnTo>
                  <a:lnTo>
                    <a:pt x="377303" y="183128"/>
                  </a:lnTo>
                  <a:lnTo>
                    <a:pt x="412779" y="123566"/>
                  </a:lnTo>
                  <a:lnTo>
                    <a:pt x="420987" y="118642"/>
                  </a:lnTo>
                  <a:lnTo>
                    <a:pt x="439465" y="116291"/>
                  </a:lnTo>
                  <a:lnTo>
                    <a:pt x="459376" y="125385"/>
                  </a:lnTo>
                  <a:lnTo>
                    <a:pt x="478754" y="142294"/>
                  </a:lnTo>
                  <a:lnTo>
                    <a:pt x="507139" y="188158"/>
                  </a:lnTo>
                  <a:lnTo>
                    <a:pt x="515190" y="211138"/>
                  </a:lnTo>
                  <a:lnTo>
                    <a:pt x="518553" y="249213"/>
                  </a:lnTo>
                  <a:lnTo>
                    <a:pt x="515193" y="272198"/>
                  </a:lnTo>
                  <a:lnTo>
                    <a:pt x="517340" y="280901"/>
                  </a:lnTo>
                  <a:lnTo>
                    <a:pt x="522279" y="287873"/>
                  </a:lnTo>
                  <a:lnTo>
                    <a:pt x="529082" y="293691"/>
                  </a:lnTo>
                  <a:lnTo>
                    <a:pt x="537127" y="294060"/>
                  </a:lnTo>
                  <a:lnTo>
                    <a:pt x="555424" y="285112"/>
                  </a:lnTo>
                  <a:lnTo>
                    <a:pt x="585456" y="260343"/>
                  </a:lnTo>
                  <a:lnTo>
                    <a:pt x="624311" y="205379"/>
                  </a:lnTo>
                  <a:lnTo>
                    <a:pt x="666954" y="145791"/>
                  </a:lnTo>
                  <a:lnTo>
                    <a:pt x="674665" y="132289"/>
                  </a:lnTo>
                  <a:lnTo>
                    <a:pt x="695711" y="114167"/>
                  </a:lnTo>
                  <a:lnTo>
                    <a:pt x="707874" y="107697"/>
                  </a:lnTo>
                  <a:lnTo>
                    <a:pt x="736987" y="103628"/>
                  </a:lnTo>
                  <a:lnTo>
                    <a:pt x="765914" y="106888"/>
                  </a:lnTo>
                  <a:lnTo>
                    <a:pt x="797691" y="123048"/>
                  </a:lnTo>
                  <a:lnTo>
                    <a:pt x="822530" y="140086"/>
                  </a:lnTo>
                  <a:lnTo>
                    <a:pt x="839808" y="162476"/>
                  </a:lnTo>
                  <a:lnTo>
                    <a:pt x="846053" y="174998"/>
                  </a:lnTo>
                  <a:lnTo>
                    <a:pt x="849872" y="201390"/>
                  </a:lnTo>
                  <a:lnTo>
                    <a:pt x="849253" y="214978"/>
                  </a:lnTo>
                  <a:lnTo>
                    <a:pt x="844161" y="226377"/>
                  </a:lnTo>
                  <a:lnTo>
                    <a:pt x="826025" y="245281"/>
                  </a:lnTo>
                  <a:lnTo>
                    <a:pt x="814637" y="250089"/>
                  </a:lnTo>
                  <a:lnTo>
                    <a:pt x="762739" y="252518"/>
                  </a:lnTo>
                  <a:lnTo>
                    <a:pt x="701864" y="245426"/>
                  </a:lnTo>
                  <a:lnTo>
                    <a:pt x="658502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2800580" y="5236537"/>
            <a:ext cx="3001726" cy="476292"/>
            <a:chOff x="2800580" y="5236537"/>
            <a:chExt cx="3001726" cy="476292"/>
          </a:xfrm>
        </p:grpSpPr>
        <p:sp>
          <p:nvSpPr>
            <p:cNvPr id="236" name="Freeform 235"/>
            <p:cNvSpPr/>
            <p:nvPr/>
          </p:nvSpPr>
          <p:spPr>
            <a:xfrm>
              <a:off x="2800580" y="5298494"/>
              <a:ext cx="178986" cy="414335"/>
            </a:xfrm>
            <a:custGeom>
              <a:avLst/>
              <a:gdLst/>
              <a:ahLst/>
              <a:cxnLst/>
              <a:rect l="0" t="0" r="0" b="0"/>
              <a:pathLst>
                <a:path w="178986" h="414335">
                  <a:moveTo>
                    <a:pt x="178985" y="34848"/>
                  </a:moveTo>
                  <a:lnTo>
                    <a:pt x="173396" y="18081"/>
                  </a:lnTo>
                  <a:lnTo>
                    <a:pt x="161293" y="6729"/>
                  </a:lnTo>
                  <a:lnTo>
                    <a:pt x="153152" y="2064"/>
                  </a:lnTo>
                  <a:lnTo>
                    <a:pt x="134749" y="0"/>
                  </a:lnTo>
                  <a:lnTo>
                    <a:pt x="113701" y="4152"/>
                  </a:lnTo>
                  <a:lnTo>
                    <a:pt x="77883" y="19644"/>
                  </a:lnTo>
                  <a:lnTo>
                    <a:pt x="36108" y="52704"/>
                  </a:lnTo>
                  <a:lnTo>
                    <a:pt x="14339" y="84722"/>
                  </a:lnTo>
                  <a:lnTo>
                    <a:pt x="9493" y="110437"/>
                  </a:lnTo>
                  <a:lnTo>
                    <a:pt x="9838" y="123845"/>
                  </a:lnTo>
                  <a:lnTo>
                    <a:pt x="19580" y="151221"/>
                  </a:lnTo>
                  <a:lnTo>
                    <a:pt x="55958" y="204114"/>
                  </a:lnTo>
                  <a:lnTo>
                    <a:pt x="116727" y="258908"/>
                  </a:lnTo>
                  <a:lnTo>
                    <a:pt x="158108" y="304235"/>
                  </a:lnTo>
                  <a:lnTo>
                    <a:pt x="169706" y="333950"/>
                  </a:lnTo>
                  <a:lnTo>
                    <a:pt x="172799" y="350063"/>
                  </a:lnTo>
                  <a:lnTo>
                    <a:pt x="171352" y="363145"/>
                  </a:lnTo>
                  <a:lnTo>
                    <a:pt x="160384" y="383918"/>
                  </a:lnTo>
                  <a:lnTo>
                    <a:pt x="123301" y="408768"/>
                  </a:lnTo>
                  <a:lnTo>
                    <a:pt x="88726" y="414334"/>
                  </a:lnTo>
                  <a:lnTo>
                    <a:pt x="26105" y="408376"/>
                  </a:lnTo>
                  <a:lnTo>
                    <a:pt x="0" y="4033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3003647" y="5453256"/>
              <a:ext cx="205565" cy="227528"/>
            </a:xfrm>
            <a:custGeom>
              <a:avLst/>
              <a:gdLst/>
              <a:ahLst/>
              <a:cxnLst/>
              <a:rect l="0" t="0" r="0" b="0"/>
              <a:pathLst>
                <a:path w="205565" h="227528">
                  <a:moveTo>
                    <a:pt x="49617" y="111713"/>
                  </a:moveTo>
                  <a:lnTo>
                    <a:pt x="98548" y="111713"/>
                  </a:lnTo>
                  <a:lnTo>
                    <a:pt x="157679" y="106124"/>
                  </a:lnTo>
                  <a:lnTo>
                    <a:pt x="194719" y="91470"/>
                  </a:lnTo>
                  <a:lnTo>
                    <a:pt x="201334" y="83010"/>
                  </a:lnTo>
                  <a:lnTo>
                    <a:pt x="205564" y="61131"/>
                  </a:lnTo>
                  <a:lnTo>
                    <a:pt x="202715" y="51086"/>
                  </a:lnTo>
                  <a:lnTo>
                    <a:pt x="168998" y="10735"/>
                  </a:lnTo>
                  <a:lnTo>
                    <a:pt x="145569" y="2493"/>
                  </a:lnTo>
                  <a:lnTo>
                    <a:pt x="117999" y="0"/>
                  </a:lnTo>
                  <a:lnTo>
                    <a:pt x="94047" y="2792"/>
                  </a:lnTo>
                  <a:lnTo>
                    <a:pt x="55243" y="22118"/>
                  </a:lnTo>
                  <a:lnTo>
                    <a:pt x="25288" y="44482"/>
                  </a:lnTo>
                  <a:lnTo>
                    <a:pt x="7184" y="71516"/>
                  </a:lnTo>
                  <a:lnTo>
                    <a:pt x="0" y="112931"/>
                  </a:lnTo>
                  <a:lnTo>
                    <a:pt x="4558" y="136041"/>
                  </a:lnTo>
                  <a:lnTo>
                    <a:pt x="16723" y="156451"/>
                  </a:lnTo>
                  <a:lnTo>
                    <a:pt x="48710" y="190739"/>
                  </a:lnTo>
                  <a:lnTo>
                    <a:pt x="102140" y="218898"/>
                  </a:lnTo>
                  <a:lnTo>
                    <a:pt x="165431" y="2275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3270330" y="5431025"/>
              <a:ext cx="204075" cy="258388"/>
            </a:xfrm>
            <a:custGeom>
              <a:avLst/>
              <a:gdLst/>
              <a:ahLst/>
              <a:cxnLst/>
              <a:rect l="0" t="0" r="0" b="0"/>
              <a:pathLst>
                <a:path w="204075" h="258388">
                  <a:moveTo>
                    <a:pt x="183017" y="18131"/>
                  </a:moveTo>
                  <a:lnTo>
                    <a:pt x="171839" y="6952"/>
                  </a:lnTo>
                  <a:lnTo>
                    <a:pt x="153872" y="1464"/>
                  </a:lnTo>
                  <a:lnTo>
                    <a:pt x="142530" y="0"/>
                  </a:lnTo>
                  <a:lnTo>
                    <a:pt x="104211" y="9119"/>
                  </a:lnTo>
                  <a:lnTo>
                    <a:pt x="41647" y="48183"/>
                  </a:lnTo>
                  <a:lnTo>
                    <a:pt x="25430" y="64243"/>
                  </a:lnTo>
                  <a:lnTo>
                    <a:pt x="9723" y="95354"/>
                  </a:lnTo>
                  <a:lnTo>
                    <a:pt x="0" y="139407"/>
                  </a:lnTo>
                  <a:lnTo>
                    <a:pt x="1461" y="168348"/>
                  </a:lnTo>
                  <a:lnTo>
                    <a:pt x="9129" y="190569"/>
                  </a:lnTo>
                  <a:lnTo>
                    <a:pt x="14449" y="199770"/>
                  </a:lnTo>
                  <a:lnTo>
                    <a:pt x="44294" y="223898"/>
                  </a:lnTo>
                  <a:lnTo>
                    <a:pt x="96301" y="250672"/>
                  </a:lnTo>
                  <a:lnTo>
                    <a:pt x="151633" y="258387"/>
                  </a:lnTo>
                  <a:lnTo>
                    <a:pt x="176088" y="258272"/>
                  </a:lnTo>
                  <a:lnTo>
                    <a:pt x="204074" y="2497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699459" y="5385985"/>
              <a:ext cx="185039" cy="259373"/>
            </a:xfrm>
            <a:custGeom>
              <a:avLst/>
              <a:gdLst/>
              <a:ahLst/>
              <a:cxnLst/>
              <a:rect l="0" t="0" r="0" b="0"/>
              <a:pathLst>
                <a:path w="185039" h="259373">
                  <a:moveTo>
                    <a:pt x="69743" y="84228"/>
                  </a:moveTo>
                  <a:lnTo>
                    <a:pt x="52976" y="95406"/>
                  </a:lnTo>
                  <a:lnTo>
                    <a:pt x="10150" y="151855"/>
                  </a:lnTo>
                  <a:lnTo>
                    <a:pt x="2313" y="173556"/>
                  </a:lnTo>
                  <a:lnTo>
                    <a:pt x="0" y="198798"/>
                  </a:lnTo>
                  <a:lnTo>
                    <a:pt x="2871" y="225615"/>
                  </a:lnTo>
                  <a:lnTo>
                    <a:pt x="8784" y="235808"/>
                  </a:lnTo>
                  <a:lnTo>
                    <a:pt x="27832" y="250252"/>
                  </a:lnTo>
                  <a:lnTo>
                    <a:pt x="70454" y="259372"/>
                  </a:lnTo>
                  <a:lnTo>
                    <a:pt x="108948" y="256485"/>
                  </a:lnTo>
                  <a:lnTo>
                    <a:pt x="148170" y="237042"/>
                  </a:lnTo>
                  <a:lnTo>
                    <a:pt x="169330" y="212586"/>
                  </a:lnTo>
                  <a:lnTo>
                    <a:pt x="178248" y="197876"/>
                  </a:lnTo>
                  <a:lnTo>
                    <a:pt x="185038" y="165933"/>
                  </a:lnTo>
                  <a:lnTo>
                    <a:pt x="179865" y="108946"/>
                  </a:lnTo>
                  <a:lnTo>
                    <a:pt x="165283" y="74784"/>
                  </a:lnTo>
                  <a:lnTo>
                    <a:pt x="146145" y="48024"/>
                  </a:lnTo>
                  <a:lnTo>
                    <a:pt x="120067" y="30867"/>
                  </a:lnTo>
                  <a:lnTo>
                    <a:pt x="65343" y="8523"/>
                  </a:lnTo>
                  <a:lnTo>
                    <a:pt x="1710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3963638" y="5236537"/>
              <a:ext cx="238951" cy="412661"/>
            </a:xfrm>
            <a:custGeom>
              <a:avLst/>
              <a:gdLst/>
              <a:ahLst/>
              <a:cxnLst/>
              <a:rect l="0" t="0" r="0" b="0"/>
              <a:pathLst>
                <a:path w="238951" h="412661">
                  <a:moveTo>
                    <a:pt x="205647" y="117862"/>
                  </a:moveTo>
                  <a:lnTo>
                    <a:pt x="222458" y="98712"/>
                  </a:lnTo>
                  <a:lnTo>
                    <a:pt x="234956" y="77375"/>
                  </a:lnTo>
                  <a:lnTo>
                    <a:pt x="238950" y="55414"/>
                  </a:lnTo>
                  <a:lnTo>
                    <a:pt x="238378" y="44645"/>
                  </a:lnTo>
                  <a:lnTo>
                    <a:pt x="231503" y="26439"/>
                  </a:lnTo>
                  <a:lnTo>
                    <a:pt x="226393" y="18309"/>
                  </a:lnTo>
                  <a:lnTo>
                    <a:pt x="208239" y="6156"/>
                  </a:lnTo>
                  <a:lnTo>
                    <a:pt x="196846" y="1277"/>
                  </a:lnTo>
                  <a:lnTo>
                    <a:pt x="147277" y="0"/>
                  </a:lnTo>
                  <a:lnTo>
                    <a:pt x="92862" y="11219"/>
                  </a:lnTo>
                  <a:lnTo>
                    <a:pt x="70123" y="22112"/>
                  </a:lnTo>
                  <a:lnTo>
                    <a:pt x="43179" y="46988"/>
                  </a:lnTo>
                  <a:lnTo>
                    <a:pt x="21520" y="86835"/>
                  </a:lnTo>
                  <a:lnTo>
                    <a:pt x="10841" y="119197"/>
                  </a:lnTo>
                  <a:lnTo>
                    <a:pt x="3520" y="171462"/>
                  </a:lnTo>
                  <a:lnTo>
                    <a:pt x="0" y="199006"/>
                  </a:lnTo>
                  <a:lnTo>
                    <a:pt x="4152" y="254816"/>
                  </a:lnTo>
                  <a:lnTo>
                    <a:pt x="10908" y="310901"/>
                  </a:lnTo>
                  <a:lnTo>
                    <a:pt x="23507" y="365870"/>
                  </a:lnTo>
                  <a:lnTo>
                    <a:pt x="37191" y="412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3916601" y="5449156"/>
              <a:ext cx="84229" cy="21058"/>
            </a:xfrm>
            <a:custGeom>
              <a:avLst/>
              <a:gdLst/>
              <a:ahLst/>
              <a:cxnLst/>
              <a:rect l="0" t="0" r="0" b="0"/>
              <a:pathLst>
                <a:path w="84229" h="21058">
                  <a:moveTo>
                    <a:pt x="0" y="0"/>
                  </a:moveTo>
                  <a:lnTo>
                    <a:pt x="37478" y="8333"/>
                  </a:lnTo>
                  <a:lnTo>
                    <a:pt x="58771" y="10722"/>
                  </a:lnTo>
                  <a:lnTo>
                    <a:pt x="84228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4390384" y="5249114"/>
              <a:ext cx="402307" cy="332709"/>
            </a:xfrm>
            <a:custGeom>
              <a:avLst/>
              <a:gdLst/>
              <a:ahLst/>
              <a:cxnLst/>
              <a:rect l="0" t="0" r="0" b="0"/>
              <a:pathLst>
                <a:path w="402307" h="332709">
                  <a:moveTo>
                    <a:pt x="0" y="42114"/>
                  </a:moveTo>
                  <a:lnTo>
                    <a:pt x="8333" y="91045"/>
                  </a:lnTo>
                  <a:lnTo>
                    <a:pt x="4505" y="150175"/>
                  </a:lnTo>
                  <a:lnTo>
                    <a:pt x="1335" y="209573"/>
                  </a:lnTo>
                  <a:lnTo>
                    <a:pt x="395" y="267856"/>
                  </a:lnTo>
                  <a:lnTo>
                    <a:pt x="5706" y="316581"/>
                  </a:lnTo>
                  <a:lnTo>
                    <a:pt x="13162" y="325698"/>
                  </a:lnTo>
                  <a:lnTo>
                    <a:pt x="23983" y="330606"/>
                  </a:lnTo>
                  <a:lnTo>
                    <a:pt x="37045" y="332708"/>
                  </a:lnTo>
                  <a:lnTo>
                    <a:pt x="49263" y="330600"/>
                  </a:lnTo>
                  <a:lnTo>
                    <a:pt x="72197" y="318898"/>
                  </a:lnTo>
                  <a:lnTo>
                    <a:pt x="107111" y="282791"/>
                  </a:lnTo>
                  <a:lnTo>
                    <a:pt x="133418" y="241864"/>
                  </a:lnTo>
                  <a:lnTo>
                    <a:pt x="161199" y="188305"/>
                  </a:lnTo>
                  <a:lnTo>
                    <a:pt x="172025" y="157700"/>
                  </a:lnTo>
                  <a:lnTo>
                    <a:pt x="169507" y="180889"/>
                  </a:lnTo>
                  <a:lnTo>
                    <a:pt x="171263" y="209077"/>
                  </a:lnTo>
                  <a:lnTo>
                    <a:pt x="186575" y="256661"/>
                  </a:lnTo>
                  <a:lnTo>
                    <a:pt x="203415" y="286427"/>
                  </a:lnTo>
                  <a:lnTo>
                    <a:pt x="238215" y="318314"/>
                  </a:lnTo>
                  <a:lnTo>
                    <a:pt x="264580" y="328646"/>
                  </a:lnTo>
                  <a:lnTo>
                    <a:pt x="278162" y="331402"/>
                  </a:lnTo>
                  <a:lnTo>
                    <a:pt x="302612" y="328224"/>
                  </a:lnTo>
                  <a:lnTo>
                    <a:pt x="332988" y="313281"/>
                  </a:lnTo>
                  <a:lnTo>
                    <a:pt x="356806" y="290916"/>
                  </a:lnTo>
                  <a:lnTo>
                    <a:pt x="378681" y="255823"/>
                  </a:lnTo>
                  <a:lnTo>
                    <a:pt x="401444" y="197152"/>
                  </a:lnTo>
                  <a:lnTo>
                    <a:pt x="402306" y="143424"/>
                  </a:lnTo>
                  <a:lnTo>
                    <a:pt x="389563" y="88639"/>
                  </a:lnTo>
                  <a:lnTo>
                    <a:pt x="365380" y="46541"/>
                  </a:lnTo>
                  <a:lnTo>
                    <a:pt x="335988" y="17429"/>
                  </a:lnTo>
                  <a:lnTo>
                    <a:pt x="318564" y="7747"/>
                  </a:lnTo>
                  <a:lnTo>
                    <a:pt x="29479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4860179" y="5336058"/>
              <a:ext cx="267201" cy="218383"/>
            </a:xfrm>
            <a:custGeom>
              <a:avLst/>
              <a:gdLst/>
              <a:ahLst/>
              <a:cxnLst/>
              <a:rect l="0" t="0" r="0" b="0"/>
              <a:pathLst>
                <a:path w="267201" h="218383">
                  <a:moveTo>
                    <a:pt x="172443" y="60455"/>
                  </a:moveTo>
                  <a:lnTo>
                    <a:pt x="178032" y="43688"/>
                  </a:lnTo>
                  <a:lnTo>
                    <a:pt x="177339" y="36409"/>
                  </a:lnTo>
                  <a:lnTo>
                    <a:pt x="170329" y="22082"/>
                  </a:lnTo>
                  <a:lnTo>
                    <a:pt x="156296" y="11035"/>
                  </a:lnTo>
                  <a:lnTo>
                    <a:pt x="137190" y="3396"/>
                  </a:lnTo>
                  <a:lnTo>
                    <a:pt x="113102" y="0"/>
                  </a:lnTo>
                  <a:lnTo>
                    <a:pt x="89917" y="4731"/>
                  </a:lnTo>
                  <a:lnTo>
                    <a:pt x="60254" y="20547"/>
                  </a:lnTo>
                  <a:lnTo>
                    <a:pt x="29269" y="46853"/>
                  </a:lnTo>
                  <a:lnTo>
                    <a:pt x="13298" y="73192"/>
                  </a:lnTo>
                  <a:lnTo>
                    <a:pt x="1156" y="108813"/>
                  </a:lnTo>
                  <a:lnTo>
                    <a:pt x="0" y="132250"/>
                  </a:lnTo>
                  <a:lnTo>
                    <a:pt x="4554" y="153196"/>
                  </a:lnTo>
                  <a:lnTo>
                    <a:pt x="14378" y="170303"/>
                  </a:lnTo>
                  <a:lnTo>
                    <a:pt x="23783" y="174632"/>
                  </a:lnTo>
                  <a:lnTo>
                    <a:pt x="49830" y="176321"/>
                  </a:lnTo>
                  <a:lnTo>
                    <a:pt x="91789" y="165105"/>
                  </a:lnTo>
                  <a:lnTo>
                    <a:pt x="110471" y="150251"/>
                  </a:lnTo>
                  <a:lnTo>
                    <a:pt x="137585" y="100939"/>
                  </a:lnTo>
                  <a:lnTo>
                    <a:pt x="147297" y="51914"/>
                  </a:lnTo>
                  <a:lnTo>
                    <a:pt x="146320" y="43062"/>
                  </a:lnTo>
                  <a:lnTo>
                    <a:pt x="143329" y="39501"/>
                  </a:lnTo>
                  <a:lnTo>
                    <a:pt x="138996" y="39467"/>
                  </a:lnTo>
                  <a:lnTo>
                    <a:pt x="137277" y="45293"/>
                  </a:lnTo>
                  <a:lnTo>
                    <a:pt x="142923" y="90432"/>
                  </a:lnTo>
                  <a:lnTo>
                    <a:pt x="160893" y="145016"/>
                  </a:lnTo>
                  <a:lnTo>
                    <a:pt x="191377" y="183776"/>
                  </a:lnTo>
                  <a:lnTo>
                    <a:pt x="230046" y="206309"/>
                  </a:lnTo>
                  <a:lnTo>
                    <a:pt x="267200" y="218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5201078" y="5347787"/>
              <a:ext cx="200043" cy="170439"/>
            </a:xfrm>
            <a:custGeom>
              <a:avLst/>
              <a:gdLst/>
              <a:ahLst/>
              <a:cxnLst/>
              <a:rect l="0" t="0" r="0" b="0"/>
              <a:pathLst>
                <a:path w="200043" h="170439">
                  <a:moveTo>
                    <a:pt x="0" y="6612"/>
                  </a:moveTo>
                  <a:lnTo>
                    <a:pt x="0" y="55543"/>
                  </a:lnTo>
                  <a:lnTo>
                    <a:pt x="0" y="103389"/>
                  </a:lnTo>
                  <a:lnTo>
                    <a:pt x="5589" y="166368"/>
                  </a:lnTo>
                  <a:lnTo>
                    <a:pt x="8405" y="170438"/>
                  </a:lnTo>
                  <a:lnTo>
                    <a:pt x="11453" y="167302"/>
                  </a:lnTo>
                  <a:lnTo>
                    <a:pt x="27028" y="117893"/>
                  </a:lnTo>
                  <a:lnTo>
                    <a:pt x="32575" y="67660"/>
                  </a:lnTo>
                  <a:lnTo>
                    <a:pt x="42164" y="36864"/>
                  </a:lnTo>
                  <a:lnTo>
                    <a:pt x="57344" y="16938"/>
                  </a:lnTo>
                  <a:lnTo>
                    <a:pt x="66305" y="9987"/>
                  </a:lnTo>
                  <a:lnTo>
                    <a:pt x="88740" y="2263"/>
                  </a:lnTo>
                  <a:lnTo>
                    <a:pt x="114310" y="0"/>
                  </a:lnTo>
                  <a:lnTo>
                    <a:pt x="177169" y="11099"/>
                  </a:lnTo>
                  <a:lnTo>
                    <a:pt x="200042" y="17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548518" y="5417570"/>
              <a:ext cx="157929" cy="10530"/>
            </a:xfrm>
            <a:custGeom>
              <a:avLst/>
              <a:gdLst/>
              <a:ahLst/>
              <a:cxnLst/>
              <a:rect l="0" t="0" r="0" b="0"/>
              <a:pathLst>
                <a:path w="157929" h="10530">
                  <a:moveTo>
                    <a:pt x="0" y="10529"/>
                  </a:moveTo>
                  <a:lnTo>
                    <a:pt x="58617" y="1464"/>
                  </a:lnTo>
                  <a:lnTo>
                    <a:pt x="111621" y="289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5664332" y="5301757"/>
              <a:ext cx="137974" cy="242156"/>
            </a:xfrm>
            <a:custGeom>
              <a:avLst/>
              <a:gdLst/>
              <a:ahLst/>
              <a:cxnLst/>
              <a:rect l="0" t="0" r="0" b="0"/>
              <a:pathLst>
                <a:path w="137974" h="242156">
                  <a:moveTo>
                    <a:pt x="0" y="0"/>
                  </a:moveTo>
                  <a:lnTo>
                    <a:pt x="19151" y="16811"/>
                  </a:lnTo>
                  <a:lnTo>
                    <a:pt x="75501" y="56395"/>
                  </a:lnTo>
                  <a:lnTo>
                    <a:pt x="131455" y="108418"/>
                  </a:lnTo>
                  <a:lnTo>
                    <a:pt x="136770" y="117902"/>
                  </a:lnTo>
                  <a:lnTo>
                    <a:pt x="137973" y="126564"/>
                  </a:lnTo>
                  <a:lnTo>
                    <a:pt x="133071" y="142429"/>
                  </a:lnTo>
                  <a:lnTo>
                    <a:pt x="111568" y="164513"/>
                  </a:lnTo>
                  <a:lnTo>
                    <a:pt x="62612" y="196865"/>
                  </a:lnTo>
                  <a:lnTo>
                    <a:pt x="34540" y="212748"/>
                  </a:lnTo>
                  <a:lnTo>
                    <a:pt x="21200" y="224406"/>
                  </a:lnTo>
                  <a:lnTo>
                    <a:pt x="10528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2158342" y="6228264"/>
            <a:ext cx="4181129" cy="679523"/>
            <a:chOff x="2158342" y="6228264"/>
            <a:chExt cx="4181129" cy="679523"/>
          </a:xfrm>
        </p:grpSpPr>
        <p:sp>
          <p:nvSpPr>
            <p:cNvPr id="248" name="Freeform 247"/>
            <p:cNvSpPr/>
            <p:nvPr/>
          </p:nvSpPr>
          <p:spPr>
            <a:xfrm>
              <a:off x="2158342" y="6344078"/>
              <a:ext cx="242530" cy="320868"/>
            </a:xfrm>
            <a:custGeom>
              <a:avLst/>
              <a:gdLst/>
              <a:ahLst/>
              <a:cxnLst/>
              <a:rect l="0" t="0" r="0" b="0"/>
              <a:pathLst>
                <a:path w="242530" h="320868">
                  <a:moveTo>
                    <a:pt x="0" y="0"/>
                  </a:moveTo>
                  <a:lnTo>
                    <a:pt x="3120" y="60383"/>
                  </a:lnTo>
                  <a:lnTo>
                    <a:pt x="8333" y="111867"/>
                  </a:lnTo>
                  <a:lnTo>
                    <a:pt x="15684" y="165597"/>
                  </a:lnTo>
                  <a:lnTo>
                    <a:pt x="19996" y="219580"/>
                  </a:lnTo>
                  <a:lnTo>
                    <a:pt x="23967" y="279117"/>
                  </a:lnTo>
                  <a:lnTo>
                    <a:pt x="27030" y="296017"/>
                  </a:lnTo>
                  <a:lnTo>
                    <a:pt x="26209" y="295611"/>
                  </a:lnTo>
                  <a:lnTo>
                    <a:pt x="24491" y="291830"/>
                  </a:lnTo>
                  <a:lnTo>
                    <a:pt x="30424" y="235382"/>
                  </a:lnTo>
                  <a:lnTo>
                    <a:pt x="42420" y="189975"/>
                  </a:lnTo>
                  <a:lnTo>
                    <a:pt x="63697" y="165932"/>
                  </a:lnTo>
                  <a:lnTo>
                    <a:pt x="92650" y="148616"/>
                  </a:lnTo>
                  <a:lnTo>
                    <a:pt x="125016" y="137022"/>
                  </a:lnTo>
                  <a:lnTo>
                    <a:pt x="158898" y="137328"/>
                  </a:lnTo>
                  <a:lnTo>
                    <a:pt x="189944" y="145262"/>
                  </a:lnTo>
                  <a:lnTo>
                    <a:pt x="211542" y="156588"/>
                  </a:lnTo>
                  <a:lnTo>
                    <a:pt x="228939" y="178779"/>
                  </a:lnTo>
                  <a:lnTo>
                    <a:pt x="236854" y="192885"/>
                  </a:lnTo>
                  <a:lnTo>
                    <a:pt x="242529" y="221038"/>
                  </a:lnTo>
                  <a:lnTo>
                    <a:pt x="242404" y="235096"/>
                  </a:lnTo>
                  <a:lnTo>
                    <a:pt x="232908" y="263194"/>
                  </a:lnTo>
                  <a:lnTo>
                    <a:pt x="215819" y="288940"/>
                  </a:lnTo>
                  <a:lnTo>
                    <a:pt x="192626" y="308183"/>
                  </a:lnTo>
                  <a:lnTo>
                    <a:pt x="160481" y="318294"/>
                  </a:lnTo>
                  <a:lnTo>
                    <a:pt x="109161" y="320867"/>
                  </a:lnTo>
                  <a:lnTo>
                    <a:pt x="81271" y="315743"/>
                  </a:lnTo>
                  <a:lnTo>
                    <a:pt x="51247" y="298534"/>
                  </a:lnTo>
                  <a:lnTo>
                    <a:pt x="10529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2379440" y="6228264"/>
              <a:ext cx="187997" cy="589597"/>
            </a:xfrm>
            <a:custGeom>
              <a:avLst/>
              <a:gdLst/>
              <a:ahLst/>
              <a:cxnLst/>
              <a:rect l="0" t="0" r="0" b="0"/>
              <a:pathLst>
                <a:path w="187997" h="589597">
                  <a:moveTo>
                    <a:pt x="0" y="0"/>
                  </a:moveTo>
                  <a:lnTo>
                    <a:pt x="59941" y="55045"/>
                  </a:lnTo>
                  <a:lnTo>
                    <a:pt x="96545" y="106454"/>
                  </a:lnTo>
                  <a:lnTo>
                    <a:pt x="131635" y="161668"/>
                  </a:lnTo>
                  <a:lnTo>
                    <a:pt x="153907" y="209209"/>
                  </a:lnTo>
                  <a:lnTo>
                    <a:pt x="169735" y="260340"/>
                  </a:lnTo>
                  <a:lnTo>
                    <a:pt x="181833" y="312534"/>
                  </a:lnTo>
                  <a:lnTo>
                    <a:pt x="187996" y="374168"/>
                  </a:lnTo>
                  <a:lnTo>
                    <a:pt x="186094" y="428283"/>
                  </a:lnTo>
                  <a:lnTo>
                    <a:pt x="174800" y="473115"/>
                  </a:lnTo>
                  <a:lnTo>
                    <a:pt x="159158" y="499580"/>
                  </a:lnTo>
                  <a:lnTo>
                    <a:pt x="104469" y="543773"/>
                  </a:lnTo>
                  <a:lnTo>
                    <a:pt x="44202" y="575921"/>
                  </a:lnTo>
                  <a:lnTo>
                    <a:pt x="10529" y="5895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2811109" y="6320248"/>
              <a:ext cx="200042" cy="373254"/>
            </a:xfrm>
            <a:custGeom>
              <a:avLst/>
              <a:gdLst/>
              <a:ahLst/>
              <a:cxnLst/>
              <a:rect l="0" t="0" r="0" b="0"/>
              <a:pathLst>
                <a:path w="200042" h="373254">
                  <a:moveTo>
                    <a:pt x="200041" y="13301"/>
                  </a:moveTo>
                  <a:lnTo>
                    <a:pt x="188863" y="2123"/>
                  </a:lnTo>
                  <a:lnTo>
                    <a:pt x="180891" y="0"/>
                  </a:lnTo>
                  <a:lnTo>
                    <a:pt x="148484" y="2601"/>
                  </a:lnTo>
                  <a:lnTo>
                    <a:pt x="94899" y="17251"/>
                  </a:lnTo>
                  <a:lnTo>
                    <a:pt x="57624" y="38648"/>
                  </a:lnTo>
                  <a:lnTo>
                    <a:pt x="40039" y="60442"/>
                  </a:lnTo>
                  <a:lnTo>
                    <a:pt x="30663" y="84555"/>
                  </a:lnTo>
                  <a:lnTo>
                    <a:pt x="30396" y="106971"/>
                  </a:lnTo>
                  <a:lnTo>
                    <a:pt x="37296" y="125512"/>
                  </a:lnTo>
                  <a:lnTo>
                    <a:pt x="77320" y="182365"/>
                  </a:lnTo>
                  <a:lnTo>
                    <a:pt x="134069" y="236649"/>
                  </a:lnTo>
                  <a:lnTo>
                    <a:pt x="185839" y="293577"/>
                  </a:lnTo>
                  <a:lnTo>
                    <a:pt x="193729" y="314123"/>
                  </a:lnTo>
                  <a:lnTo>
                    <a:pt x="195833" y="326153"/>
                  </a:lnTo>
                  <a:lnTo>
                    <a:pt x="192557" y="336513"/>
                  </a:lnTo>
                  <a:lnTo>
                    <a:pt x="176438" y="354262"/>
                  </a:lnTo>
                  <a:lnTo>
                    <a:pt x="129877" y="371820"/>
                  </a:lnTo>
                  <a:lnTo>
                    <a:pt x="88395" y="373253"/>
                  </a:lnTo>
                  <a:lnTo>
                    <a:pt x="30806" y="364426"/>
                  </a:lnTo>
                  <a:lnTo>
                    <a:pt x="0" y="360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3063793" y="6485620"/>
              <a:ext cx="233802" cy="226957"/>
            </a:xfrm>
            <a:custGeom>
              <a:avLst/>
              <a:gdLst/>
              <a:ahLst/>
              <a:cxnLst/>
              <a:rect l="0" t="0" r="0" b="0"/>
              <a:pathLst>
                <a:path w="233802" h="226957">
                  <a:moveTo>
                    <a:pt x="0" y="79556"/>
                  </a:moveTo>
                  <a:lnTo>
                    <a:pt x="53028" y="94211"/>
                  </a:lnTo>
                  <a:lnTo>
                    <a:pt x="103238" y="106585"/>
                  </a:lnTo>
                  <a:lnTo>
                    <a:pt x="130501" y="109116"/>
                  </a:lnTo>
                  <a:lnTo>
                    <a:pt x="184962" y="95101"/>
                  </a:lnTo>
                  <a:lnTo>
                    <a:pt x="208547" y="87245"/>
                  </a:lnTo>
                  <a:lnTo>
                    <a:pt x="224488" y="73615"/>
                  </a:lnTo>
                  <a:lnTo>
                    <a:pt x="230378" y="65066"/>
                  </a:lnTo>
                  <a:lnTo>
                    <a:pt x="233801" y="46210"/>
                  </a:lnTo>
                  <a:lnTo>
                    <a:pt x="233076" y="36269"/>
                  </a:lnTo>
                  <a:lnTo>
                    <a:pt x="226032" y="18983"/>
                  </a:lnTo>
                  <a:lnTo>
                    <a:pt x="220878" y="11098"/>
                  </a:lnTo>
                  <a:lnTo>
                    <a:pt x="212762" y="5841"/>
                  </a:lnTo>
                  <a:lnTo>
                    <a:pt x="191267" y="0"/>
                  </a:lnTo>
                  <a:lnTo>
                    <a:pt x="152858" y="2302"/>
                  </a:lnTo>
                  <a:lnTo>
                    <a:pt x="117431" y="15982"/>
                  </a:lnTo>
                  <a:lnTo>
                    <a:pt x="84707" y="40443"/>
                  </a:lnTo>
                  <a:lnTo>
                    <a:pt x="69623" y="62952"/>
                  </a:lnTo>
                  <a:lnTo>
                    <a:pt x="63963" y="75506"/>
                  </a:lnTo>
                  <a:lnTo>
                    <a:pt x="60793" y="101933"/>
                  </a:lnTo>
                  <a:lnTo>
                    <a:pt x="61586" y="115531"/>
                  </a:lnTo>
                  <a:lnTo>
                    <a:pt x="79469" y="157026"/>
                  </a:lnTo>
                  <a:lnTo>
                    <a:pt x="97320" y="175598"/>
                  </a:lnTo>
                  <a:lnTo>
                    <a:pt x="148906" y="202342"/>
                  </a:lnTo>
                  <a:lnTo>
                    <a:pt x="200042" y="226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3406195" y="6469492"/>
              <a:ext cx="184024" cy="232556"/>
            </a:xfrm>
            <a:custGeom>
              <a:avLst/>
              <a:gdLst/>
              <a:ahLst/>
              <a:cxnLst/>
              <a:rect l="0" t="0" r="0" b="0"/>
              <a:pathLst>
                <a:path w="184024" h="232556">
                  <a:moveTo>
                    <a:pt x="184023" y="64098"/>
                  </a:moveTo>
                  <a:lnTo>
                    <a:pt x="184023" y="41742"/>
                  </a:lnTo>
                  <a:lnTo>
                    <a:pt x="180513" y="32817"/>
                  </a:lnTo>
                  <a:lnTo>
                    <a:pt x="167255" y="16661"/>
                  </a:lnTo>
                  <a:lnTo>
                    <a:pt x="134471" y="0"/>
                  </a:lnTo>
                  <a:lnTo>
                    <a:pt x="105458" y="906"/>
                  </a:lnTo>
                  <a:lnTo>
                    <a:pt x="74236" y="10277"/>
                  </a:lnTo>
                  <a:lnTo>
                    <a:pt x="13039" y="49212"/>
                  </a:lnTo>
                  <a:lnTo>
                    <a:pt x="2745" y="69961"/>
                  </a:lnTo>
                  <a:lnTo>
                    <a:pt x="0" y="82045"/>
                  </a:lnTo>
                  <a:lnTo>
                    <a:pt x="7315" y="126998"/>
                  </a:lnTo>
                  <a:lnTo>
                    <a:pt x="29889" y="166184"/>
                  </a:lnTo>
                  <a:lnTo>
                    <a:pt x="58805" y="194432"/>
                  </a:lnTo>
                  <a:lnTo>
                    <a:pt x="89599" y="212030"/>
                  </a:lnTo>
                  <a:lnTo>
                    <a:pt x="152380" y="229043"/>
                  </a:lnTo>
                  <a:lnTo>
                    <a:pt x="173494" y="232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3727088" y="6659933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0" y="0"/>
                  </a:moveTo>
                  <a:lnTo>
                    <a:pt x="1052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4017004" y="6248882"/>
              <a:ext cx="455204" cy="658905"/>
            </a:xfrm>
            <a:custGeom>
              <a:avLst/>
              <a:gdLst/>
              <a:ahLst/>
              <a:cxnLst/>
              <a:rect l="0" t="0" r="0" b="0"/>
              <a:pathLst>
                <a:path w="455204" h="658905">
                  <a:moveTo>
                    <a:pt x="131224" y="200481"/>
                  </a:moveTo>
                  <a:lnTo>
                    <a:pt x="120046" y="189303"/>
                  </a:lnTo>
                  <a:lnTo>
                    <a:pt x="112074" y="187180"/>
                  </a:lnTo>
                  <a:lnTo>
                    <a:pt x="90738" y="187940"/>
                  </a:lnTo>
                  <a:lnTo>
                    <a:pt x="52417" y="206124"/>
                  </a:lnTo>
                  <a:lnTo>
                    <a:pt x="17017" y="239327"/>
                  </a:lnTo>
                  <a:lnTo>
                    <a:pt x="4427" y="268439"/>
                  </a:lnTo>
                  <a:lnTo>
                    <a:pt x="0" y="300874"/>
                  </a:lnTo>
                  <a:lnTo>
                    <a:pt x="5256" y="348510"/>
                  </a:lnTo>
                  <a:lnTo>
                    <a:pt x="21111" y="379002"/>
                  </a:lnTo>
                  <a:lnTo>
                    <a:pt x="33932" y="395247"/>
                  </a:lnTo>
                  <a:lnTo>
                    <a:pt x="56787" y="407147"/>
                  </a:lnTo>
                  <a:lnTo>
                    <a:pt x="99420" y="417303"/>
                  </a:lnTo>
                  <a:lnTo>
                    <a:pt x="127617" y="417339"/>
                  </a:lnTo>
                  <a:lnTo>
                    <a:pt x="167460" y="404205"/>
                  </a:lnTo>
                  <a:lnTo>
                    <a:pt x="186713" y="392020"/>
                  </a:lnTo>
                  <a:lnTo>
                    <a:pt x="199949" y="369447"/>
                  </a:lnTo>
                  <a:lnTo>
                    <a:pt x="210858" y="326974"/>
                  </a:lnTo>
                  <a:lnTo>
                    <a:pt x="210972" y="287873"/>
                  </a:lnTo>
                  <a:lnTo>
                    <a:pt x="197315" y="225248"/>
                  </a:lnTo>
                  <a:lnTo>
                    <a:pt x="180279" y="163795"/>
                  </a:lnTo>
                  <a:lnTo>
                    <a:pt x="162799" y="106439"/>
                  </a:lnTo>
                  <a:lnTo>
                    <a:pt x="147600" y="45940"/>
                  </a:lnTo>
                  <a:lnTo>
                    <a:pt x="149421" y="23002"/>
                  </a:lnTo>
                  <a:lnTo>
                    <a:pt x="153884" y="14311"/>
                  </a:lnTo>
                  <a:lnTo>
                    <a:pt x="168201" y="1535"/>
                  </a:lnTo>
                  <a:lnTo>
                    <a:pt x="178102" y="0"/>
                  </a:lnTo>
                  <a:lnTo>
                    <a:pt x="201582" y="4534"/>
                  </a:lnTo>
                  <a:lnTo>
                    <a:pt x="259679" y="40979"/>
                  </a:lnTo>
                  <a:lnTo>
                    <a:pt x="287958" y="66783"/>
                  </a:lnTo>
                  <a:lnTo>
                    <a:pt x="304266" y="97306"/>
                  </a:lnTo>
                  <a:lnTo>
                    <a:pt x="320256" y="148948"/>
                  </a:lnTo>
                  <a:lnTo>
                    <a:pt x="329091" y="209799"/>
                  </a:lnTo>
                  <a:lnTo>
                    <a:pt x="325032" y="260824"/>
                  </a:lnTo>
                  <a:lnTo>
                    <a:pt x="316421" y="312987"/>
                  </a:lnTo>
                  <a:lnTo>
                    <a:pt x="306460" y="365487"/>
                  </a:lnTo>
                  <a:lnTo>
                    <a:pt x="296100" y="418088"/>
                  </a:lnTo>
                  <a:lnTo>
                    <a:pt x="276053" y="479858"/>
                  </a:lnTo>
                  <a:lnTo>
                    <a:pt x="266547" y="537120"/>
                  </a:lnTo>
                  <a:lnTo>
                    <a:pt x="262727" y="564178"/>
                  </a:lnTo>
                  <a:lnTo>
                    <a:pt x="272746" y="620989"/>
                  </a:lnTo>
                  <a:lnTo>
                    <a:pt x="288489" y="639277"/>
                  </a:lnTo>
                  <a:lnTo>
                    <a:pt x="311084" y="652865"/>
                  </a:lnTo>
                  <a:lnTo>
                    <a:pt x="336724" y="658904"/>
                  </a:lnTo>
                  <a:lnTo>
                    <a:pt x="383056" y="651126"/>
                  </a:lnTo>
                  <a:lnTo>
                    <a:pt x="407316" y="637074"/>
                  </a:lnTo>
                  <a:lnTo>
                    <a:pt x="424727" y="619130"/>
                  </a:lnTo>
                  <a:lnTo>
                    <a:pt x="449494" y="568651"/>
                  </a:lnTo>
                  <a:lnTo>
                    <a:pt x="455203" y="514939"/>
                  </a:lnTo>
                  <a:lnTo>
                    <a:pt x="451306" y="469519"/>
                  </a:lnTo>
                  <a:lnTo>
                    <a:pt x="431103" y="422730"/>
                  </a:lnTo>
                  <a:lnTo>
                    <a:pt x="390757" y="359679"/>
                  </a:lnTo>
                  <a:lnTo>
                    <a:pt x="331357" y="303952"/>
                  </a:lnTo>
                  <a:lnTo>
                    <a:pt x="320737" y="2952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4590425" y="6276395"/>
              <a:ext cx="294799" cy="369608"/>
            </a:xfrm>
            <a:custGeom>
              <a:avLst/>
              <a:gdLst/>
              <a:ahLst/>
              <a:cxnLst/>
              <a:rect l="0" t="0" r="0" b="0"/>
              <a:pathLst>
                <a:path w="294799" h="369608">
                  <a:moveTo>
                    <a:pt x="294798" y="36098"/>
                  </a:moveTo>
                  <a:lnTo>
                    <a:pt x="276817" y="20456"/>
                  </a:lnTo>
                  <a:lnTo>
                    <a:pt x="246966" y="8586"/>
                  </a:lnTo>
                  <a:lnTo>
                    <a:pt x="194058" y="0"/>
                  </a:lnTo>
                  <a:lnTo>
                    <a:pt x="131718" y="3825"/>
                  </a:lnTo>
                  <a:lnTo>
                    <a:pt x="73722" y="18718"/>
                  </a:lnTo>
                  <a:lnTo>
                    <a:pt x="59676" y="24511"/>
                  </a:lnTo>
                  <a:lnTo>
                    <a:pt x="50313" y="33052"/>
                  </a:lnTo>
                  <a:lnTo>
                    <a:pt x="39909" y="55021"/>
                  </a:lnTo>
                  <a:lnTo>
                    <a:pt x="44643" y="83502"/>
                  </a:lnTo>
                  <a:lnTo>
                    <a:pt x="63920" y="123063"/>
                  </a:lnTo>
                  <a:lnTo>
                    <a:pt x="87570" y="149602"/>
                  </a:lnTo>
                  <a:lnTo>
                    <a:pt x="144546" y="195107"/>
                  </a:lnTo>
                  <a:lnTo>
                    <a:pt x="199666" y="246811"/>
                  </a:lnTo>
                  <a:lnTo>
                    <a:pt x="239742" y="282743"/>
                  </a:lnTo>
                  <a:lnTo>
                    <a:pt x="252001" y="306375"/>
                  </a:lnTo>
                  <a:lnTo>
                    <a:pt x="253399" y="318058"/>
                  </a:lnTo>
                  <a:lnTo>
                    <a:pt x="248712" y="340398"/>
                  </a:lnTo>
                  <a:lnTo>
                    <a:pt x="243017" y="348929"/>
                  </a:lnTo>
                  <a:lnTo>
                    <a:pt x="227331" y="361527"/>
                  </a:lnTo>
                  <a:lnTo>
                    <a:pt x="176412" y="369607"/>
                  </a:lnTo>
                  <a:lnTo>
                    <a:pt x="132607" y="365258"/>
                  </a:lnTo>
                  <a:lnTo>
                    <a:pt x="74386" y="352775"/>
                  </a:lnTo>
                  <a:lnTo>
                    <a:pt x="15515" y="335684"/>
                  </a:lnTo>
                  <a:lnTo>
                    <a:pt x="0" y="330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4969451" y="6312493"/>
              <a:ext cx="9879" cy="305327"/>
            </a:xfrm>
            <a:custGeom>
              <a:avLst/>
              <a:gdLst/>
              <a:ahLst/>
              <a:cxnLst/>
              <a:rect l="0" t="0" r="0" b="0"/>
              <a:pathLst>
                <a:path w="9879" h="305327">
                  <a:moveTo>
                    <a:pt x="0" y="0"/>
                  </a:moveTo>
                  <a:lnTo>
                    <a:pt x="7236" y="27556"/>
                  </a:lnTo>
                  <a:lnTo>
                    <a:pt x="9878" y="90017"/>
                  </a:lnTo>
                  <a:lnTo>
                    <a:pt x="4811" y="152832"/>
                  </a:lnTo>
                  <a:lnTo>
                    <a:pt x="1425" y="204770"/>
                  </a:lnTo>
                  <a:lnTo>
                    <a:pt x="282" y="266053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4906280" y="6396720"/>
              <a:ext cx="442198" cy="210571"/>
            </a:xfrm>
            <a:custGeom>
              <a:avLst/>
              <a:gdLst/>
              <a:ahLst/>
              <a:cxnLst/>
              <a:rect l="0" t="0" r="0" b="0"/>
              <a:pathLst>
                <a:path w="442198" h="210571">
                  <a:moveTo>
                    <a:pt x="0" y="0"/>
                  </a:moveTo>
                  <a:lnTo>
                    <a:pt x="53027" y="23720"/>
                  </a:lnTo>
                  <a:lnTo>
                    <a:pt x="103238" y="37268"/>
                  </a:lnTo>
                  <a:lnTo>
                    <a:pt x="158216" y="44277"/>
                  </a:lnTo>
                  <a:lnTo>
                    <a:pt x="214137" y="56580"/>
                  </a:lnTo>
                  <a:lnTo>
                    <a:pt x="269073" y="63039"/>
                  </a:lnTo>
                  <a:lnTo>
                    <a:pt x="331358" y="72065"/>
                  </a:lnTo>
                  <a:lnTo>
                    <a:pt x="366852" y="67627"/>
                  </a:lnTo>
                  <a:lnTo>
                    <a:pt x="372080" y="63802"/>
                  </a:lnTo>
                  <a:lnTo>
                    <a:pt x="373225" y="58912"/>
                  </a:lnTo>
                  <a:lnTo>
                    <a:pt x="371649" y="53313"/>
                  </a:lnTo>
                  <a:lnTo>
                    <a:pt x="363580" y="50750"/>
                  </a:lnTo>
                  <a:lnTo>
                    <a:pt x="319857" y="53902"/>
                  </a:lnTo>
                  <a:lnTo>
                    <a:pt x="272847" y="69133"/>
                  </a:lnTo>
                  <a:lnTo>
                    <a:pt x="226339" y="102099"/>
                  </a:lnTo>
                  <a:lnTo>
                    <a:pt x="204064" y="122929"/>
                  </a:lnTo>
                  <a:lnTo>
                    <a:pt x="188235" y="155096"/>
                  </a:lnTo>
                  <a:lnTo>
                    <a:pt x="187491" y="165399"/>
                  </a:lnTo>
                  <a:lnTo>
                    <a:pt x="192904" y="183085"/>
                  </a:lnTo>
                  <a:lnTo>
                    <a:pt x="209347" y="195625"/>
                  </a:lnTo>
                  <a:lnTo>
                    <a:pt x="220283" y="200607"/>
                  </a:lnTo>
                  <a:lnTo>
                    <a:pt x="244913" y="203023"/>
                  </a:lnTo>
                  <a:lnTo>
                    <a:pt x="269117" y="199027"/>
                  </a:lnTo>
                  <a:lnTo>
                    <a:pt x="297068" y="182454"/>
                  </a:lnTo>
                  <a:lnTo>
                    <a:pt x="342150" y="135942"/>
                  </a:lnTo>
                  <a:lnTo>
                    <a:pt x="358871" y="99421"/>
                  </a:lnTo>
                  <a:lnTo>
                    <a:pt x="365645" y="58964"/>
                  </a:lnTo>
                  <a:lnTo>
                    <a:pt x="365426" y="53348"/>
                  </a:lnTo>
                  <a:lnTo>
                    <a:pt x="364110" y="53113"/>
                  </a:lnTo>
                  <a:lnTo>
                    <a:pt x="362063" y="56466"/>
                  </a:lnTo>
                  <a:lnTo>
                    <a:pt x="359182" y="83541"/>
                  </a:lnTo>
                  <a:lnTo>
                    <a:pt x="367784" y="134612"/>
                  </a:lnTo>
                  <a:lnTo>
                    <a:pt x="385574" y="173507"/>
                  </a:lnTo>
                  <a:lnTo>
                    <a:pt x="402993" y="192538"/>
                  </a:lnTo>
                  <a:lnTo>
                    <a:pt x="419314" y="202556"/>
                  </a:lnTo>
                  <a:lnTo>
                    <a:pt x="442197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5432705" y="6249321"/>
              <a:ext cx="21058" cy="357970"/>
            </a:xfrm>
            <a:custGeom>
              <a:avLst/>
              <a:gdLst/>
              <a:ahLst/>
              <a:cxnLst/>
              <a:rect l="0" t="0" r="0" b="0"/>
              <a:pathLst>
                <a:path w="21058" h="357970">
                  <a:moveTo>
                    <a:pt x="21057" y="0"/>
                  </a:moveTo>
                  <a:lnTo>
                    <a:pt x="21057" y="52051"/>
                  </a:lnTo>
                  <a:lnTo>
                    <a:pt x="17937" y="101990"/>
                  </a:lnTo>
                  <a:lnTo>
                    <a:pt x="11992" y="160787"/>
                  </a:lnTo>
                  <a:lnTo>
                    <a:pt x="10962" y="220126"/>
                  </a:lnTo>
                  <a:lnTo>
                    <a:pt x="7601" y="262781"/>
                  </a:lnTo>
                  <a:lnTo>
                    <a:pt x="2252" y="320017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5443233" y="6381906"/>
              <a:ext cx="273749" cy="278028"/>
            </a:xfrm>
            <a:custGeom>
              <a:avLst/>
              <a:gdLst/>
              <a:ahLst/>
              <a:cxnLst/>
              <a:rect l="0" t="0" r="0" b="0"/>
              <a:pathLst>
                <a:path w="273749" h="278028">
                  <a:moveTo>
                    <a:pt x="0" y="67457"/>
                  </a:moveTo>
                  <a:lnTo>
                    <a:pt x="17981" y="83098"/>
                  </a:lnTo>
                  <a:lnTo>
                    <a:pt x="34898" y="91176"/>
                  </a:lnTo>
                  <a:lnTo>
                    <a:pt x="91165" y="97488"/>
                  </a:lnTo>
                  <a:lnTo>
                    <a:pt x="152366" y="95616"/>
                  </a:lnTo>
                  <a:lnTo>
                    <a:pt x="204532" y="84328"/>
                  </a:lnTo>
                  <a:lnTo>
                    <a:pt x="250322" y="62427"/>
                  </a:lnTo>
                  <a:lnTo>
                    <a:pt x="267622" y="49234"/>
                  </a:lnTo>
                  <a:lnTo>
                    <a:pt x="272001" y="40100"/>
                  </a:lnTo>
                  <a:lnTo>
                    <a:pt x="273748" y="17474"/>
                  </a:lnTo>
                  <a:lnTo>
                    <a:pt x="267896" y="9568"/>
                  </a:lnTo>
                  <a:lnTo>
                    <a:pt x="245797" y="784"/>
                  </a:lnTo>
                  <a:lnTo>
                    <a:pt x="222717" y="0"/>
                  </a:lnTo>
                  <a:lnTo>
                    <a:pt x="200761" y="4721"/>
                  </a:lnTo>
                  <a:lnTo>
                    <a:pt x="179304" y="14618"/>
                  </a:lnTo>
                  <a:lnTo>
                    <a:pt x="153083" y="38933"/>
                  </a:lnTo>
                  <a:lnTo>
                    <a:pt x="108986" y="99311"/>
                  </a:lnTo>
                  <a:lnTo>
                    <a:pt x="98973" y="141886"/>
                  </a:lnTo>
                  <a:lnTo>
                    <a:pt x="101595" y="180367"/>
                  </a:lnTo>
                  <a:lnTo>
                    <a:pt x="113004" y="203037"/>
                  </a:lnTo>
                  <a:lnTo>
                    <a:pt x="143335" y="240597"/>
                  </a:lnTo>
                  <a:lnTo>
                    <a:pt x="170372" y="257708"/>
                  </a:lnTo>
                  <a:lnTo>
                    <a:pt x="212118" y="272800"/>
                  </a:lnTo>
                  <a:lnTo>
                    <a:pt x="263213" y="2780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5959130" y="6481141"/>
              <a:ext cx="379027" cy="20865"/>
            </a:xfrm>
            <a:custGeom>
              <a:avLst/>
              <a:gdLst/>
              <a:ahLst/>
              <a:cxnLst/>
              <a:rect l="0" t="0" r="0" b="0"/>
              <a:pathLst>
                <a:path w="379027" h="20865">
                  <a:moveTo>
                    <a:pt x="0" y="10336"/>
                  </a:moveTo>
                  <a:lnTo>
                    <a:pt x="60383" y="2002"/>
                  </a:lnTo>
                  <a:lnTo>
                    <a:pt x="118107" y="458"/>
                  </a:lnTo>
                  <a:lnTo>
                    <a:pt x="173424" y="0"/>
                  </a:lnTo>
                  <a:lnTo>
                    <a:pt x="228449" y="5435"/>
                  </a:lnTo>
                  <a:lnTo>
                    <a:pt x="282688" y="10538"/>
                  </a:lnTo>
                  <a:lnTo>
                    <a:pt x="342275" y="18478"/>
                  </a:lnTo>
                  <a:lnTo>
                    <a:pt x="379026" y="208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6190757" y="6354606"/>
              <a:ext cx="148714" cy="242157"/>
            </a:xfrm>
            <a:custGeom>
              <a:avLst/>
              <a:gdLst/>
              <a:ahLst/>
              <a:cxnLst/>
              <a:rect l="0" t="0" r="0" b="0"/>
              <a:pathLst>
                <a:path w="148714" h="242157">
                  <a:moveTo>
                    <a:pt x="0" y="0"/>
                  </a:moveTo>
                  <a:lnTo>
                    <a:pt x="55141" y="20244"/>
                  </a:lnTo>
                  <a:lnTo>
                    <a:pt x="95293" y="46156"/>
                  </a:lnTo>
                  <a:lnTo>
                    <a:pt x="132969" y="80789"/>
                  </a:lnTo>
                  <a:lnTo>
                    <a:pt x="148713" y="107386"/>
                  </a:lnTo>
                  <a:lnTo>
                    <a:pt x="147593" y="130395"/>
                  </a:lnTo>
                  <a:lnTo>
                    <a:pt x="144018" y="143083"/>
                  </a:lnTo>
                  <a:lnTo>
                    <a:pt x="127569" y="166538"/>
                  </a:lnTo>
                  <a:lnTo>
                    <a:pt x="95119" y="193234"/>
                  </a:lnTo>
                  <a:lnTo>
                    <a:pt x="41535" y="223913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2088504" y="7268278"/>
            <a:ext cx="5334394" cy="699627"/>
            <a:chOff x="2088504" y="7268278"/>
            <a:chExt cx="5334394" cy="699627"/>
          </a:xfrm>
        </p:grpSpPr>
        <p:sp>
          <p:nvSpPr>
            <p:cNvPr id="263" name="Freeform 262"/>
            <p:cNvSpPr/>
            <p:nvPr/>
          </p:nvSpPr>
          <p:spPr>
            <a:xfrm>
              <a:off x="2088504" y="7559187"/>
              <a:ext cx="259352" cy="247903"/>
            </a:xfrm>
            <a:custGeom>
              <a:avLst/>
              <a:gdLst/>
              <a:ahLst/>
              <a:cxnLst/>
              <a:rect l="0" t="0" r="0" b="0"/>
              <a:pathLst>
                <a:path w="259352" h="247903">
                  <a:moveTo>
                    <a:pt x="217237" y="103586"/>
                  </a:moveTo>
                  <a:lnTo>
                    <a:pt x="217237" y="44968"/>
                  </a:lnTo>
                  <a:lnTo>
                    <a:pt x="207879" y="21381"/>
                  </a:lnTo>
                  <a:lnTo>
                    <a:pt x="200469" y="10178"/>
                  </a:lnTo>
                  <a:lnTo>
                    <a:pt x="189681" y="3879"/>
                  </a:lnTo>
                  <a:lnTo>
                    <a:pt x="162096" y="0"/>
                  </a:lnTo>
                  <a:lnTo>
                    <a:pt x="124860" y="4393"/>
                  </a:lnTo>
                  <a:lnTo>
                    <a:pt x="67535" y="31998"/>
                  </a:lnTo>
                  <a:lnTo>
                    <a:pt x="46977" y="46812"/>
                  </a:lnTo>
                  <a:lnTo>
                    <a:pt x="33161" y="64314"/>
                  </a:lnTo>
                  <a:lnTo>
                    <a:pt x="4827" y="116827"/>
                  </a:lnTo>
                  <a:lnTo>
                    <a:pt x="0" y="146516"/>
                  </a:lnTo>
                  <a:lnTo>
                    <a:pt x="7213" y="176088"/>
                  </a:lnTo>
                  <a:lnTo>
                    <a:pt x="14050" y="190525"/>
                  </a:lnTo>
                  <a:lnTo>
                    <a:pt x="37245" y="212805"/>
                  </a:lnTo>
                  <a:lnTo>
                    <a:pt x="88616" y="240583"/>
                  </a:lnTo>
                  <a:lnTo>
                    <a:pt x="138573" y="247902"/>
                  </a:lnTo>
                  <a:lnTo>
                    <a:pt x="192239" y="238893"/>
                  </a:lnTo>
                  <a:lnTo>
                    <a:pt x="248087" y="222774"/>
                  </a:lnTo>
                  <a:lnTo>
                    <a:pt x="259351" y="219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2432083" y="7325860"/>
              <a:ext cx="183252" cy="558012"/>
            </a:xfrm>
            <a:custGeom>
              <a:avLst/>
              <a:gdLst/>
              <a:ahLst/>
              <a:cxnLst/>
              <a:rect l="0" t="0" r="0" b="0"/>
              <a:pathLst>
                <a:path w="183252" h="558012">
                  <a:moveTo>
                    <a:pt x="0" y="0"/>
                  </a:moveTo>
                  <a:lnTo>
                    <a:pt x="24047" y="9575"/>
                  </a:lnTo>
                  <a:lnTo>
                    <a:pt x="82002" y="47784"/>
                  </a:lnTo>
                  <a:lnTo>
                    <a:pt x="126147" y="108902"/>
                  </a:lnTo>
                  <a:lnTo>
                    <a:pt x="154379" y="167742"/>
                  </a:lnTo>
                  <a:lnTo>
                    <a:pt x="174081" y="228453"/>
                  </a:lnTo>
                  <a:lnTo>
                    <a:pt x="183251" y="277220"/>
                  </a:lnTo>
                  <a:lnTo>
                    <a:pt x="180174" y="336213"/>
                  </a:lnTo>
                  <a:lnTo>
                    <a:pt x="177173" y="364678"/>
                  </a:lnTo>
                  <a:lnTo>
                    <a:pt x="159303" y="417960"/>
                  </a:lnTo>
                  <a:lnTo>
                    <a:pt x="150350" y="439614"/>
                  </a:lnTo>
                  <a:lnTo>
                    <a:pt x="98107" y="501620"/>
                  </a:lnTo>
                  <a:lnTo>
                    <a:pt x="43364" y="542136"/>
                  </a:lnTo>
                  <a:lnTo>
                    <a:pt x="10529" y="558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2442612" y="78838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2695295" y="7315332"/>
              <a:ext cx="294799" cy="461610"/>
            </a:xfrm>
            <a:custGeom>
              <a:avLst/>
              <a:gdLst/>
              <a:ahLst/>
              <a:cxnLst/>
              <a:rect l="0" t="0" r="0" b="0"/>
              <a:pathLst>
                <a:path w="294799" h="461610">
                  <a:moveTo>
                    <a:pt x="294798" y="0"/>
                  </a:moveTo>
                  <a:lnTo>
                    <a:pt x="252771" y="2339"/>
                  </a:lnTo>
                  <a:lnTo>
                    <a:pt x="194383" y="22905"/>
                  </a:lnTo>
                  <a:lnTo>
                    <a:pt x="131446" y="63631"/>
                  </a:lnTo>
                  <a:lnTo>
                    <a:pt x="112623" y="79363"/>
                  </a:lnTo>
                  <a:lnTo>
                    <a:pt x="102697" y="100393"/>
                  </a:lnTo>
                  <a:lnTo>
                    <a:pt x="100050" y="112553"/>
                  </a:lnTo>
                  <a:lnTo>
                    <a:pt x="107504" y="157610"/>
                  </a:lnTo>
                  <a:lnTo>
                    <a:pt x="124530" y="191239"/>
                  </a:lnTo>
                  <a:lnTo>
                    <a:pt x="179750" y="252836"/>
                  </a:lnTo>
                  <a:lnTo>
                    <a:pt x="234771" y="315669"/>
                  </a:lnTo>
                  <a:lnTo>
                    <a:pt x="270184" y="353973"/>
                  </a:lnTo>
                  <a:lnTo>
                    <a:pt x="273709" y="363493"/>
                  </a:lnTo>
                  <a:lnTo>
                    <a:pt x="274507" y="386551"/>
                  </a:lnTo>
                  <a:lnTo>
                    <a:pt x="264723" y="409276"/>
                  </a:lnTo>
                  <a:lnTo>
                    <a:pt x="257201" y="420250"/>
                  </a:lnTo>
                  <a:lnTo>
                    <a:pt x="230125" y="435562"/>
                  </a:lnTo>
                  <a:lnTo>
                    <a:pt x="172319" y="454925"/>
                  </a:lnTo>
                  <a:lnTo>
                    <a:pt x="118700" y="461609"/>
                  </a:lnTo>
                  <a:lnTo>
                    <a:pt x="66168" y="459810"/>
                  </a:lnTo>
                  <a:lnTo>
                    <a:pt x="9622" y="445014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3042736" y="7511879"/>
              <a:ext cx="263521" cy="235122"/>
            </a:xfrm>
            <a:custGeom>
              <a:avLst/>
              <a:gdLst/>
              <a:ahLst/>
              <a:cxnLst/>
              <a:rect l="0" t="0" r="0" b="0"/>
              <a:pathLst>
                <a:path w="263521" h="235122">
                  <a:moveTo>
                    <a:pt x="0" y="129836"/>
                  </a:moveTo>
                  <a:lnTo>
                    <a:pt x="56215" y="146626"/>
                  </a:lnTo>
                  <a:lnTo>
                    <a:pt x="102574" y="148460"/>
                  </a:lnTo>
                  <a:lnTo>
                    <a:pt x="159074" y="142113"/>
                  </a:lnTo>
                  <a:lnTo>
                    <a:pt x="209870" y="131654"/>
                  </a:lnTo>
                  <a:lnTo>
                    <a:pt x="232096" y="120506"/>
                  </a:lnTo>
                  <a:lnTo>
                    <a:pt x="257762" y="95486"/>
                  </a:lnTo>
                  <a:lnTo>
                    <a:pt x="263520" y="69726"/>
                  </a:lnTo>
                  <a:lnTo>
                    <a:pt x="263417" y="54668"/>
                  </a:lnTo>
                  <a:lnTo>
                    <a:pt x="253945" y="28578"/>
                  </a:lnTo>
                  <a:lnTo>
                    <a:pt x="246505" y="16707"/>
                  </a:lnTo>
                  <a:lnTo>
                    <a:pt x="235696" y="8793"/>
                  </a:lnTo>
                  <a:lnTo>
                    <a:pt x="208089" y="0"/>
                  </a:lnTo>
                  <a:lnTo>
                    <a:pt x="176322" y="2331"/>
                  </a:lnTo>
                  <a:lnTo>
                    <a:pt x="119447" y="17303"/>
                  </a:lnTo>
                  <a:lnTo>
                    <a:pt x="90894" y="33582"/>
                  </a:lnTo>
                  <a:lnTo>
                    <a:pt x="67616" y="53223"/>
                  </a:lnTo>
                  <a:lnTo>
                    <a:pt x="51490" y="79450"/>
                  </a:lnTo>
                  <a:lnTo>
                    <a:pt x="44892" y="120626"/>
                  </a:lnTo>
                  <a:lnTo>
                    <a:pt x="48526" y="158693"/>
                  </a:lnTo>
                  <a:lnTo>
                    <a:pt x="62601" y="197788"/>
                  </a:lnTo>
                  <a:lnTo>
                    <a:pt x="72150" y="207892"/>
                  </a:lnTo>
                  <a:lnTo>
                    <a:pt x="98357" y="222240"/>
                  </a:lnTo>
                  <a:lnTo>
                    <a:pt x="159332" y="232576"/>
                  </a:lnTo>
                  <a:lnTo>
                    <a:pt x="200041" y="2351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3375431" y="7462731"/>
              <a:ext cx="130560" cy="284270"/>
            </a:xfrm>
            <a:custGeom>
              <a:avLst/>
              <a:gdLst/>
              <a:ahLst/>
              <a:cxnLst/>
              <a:rect l="0" t="0" r="0" b="0"/>
              <a:pathLst>
                <a:path w="130560" h="284270">
                  <a:moveTo>
                    <a:pt x="130559" y="0"/>
                  </a:moveTo>
                  <a:lnTo>
                    <a:pt x="104173" y="10745"/>
                  </a:lnTo>
                  <a:lnTo>
                    <a:pt x="44818" y="55709"/>
                  </a:lnTo>
                  <a:lnTo>
                    <a:pt x="23526" y="78247"/>
                  </a:lnTo>
                  <a:lnTo>
                    <a:pt x="9288" y="108972"/>
                  </a:lnTo>
                  <a:lnTo>
                    <a:pt x="0" y="154080"/>
                  </a:lnTo>
                  <a:lnTo>
                    <a:pt x="4787" y="202151"/>
                  </a:lnTo>
                  <a:lnTo>
                    <a:pt x="14609" y="227885"/>
                  </a:lnTo>
                  <a:lnTo>
                    <a:pt x="33012" y="247901"/>
                  </a:lnTo>
                  <a:lnTo>
                    <a:pt x="89370" y="279806"/>
                  </a:lnTo>
                  <a:lnTo>
                    <a:pt x="98973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3674446" y="7683829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3955911" y="7431145"/>
              <a:ext cx="183703" cy="236272"/>
            </a:xfrm>
            <a:custGeom>
              <a:avLst/>
              <a:gdLst/>
              <a:ahLst/>
              <a:cxnLst/>
              <a:rect l="0" t="0" r="0" b="0"/>
              <a:pathLst>
                <a:path w="183703" h="236272">
                  <a:moveTo>
                    <a:pt x="139675" y="10529"/>
                  </a:moveTo>
                  <a:lnTo>
                    <a:pt x="117318" y="10529"/>
                  </a:lnTo>
                  <a:lnTo>
                    <a:pt x="81058" y="27297"/>
                  </a:lnTo>
                  <a:lnTo>
                    <a:pt x="28387" y="70122"/>
                  </a:lnTo>
                  <a:lnTo>
                    <a:pt x="12204" y="96816"/>
                  </a:lnTo>
                  <a:lnTo>
                    <a:pt x="0" y="138130"/>
                  </a:lnTo>
                  <a:lnTo>
                    <a:pt x="154" y="187417"/>
                  </a:lnTo>
                  <a:lnTo>
                    <a:pt x="10985" y="212368"/>
                  </a:lnTo>
                  <a:lnTo>
                    <a:pt x="18786" y="222297"/>
                  </a:lnTo>
                  <a:lnTo>
                    <a:pt x="43053" y="233330"/>
                  </a:lnTo>
                  <a:lnTo>
                    <a:pt x="57712" y="236271"/>
                  </a:lnTo>
                  <a:lnTo>
                    <a:pt x="83360" y="233302"/>
                  </a:lnTo>
                  <a:lnTo>
                    <a:pt x="120649" y="215356"/>
                  </a:lnTo>
                  <a:lnTo>
                    <a:pt x="155095" y="187812"/>
                  </a:lnTo>
                  <a:lnTo>
                    <a:pt x="171094" y="165360"/>
                  </a:lnTo>
                  <a:lnTo>
                    <a:pt x="182105" y="135885"/>
                  </a:lnTo>
                  <a:lnTo>
                    <a:pt x="183702" y="91995"/>
                  </a:lnTo>
                  <a:lnTo>
                    <a:pt x="176400" y="69743"/>
                  </a:lnTo>
                  <a:lnTo>
                    <a:pt x="163016" y="50884"/>
                  </a:lnTo>
                  <a:lnTo>
                    <a:pt x="141470" y="30804"/>
                  </a:lnTo>
                  <a:lnTo>
                    <a:pt x="79961" y="4865"/>
                  </a:lnTo>
                  <a:lnTo>
                    <a:pt x="6597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4249045" y="7342080"/>
              <a:ext cx="157457" cy="352279"/>
            </a:xfrm>
            <a:custGeom>
              <a:avLst/>
              <a:gdLst/>
              <a:ahLst/>
              <a:cxnLst/>
              <a:rect l="0" t="0" r="0" b="0"/>
              <a:pathLst>
                <a:path w="157457" h="352279">
                  <a:moveTo>
                    <a:pt x="151867" y="57479"/>
                  </a:moveTo>
                  <a:lnTo>
                    <a:pt x="157456" y="40712"/>
                  </a:lnTo>
                  <a:lnTo>
                    <a:pt x="153961" y="23121"/>
                  </a:lnTo>
                  <a:lnTo>
                    <a:pt x="149754" y="13517"/>
                  </a:lnTo>
                  <a:lnTo>
                    <a:pt x="142269" y="7114"/>
                  </a:lnTo>
                  <a:lnTo>
                    <a:pt x="121475" y="0"/>
                  </a:lnTo>
                  <a:lnTo>
                    <a:pt x="93516" y="6197"/>
                  </a:lnTo>
                  <a:lnTo>
                    <a:pt x="65102" y="20650"/>
                  </a:lnTo>
                  <a:lnTo>
                    <a:pt x="44675" y="38771"/>
                  </a:lnTo>
                  <a:lnTo>
                    <a:pt x="25610" y="68704"/>
                  </a:lnTo>
                  <a:lnTo>
                    <a:pt x="4942" y="123861"/>
                  </a:lnTo>
                  <a:lnTo>
                    <a:pt x="0" y="153663"/>
                  </a:lnTo>
                  <a:lnTo>
                    <a:pt x="3794" y="212970"/>
                  </a:lnTo>
                  <a:lnTo>
                    <a:pt x="15557" y="273591"/>
                  </a:lnTo>
                  <a:lnTo>
                    <a:pt x="28811" y="308686"/>
                  </a:lnTo>
                  <a:lnTo>
                    <a:pt x="57111" y="352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4211399" y="7546959"/>
              <a:ext cx="115815" cy="31586"/>
            </a:xfrm>
            <a:custGeom>
              <a:avLst/>
              <a:gdLst/>
              <a:ahLst/>
              <a:cxnLst/>
              <a:rect l="0" t="0" r="0" b="0"/>
              <a:pathLst>
                <a:path w="115815" h="31586">
                  <a:moveTo>
                    <a:pt x="0" y="0"/>
                  </a:moveTo>
                  <a:lnTo>
                    <a:pt x="52051" y="19785"/>
                  </a:lnTo>
                  <a:lnTo>
                    <a:pt x="92631" y="28089"/>
                  </a:lnTo>
                  <a:lnTo>
                    <a:pt x="115814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4781324" y="7315332"/>
              <a:ext cx="61786" cy="389555"/>
            </a:xfrm>
            <a:custGeom>
              <a:avLst/>
              <a:gdLst/>
              <a:ahLst/>
              <a:cxnLst/>
              <a:rect l="0" t="0" r="0" b="0"/>
              <a:pathLst>
                <a:path w="61786" h="389555">
                  <a:moveTo>
                    <a:pt x="61785" y="0"/>
                  </a:moveTo>
                  <a:lnTo>
                    <a:pt x="47131" y="55141"/>
                  </a:lnTo>
                  <a:lnTo>
                    <a:pt x="33587" y="112104"/>
                  </a:lnTo>
                  <a:lnTo>
                    <a:pt x="19647" y="168417"/>
                  </a:lnTo>
                  <a:lnTo>
                    <a:pt x="5628" y="224600"/>
                  </a:lnTo>
                  <a:lnTo>
                    <a:pt x="0" y="281928"/>
                  </a:lnTo>
                  <a:lnTo>
                    <a:pt x="2007" y="342126"/>
                  </a:lnTo>
                  <a:lnTo>
                    <a:pt x="9143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4569368" y="7268278"/>
              <a:ext cx="473783" cy="68112"/>
            </a:xfrm>
            <a:custGeom>
              <a:avLst/>
              <a:gdLst/>
              <a:ahLst/>
              <a:cxnLst/>
              <a:rect l="0" t="0" r="0" b="0"/>
              <a:pathLst>
                <a:path w="473783" h="68112">
                  <a:moveTo>
                    <a:pt x="0" y="68111"/>
                  </a:moveTo>
                  <a:lnTo>
                    <a:pt x="58617" y="53456"/>
                  </a:lnTo>
                  <a:lnTo>
                    <a:pt x="112791" y="39914"/>
                  </a:lnTo>
                  <a:lnTo>
                    <a:pt x="171672" y="25973"/>
                  </a:lnTo>
                  <a:lnTo>
                    <a:pt x="222052" y="15461"/>
                  </a:lnTo>
                  <a:lnTo>
                    <a:pt x="274024" y="8057"/>
                  </a:lnTo>
                  <a:lnTo>
                    <a:pt x="326467" y="2744"/>
                  </a:lnTo>
                  <a:lnTo>
                    <a:pt x="379051" y="0"/>
                  </a:lnTo>
                  <a:lnTo>
                    <a:pt x="428556" y="3477"/>
                  </a:lnTo>
                  <a:lnTo>
                    <a:pt x="473782" y="4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5032622" y="7420199"/>
              <a:ext cx="386504" cy="217320"/>
            </a:xfrm>
            <a:custGeom>
              <a:avLst/>
              <a:gdLst/>
              <a:ahLst/>
              <a:cxnLst/>
              <a:rect l="0" t="0" r="0" b="0"/>
              <a:pathLst>
                <a:path w="386504" h="217320">
                  <a:moveTo>
                    <a:pt x="0" y="210988"/>
                  </a:moveTo>
                  <a:lnTo>
                    <a:pt x="0" y="161725"/>
                  </a:lnTo>
                  <a:lnTo>
                    <a:pt x="3119" y="100695"/>
                  </a:lnTo>
                  <a:lnTo>
                    <a:pt x="20244" y="48561"/>
                  </a:lnTo>
                  <a:lnTo>
                    <a:pt x="39403" y="18322"/>
                  </a:lnTo>
                  <a:lnTo>
                    <a:pt x="49665" y="13524"/>
                  </a:lnTo>
                  <a:lnTo>
                    <a:pt x="76666" y="11312"/>
                  </a:lnTo>
                  <a:lnTo>
                    <a:pt x="105044" y="20467"/>
                  </a:lnTo>
                  <a:lnTo>
                    <a:pt x="158632" y="56437"/>
                  </a:lnTo>
                  <a:lnTo>
                    <a:pt x="217480" y="112716"/>
                  </a:lnTo>
                  <a:lnTo>
                    <a:pt x="249792" y="128188"/>
                  </a:lnTo>
                  <a:lnTo>
                    <a:pt x="289002" y="134592"/>
                  </a:lnTo>
                  <a:lnTo>
                    <a:pt x="330255" y="130900"/>
                  </a:lnTo>
                  <a:lnTo>
                    <a:pt x="351891" y="119241"/>
                  </a:lnTo>
                  <a:lnTo>
                    <a:pt x="368136" y="102361"/>
                  </a:lnTo>
                  <a:lnTo>
                    <a:pt x="379255" y="83161"/>
                  </a:lnTo>
                  <a:lnTo>
                    <a:pt x="386503" y="47030"/>
                  </a:lnTo>
                  <a:lnTo>
                    <a:pt x="384011" y="36172"/>
                  </a:lnTo>
                  <a:lnTo>
                    <a:pt x="371883" y="17869"/>
                  </a:lnTo>
                  <a:lnTo>
                    <a:pt x="351675" y="5055"/>
                  </a:lnTo>
                  <a:lnTo>
                    <a:pt x="339735" y="0"/>
                  </a:lnTo>
                  <a:lnTo>
                    <a:pt x="310870" y="622"/>
                  </a:lnTo>
                  <a:lnTo>
                    <a:pt x="282054" y="8697"/>
                  </a:lnTo>
                  <a:lnTo>
                    <a:pt x="231104" y="39650"/>
                  </a:lnTo>
                  <a:lnTo>
                    <a:pt x="216577" y="56459"/>
                  </a:lnTo>
                  <a:lnTo>
                    <a:pt x="192129" y="107024"/>
                  </a:lnTo>
                  <a:lnTo>
                    <a:pt x="187946" y="136316"/>
                  </a:lnTo>
                  <a:lnTo>
                    <a:pt x="191156" y="162592"/>
                  </a:lnTo>
                  <a:lnTo>
                    <a:pt x="200382" y="182070"/>
                  </a:lnTo>
                  <a:lnTo>
                    <a:pt x="224319" y="206189"/>
                  </a:lnTo>
                  <a:lnTo>
                    <a:pt x="249826" y="214704"/>
                  </a:lnTo>
                  <a:lnTo>
                    <a:pt x="278320" y="217319"/>
                  </a:lnTo>
                  <a:lnTo>
                    <a:pt x="336912" y="2109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5457027" y="7393970"/>
              <a:ext cx="238891" cy="247746"/>
            </a:xfrm>
            <a:custGeom>
              <a:avLst/>
              <a:gdLst/>
              <a:ahLst/>
              <a:cxnLst/>
              <a:rect l="0" t="0" r="0" b="0"/>
              <a:pathLst>
                <a:path w="238891" h="247746">
                  <a:moveTo>
                    <a:pt x="123077" y="5589"/>
                  </a:moveTo>
                  <a:lnTo>
                    <a:pt x="100720" y="0"/>
                  </a:lnTo>
                  <a:lnTo>
                    <a:pt x="91795" y="694"/>
                  </a:lnTo>
                  <a:lnTo>
                    <a:pt x="75638" y="7703"/>
                  </a:lnTo>
                  <a:lnTo>
                    <a:pt x="45033" y="33606"/>
                  </a:lnTo>
                  <a:lnTo>
                    <a:pt x="12644" y="78237"/>
                  </a:lnTo>
                  <a:lnTo>
                    <a:pt x="3806" y="103388"/>
                  </a:lnTo>
                  <a:lnTo>
                    <a:pt x="0" y="154670"/>
                  </a:lnTo>
                  <a:lnTo>
                    <a:pt x="6931" y="198200"/>
                  </a:lnTo>
                  <a:lnTo>
                    <a:pt x="17254" y="218317"/>
                  </a:lnTo>
                  <a:lnTo>
                    <a:pt x="24452" y="223446"/>
                  </a:lnTo>
                  <a:lnTo>
                    <a:pt x="32760" y="225697"/>
                  </a:lnTo>
                  <a:lnTo>
                    <a:pt x="41809" y="226028"/>
                  </a:lnTo>
                  <a:lnTo>
                    <a:pt x="58102" y="220155"/>
                  </a:lnTo>
                  <a:lnTo>
                    <a:pt x="74312" y="207407"/>
                  </a:lnTo>
                  <a:lnTo>
                    <a:pt x="100829" y="175092"/>
                  </a:lnTo>
                  <a:lnTo>
                    <a:pt x="125505" y="121541"/>
                  </a:lnTo>
                  <a:lnTo>
                    <a:pt x="139241" y="74204"/>
                  </a:lnTo>
                  <a:lnTo>
                    <a:pt x="140872" y="77069"/>
                  </a:lnTo>
                  <a:lnTo>
                    <a:pt x="143490" y="129284"/>
                  </a:lnTo>
                  <a:lnTo>
                    <a:pt x="153582" y="183142"/>
                  </a:lnTo>
                  <a:lnTo>
                    <a:pt x="171630" y="221454"/>
                  </a:lnTo>
                  <a:lnTo>
                    <a:pt x="189109" y="240350"/>
                  </a:lnTo>
                  <a:lnTo>
                    <a:pt x="198684" y="245154"/>
                  </a:lnTo>
                  <a:lnTo>
                    <a:pt x="238890" y="2477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5674860" y="7350039"/>
              <a:ext cx="157929" cy="325529"/>
            </a:xfrm>
            <a:custGeom>
              <a:avLst/>
              <a:gdLst/>
              <a:ahLst/>
              <a:cxnLst/>
              <a:rect l="0" t="0" r="0" b="0"/>
              <a:pathLst>
                <a:path w="157929" h="325529">
                  <a:moveTo>
                    <a:pt x="157928" y="17935"/>
                  </a:moveTo>
                  <a:lnTo>
                    <a:pt x="146749" y="6757"/>
                  </a:lnTo>
                  <a:lnTo>
                    <a:pt x="128783" y="1269"/>
                  </a:lnTo>
                  <a:lnTo>
                    <a:pt x="106370" y="0"/>
                  </a:lnTo>
                  <a:lnTo>
                    <a:pt x="72851" y="7031"/>
                  </a:lnTo>
                  <a:lnTo>
                    <a:pt x="47197" y="17379"/>
                  </a:lnTo>
                  <a:lnTo>
                    <a:pt x="29555" y="32896"/>
                  </a:lnTo>
                  <a:lnTo>
                    <a:pt x="23213" y="41947"/>
                  </a:lnTo>
                  <a:lnTo>
                    <a:pt x="16167" y="64482"/>
                  </a:lnTo>
                  <a:lnTo>
                    <a:pt x="14287" y="77043"/>
                  </a:lnTo>
                  <a:lnTo>
                    <a:pt x="18439" y="97237"/>
                  </a:lnTo>
                  <a:lnTo>
                    <a:pt x="53901" y="158317"/>
                  </a:lnTo>
                  <a:lnTo>
                    <a:pt x="105154" y="220480"/>
                  </a:lnTo>
                  <a:lnTo>
                    <a:pt x="133335" y="266174"/>
                  </a:lnTo>
                  <a:lnTo>
                    <a:pt x="134514" y="278185"/>
                  </a:lnTo>
                  <a:lnTo>
                    <a:pt x="126465" y="300888"/>
                  </a:lnTo>
                  <a:lnTo>
                    <a:pt x="111189" y="316436"/>
                  </a:lnTo>
                  <a:lnTo>
                    <a:pt x="102202" y="322221"/>
                  </a:lnTo>
                  <a:lnTo>
                    <a:pt x="82858" y="325528"/>
                  </a:lnTo>
                  <a:lnTo>
                    <a:pt x="45997" y="317695"/>
                  </a:lnTo>
                  <a:lnTo>
                    <a:pt x="0" y="3022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5948601" y="7357445"/>
              <a:ext cx="175767" cy="306818"/>
            </a:xfrm>
            <a:custGeom>
              <a:avLst/>
              <a:gdLst/>
              <a:ahLst/>
              <a:cxnLst/>
              <a:rect l="0" t="0" r="0" b="0"/>
              <a:pathLst>
                <a:path w="175767" h="306818">
                  <a:moveTo>
                    <a:pt x="0" y="0"/>
                  </a:moveTo>
                  <a:lnTo>
                    <a:pt x="0" y="58617"/>
                  </a:lnTo>
                  <a:lnTo>
                    <a:pt x="0" y="115764"/>
                  </a:lnTo>
                  <a:lnTo>
                    <a:pt x="0" y="161026"/>
                  </a:lnTo>
                  <a:lnTo>
                    <a:pt x="3120" y="220068"/>
                  </a:lnTo>
                  <a:lnTo>
                    <a:pt x="10745" y="248716"/>
                  </a:lnTo>
                  <a:lnTo>
                    <a:pt x="25833" y="277048"/>
                  </a:lnTo>
                  <a:lnTo>
                    <a:pt x="44236" y="295878"/>
                  </a:lnTo>
                  <a:lnTo>
                    <a:pt x="54057" y="302537"/>
                  </a:lnTo>
                  <a:lnTo>
                    <a:pt x="77448" y="306817"/>
                  </a:lnTo>
                  <a:lnTo>
                    <a:pt x="101102" y="303650"/>
                  </a:lnTo>
                  <a:lnTo>
                    <a:pt x="119414" y="294443"/>
                  </a:lnTo>
                  <a:lnTo>
                    <a:pt x="148466" y="264928"/>
                  </a:lnTo>
                  <a:lnTo>
                    <a:pt x="168123" y="232135"/>
                  </a:lnTo>
                  <a:lnTo>
                    <a:pt x="175766" y="177835"/>
                  </a:lnTo>
                  <a:lnTo>
                    <a:pt x="172442" y="115473"/>
                  </a:lnTo>
                  <a:lnTo>
                    <a:pt x="152315" y="54201"/>
                  </a:lnTo>
                  <a:lnTo>
                    <a:pt x="147399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6096000" y="738903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6222342" y="7366000"/>
              <a:ext cx="242157" cy="275716"/>
            </a:xfrm>
            <a:custGeom>
              <a:avLst/>
              <a:gdLst/>
              <a:ahLst/>
              <a:cxnLst/>
              <a:rect l="0" t="0" r="0" b="0"/>
              <a:pathLst>
                <a:path w="242157" h="275716">
                  <a:moveTo>
                    <a:pt x="0" y="275715"/>
                  </a:moveTo>
                  <a:lnTo>
                    <a:pt x="14654" y="226163"/>
                  </a:lnTo>
                  <a:lnTo>
                    <a:pt x="19160" y="175635"/>
                  </a:lnTo>
                  <a:lnTo>
                    <a:pt x="13447" y="118556"/>
                  </a:lnTo>
                  <a:lnTo>
                    <a:pt x="14225" y="59621"/>
                  </a:lnTo>
                  <a:lnTo>
                    <a:pt x="20360" y="36954"/>
                  </a:lnTo>
                  <a:lnTo>
                    <a:pt x="30886" y="19080"/>
                  </a:lnTo>
                  <a:lnTo>
                    <a:pt x="49602" y="6458"/>
                  </a:lnTo>
                  <a:lnTo>
                    <a:pt x="61144" y="1453"/>
                  </a:lnTo>
                  <a:lnTo>
                    <a:pt x="110923" y="0"/>
                  </a:lnTo>
                  <a:lnTo>
                    <a:pt x="164537" y="6979"/>
                  </a:lnTo>
                  <a:lnTo>
                    <a:pt x="206290" y="22044"/>
                  </a:lnTo>
                  <a:lnTo>
                    <a:pt x="223485" y="37800"/>
                  </a:lnTo>
                  <a:lnTo>
                    <a:pt x="236623" y="60162"/>
                  </a:lnTo>
                  <a:lnTo>
                    <a:pt x="242156" y="756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6559254" y="7378503"/>
              <a:ext cx="157928" cy="305327"/>
            </a:xfrm>
            <a:custGeom>
              <a:avLst/>
              <a:gdLst/>
              <a:ahLst/>
              <a:cxnLst/>
              <a:rect l="0" t="0" r="0" b="0"/>
              <a:pathLst>
                <a:path w="157928" h="305327">
                  <a:moveTo>
                    <a:pt x="0" y="0"/>
                  </a:moveTo>
                  <a:lnTo>
                    <a:pt x="19129" y="56215"/>
                  </a:lnTo>
                  <a:lnTo>
                    <a:pt x="40000" y="111666"/>
                  </a:lnTo>
                  <a:lnTo>
                    <a:pt x="60553" y="173976"/>
                  </a:lnTo>
                  <a:lnTo>
                    <a:pt x="92586" y="233435"/>
                  </a:lnTo>
                  <a:lnTo>
                    <a:pt x="132382" y="287829"/>
                  </a:lnTo>
                  <a:lnTo>
                    <a:pt x="143845" y="297549"/>
                  </a:lnTo>
                  <a:lnTo>
                    <a:pt x="157927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6685596" y="7378503"/>
              <a:ext cx="94758" cy="473783"/>
            </a:xfrm>
            <a:custGeom>
              <a:avLst/>
              <a:gdLst/>
              <a:ahLst/>
              <a:cxnLst/>
              <a:rect l="0" t="0" r="0" b="0"/>
              <a:pathLst>
                <a:path w="94758" h="473783">
                  <a:moveTo>
                    <a:pt x="94757" y="0"/>
                  </a:moveTo>
                  <a:lnTo>
                    <a:pt x="74513" y="55141"/>
                  </a:lnTo>
                  <a:lnTo>
                    <a:pt x="64242" y="112104"/>
                  </a:lnTo>
                  <a:lnTo>
                    <a:pt x="52160" y="168416"/>
                  </a:lnTo>
                  <a:lnTo>
                    <a:pt x="38509" y="224600"/>
                  </a:lnTo>
                  <a:lnTo>
                    <a:pt x="24548" y="284267"/>
                  </a:lnTo>
                  <a:lnTo>
                    <a:pt x="15203" y="345750"/>
                  </a:lnTo>
                  <a:lnTo>
                    <a:pt x="10743" y="399711"/>
                  </a:lnTo>
                  <a:lnTo>
                    <a:pt x="2469" y="447453"/>
                  </a:lnTo>
                  <a:lnTo>
                    <a:pt x="0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2453140" y="7747000"/>
              <a:ext cx="4421970" cy="220905"/>
            </a:xfrm>
            <a:custGeom>
              <a:avLst/>
              <a:gdLst/>
              <a:ahLst/>
              <a:cxnLst/>
              <a:rect l="0" t="0" r="0" b="0"/>
              <a:pathLst>
                <a:path w="4421970" h="220905">
                  <a:moveTo>
                    <a:pt x="0" y="200042"/>
                  </a:moveTo>
                  <a:lnTo>
                    <a:pt x="54145" y="191708"/>
                  </a:lnTo>
                  <a:lnTo>
                    <a:pt x="114680" y="189947"/>
                  </a:lnTo>
                  <a:lnTo>
                    <a:pt x="178067" y="189599"/>
                  </a:lnTo>
                  <a:lnTo>
                    <a:pt x="239024" y="190709"/>
                  </a:lnTo>
                  <a:lnTo>
                    <a:pt x="288281" y="196757"/>
                  </a:lnTo>
                  <a:lnTo>
                    <a:pt x="346846" y="199393"/>
                  </a:lnTo>
                  <a:lnTo>
                    <a:pt x="403475" y="199914"/>
                  </a:lnTo>
                  <a:lnTo>
                    <a:pt x="451261" y="200004"/>
                  </a:lnTo>
                  <a:lnTo>
                    <a:pt x="502464" y="200030"/>
                  </a:lnTo>
                  <a:lnTo>
                    <a:pt x="554680" y="200039"/>
                  </a:lnTo>
                  <a:lnTo>
                    <a:pt x="617491" y="200041"/>
                  </a:lnTo>
                  <a:lnTo>
                    <a:pt x="667791" y="200042"/>
                  </a:lnTo>
                  <a:lnTo>
                    <a:pt x="720909" y="200042"/>
                  </a:lnTo>
                  <a:lnTo>
                    <a:pt x="779412" y="200042"/>
                  </a:lnTo>
                  <a:lnTo>
                    <a:pt x="835481" y="200042"/>
                  </a:lnTo>
                  <a:lnTo>
                    <a:pt x="896027" y="200042"/>
                  </a:lnTo>
                  <a:lnTo>
                    <a:pt x="958420" y="201212"/>
                  </a:lnTo>
                  <a:lnTo>
                    <a:pt x="1021361" y="207277"/>
                  </a:lnTo>
                  <a:lnTo>
                    <a:pt x="1084464" y="209594"/>
                  </a:lnTo>
                  <a:lnTo>
                    <a:pt x="1126562" y="210136"/>
                  </a:lnTo>
                  <a:lnTo>
                    <a:pt x="1171788" y="210377"/>
                  </a:lnTo>
                  <a:lnTo>
                    <a:pt x="1218015" y="211654"/>
                  </a:lnTo>
                  <a:lnTo>
                    <a:pt x="1261957" y="216120"/>
                  </a:lnTo>
                  <a:lnTo>
                    <a:pt x="1308003" y="218886"/>
                  </a:lnTo>
                  <a:lnTo>
                    <a:pt x="1355764" y="220114"/>
                  </a:lnTo>
                  <a:lnTo>
                    <a:pt x="1404287" y="220661"/>
                  </a:lnTo>
                  <a:lnTo>
                    <a:pt x="1453149" y="220904"/>
                  </a:lnTo>
                  <a:lnTo>
                    <a:pt x="1502162" y="219842"/>
                  </a:lnTo>
                  <a:lnTo>
                    <a:pt x="1551242" y="215471"/>
                  </a:lnTo>
                  <a:lnTo>
                    <a:pt x="1600351" y="212747"/>
                  </a:lnTo>
                  <a:lnTo>
                    <a:pt x="1649473" y="211537"/>
                  </a:lnTo>
                  <a:lnTo>
                    <a:pt x="1698602" y="211000"/>
                  </a:lnTo>
                  <a:lnTo>
                    <a:pt x="1747732" y="207642"/>
                  </a:lnTo>
                  <a:lnTo>
                    <a:pt x="1798034" y="203420"/>
                  </a:lnTo>
                  <a:lnTo>
                    <a:pt x="1851586" y="201544"/>
                  </a:lnTo>
                  <a:lnTo>
                    <a:pt x="1903463" y="200709"/>
                  </a:lnTo>
                  <a:lnTo>
                    <a:pt x="1953815" y="200339"/>
                  </a:lnTo>
                  <a:lnTo>
                    <a:pt x="2003491" y="200174"/>
                  </a:lnTo>
                  <a:lnTo>
                    <a:pt x="2055984" y="196981"/>
                  </a:lnTo>
                  <a:lnTo>
                    <a:pt x="2109340" y="192832"/>
                  </a:lnTo>
                  <a:lnTo>
                    <a:pt x="2160350" y="190988"/>
                  </a:lnTo>
                  <a:lnTo>
                    <a:pt x="2210317" y="190168"/>
                  </a:lnTo>
                  <a:lnTo>
                    <a:pt x="2259821" y="189805"/>
                  </a:lnTo>
                  <a:lnTo>
                    <a:pt x="2309119" y="189643"/>
                  </a:lnTo>
                  <a:lnTo>
                    <a:pt x="2361444" y="189571"/>
                  </a:lnTo>
                  <a:lnTo>
                    <a:pt x="2414726" y="189539"/>
                  </a:lnTo>
                  <a:lnTo>
                    <a:pt x="2465703" y="189525"/>
                  </a:lnTo>
                  <a:lnTo>
                    <a:pt x="2518775" y="189518"/>
                  </a:lnTo>
                  <a:lnTo>
                    <a:pt x="2572388" y="188346"/>
                  </a:lnTo>
                  <a:lnTo>
                    <a:pt x="2623513" y="183924"/>
                  </a:lnTo>
                  <a:lnTo>
                    <a:pt x="2673530" y="181180"/>
                  </a:lnTo>
                  <a:lnTo>
                    <a:pt x="2724227" y="179960"/>
                  </a:lnTo>
                  <a:lnTo>
                    <a:pt x="2777954" y="179418"/>
                  </a:lnTo>
                  <a:lnTo>
                    <a:pt x="2829908" y="179177"/>
                  </a:lnTo>
                  <a:lnTo>
                    <a:pt x="2881465" y="179070"/>
                  </a:lnTo>
                  <a:lnTo>
                    <a:pt x="2935575" y="179022"/>
                  </a:lnTo>
                  <a:lnTo>
                    <a:pt x="2990820" y="175882"/>
                  </a:lnTo>
                  <a:lnTo>
                    <a:pt x="3046568" y="171756"/>
                  </a:lnTo>
                  <a:lnTo>
                    <a:pt x="3102541" y="169923"/>
                  </a:lnTo>
                  <a:lnTo>
                    <a:pt x="3158613" y="169108"/>
                  </a:lnTo>
                  <a:lnTo>
                    <a:pt x="3213560" y="168746"/>
                  </a:lnTo>
                  <a:lnTo>
                    <a:pt x="3265277" y="168585"/>
                  </a:lnTo>
                  <a:lnTo>
                    <a:pt x="3318677" y="165394"/>
                  </a:lnTo>
                  <a:lnTo>
                    <a:pt x="3371267" y="160076"/>
                  </a:lnTo>
                  <a:lnTo>
                    <a:pt x="3418037" y="153813"/>
                  </a:lnTo>
                  <a:lnTo>
                    <a:pt x="3465340" y="150250"/>
                  </a:lnTo>
                  <a:lnTo>
                    <a:pt x="3512490" y="147496"/>
                  </a:lnTo>
                  <a:lnTo>
                    <a:pt x="3556842" y="142373"/>
                  </a:lnTo>
                  <a:lnTo>
                    <a:pt x="3603070" y="136197"/>
                  </a:lnTo>
                  <a:lnTo>
                    <a:pt x="3648573" y="130722"/>
                  </a:lnTo>
                  <a:lnTo>
                    <a:pt x="3708244" y="127640"/>
                  </a:lnTo>
                  <a:lnTo>
                    <a:pt x="3769858" y="125557"/>
                  </a:lnTo>
                  <a:lnTo>
                    <a:pt x="3832567" y="119220"/>
                  </a:lnTo>
                  <a:lnTo>
                    <a:pt x="3895602" y="116823"/>
                  </a:lnTo>
                  <a:lnTo>
                    <a:pt x="3958732" y="116112"/>
                  </a:lnTo>
                  <a:lnTo>
                    <a:pt x="4020721" y="114732"/>
                  </a:lnTo>
                  <a:lnTo>
                    <a:pt x="4076653" y="108603"/>
                  </a:lnTo>
                  <a:lnTo>
                    <a:pt x="4129101" y="105098"/>
                  </a:lnTo>
                  <a:lnTo>
                    <a:pt x="4189337" y="97146"/>
                  </a:lnTo>
                  <a:lnTo>
                    <a:pt x="4246295" y="89639"/>
                  </a:lnTo>
                  <a:lnTo>
                    <a:pt x="4305205" y="73488"/>
                  </a:lnTo>
                  <a:lnTo>
                    <a:pt x="4325620" y="65417"/>
                  </a:lnTo>
                  <a:lnTo>
                    <a:pt x="4380794" y="27657"/>
                  </a:lnTo>
                  <a:lnTo>
                    <a:pt x="44219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7022508" y="7462731"/>
              <a:ext cx="400084" cy="31393"/>
            </a:xfrm>
            <a:custGeom>
              <a:avLst/>
              <a:gdLst/>
              <a:ahLst/>
              <a:cxnLst/>
              <a:rect l="0" t="0" r="0" b="0"/>
              <a:pathLst>
                <a:path w="400084" h="31393">
                  <a:moveTo>
                    <a:pt x="0" y="21057"/>
                  </a:moveTo>
                  <a:lnTo>
                    <a:pt x="54145" y="24176"/>
                  </a:lnTo>
                  <a:lnTo>
                    <a:pt x="101441" y="29390"/>
                  </a:lnTo>
                  <a:lnTo>
                    <a:pt x="153669" y="30935"/>
                  </a:lnTo>
                  <a:lnTo>
                    <a:pt x="205019" y="31392"/>
                  </a:lnTo>
                  <a:lnTo>
                    <a:pt x="258448" y="28409"/>
                  </a:lnTo>
                  <a:lnTo>
                    <a:pt x="307034" y="23235"/>
                  </a:lnTo>
                  <a:lnTo>
                    <a:pt x="370264" y="15898"/>
                  </a:lnTo>
                  <a:lnTo>
                    <a:pt x="386830" y="9796"/>
                  </a:lnTo>
                  <a:lnTo>
                    <a:pt x="4000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7180435" y="7357445"/>
              <a:ext cx="242463" cy="357970"/>
            </a:xfrm>
            <a:custGeom>
              <a:avLst/>
              <a:gdLst/>
              <a:ahLst/>
              <a:cxnLst/>
              <a:rect l="0" t="0" r="0" b="0"/>
              <a:pathLst>
                <a:path w="242463" h="357970">
                  <a:moveTo>
                    <a:pt x="115814" y="0"/>
                  </a:moveTo>
                  <a:lnTo>
                    <a:pt x="176687" y="52541"/>
                  </a:lnTo>
                  <a:lnTo>
                    <a:pt x="229231" y="106201"/>
                  </a:lnTo>
                  <a:lnTo>
                    <a:pt x="237048" y="116424"/>
                  </a:lnTo>
                  <a:lnTo>
                    <a:pt x="241090" y="126749"/>
                  </a:lnTo>
                  <a:lnTo>
                    <a:pt x="242462" y="147581"/>
                  </a:lnTo>
                  <a:lnTo>
                    <a:pt x="236053" y="165418"/>
                  </a:lnTo>
                  <a:lnTo>
                    <a:pt x="231068" y="173450"/>
                  </a:lnTo>
                  <a:lnTo>
                    <a:pt x="171387" y="218637"/>
                  </a:lnTo>
                  <a:lnTo>
                    <a:pt x="108964" y="263105"/>
                  </a:lnTo>
                  <a:lnTo>
                    <a:pt x="53127" y="301342"/>
                  </a:lnTo>
                  <a:lnTo>
                    <a:pt x="20200" y="329800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7" name="Freeform 286"/>
          <p:cNvSpPr/>
          <p:nvPr/>
        </p:nvSpPr>
        <p:spPr>
          <a:xfrm>
            <a:off x="2937451" y="5736057"/>
            <a:ext cx="2263628" cy="42115"/>
          </a:xfrm>
          <a:custGeom>
            <a:avLst/>
            <a:gdLst/>
            <a:ahLst/>
            <a:cxnLst/>
            <a:rect l="0" t="0" r="0" b="0"/>
            <a:pathLst>
              <a:path w="2263628" h="42115">
                <a:moveTo>
                  <a:pt x="2263627" y="0"/>
                </a:moveTo>
                <a:lnTo>
                  <a:pt x="2226149" y="8333"/>
                </a:lnTo>
                <a:lnTo>
                  <a:pt x="2169136" y="15684"/>
                </a:lnTo>
                <a:lnTo>
                  <a:pt x="2118776" y="19465"/>
                </a:lnTo>
                <a:lnTo>
                  <a:pt x="2066810" y="20585"/>
                </a:lnTo>
                <a:lnTo>
                  <a:pt x="2008779" y="20917"/>
                </a:lnTo>
                <a:lnTo>
                  <a:pt x="1952720" y="21016"/>
                </a:lnTo>
                <a:lnTo>
                  <a:pt x="1899065" y="21045"/>
                </a:lnTo>
                <a:lnTo>
                  <a:pt x="1846123" y="21054"/>
                </a:lnTo>
                <a:lnTo>
                  <a:pt x="1787802" y="21056"/>
                </a:lnTo>
                <a:lnTo>
                  <a:pt x="1731657" y="21057"/>
                </a:lnTo>
                <a:lnTo>
                  <a:pt x="1672388" y="21057"/>
                </a:lnTo>
                <a:lnTo>
                  <a:pt x="1610373" y="21057"/>
                </a:lnTo>
                <a:lnTo>
                  <a:pt x="1547545" y="21057"/>
                </a:lnTo>
                <a:lnTo>
                  <a:pt x="1490064" y="21057"/>
                </a:lnTo>
                <a:lnTo>
                  <a:pt x="1430399" y="21057"/>
                </a:lnTo>
                <a:lnTo>
                  <a:pt x="1368267" y="21057"/>
                </a:lnTo>
                <a:lnTo>
                  <a:pt x="1305404" y="21057"/>
                </a:lnTo>
                <a:lnTo>
                  <a:pt x="1242324" y="21057"/>
                </a:lnTo>
                <a:lnTo>
                  <a:pt x="1179181" y="26646"/>
                </a:lnTo>
                <a:lnTo>
                  <a:pt x="1116017" y="30122"/>
                </a:lnTo>
                <a:lnTo>
                  <a:pt x="1052848" y="31152"/>
                </a:lnTo>
                <a:lnTo>
                  <a:pt x="995267" y="31457"/>
                </a:lnTo>
                <a:lnTo>
                  <a:pt x="935573" y="31547"/>
                </a:lnTo>
                <a:lnTo>
                  <a:pt x="873432" y="31574"/>
                </a:lnTo>
                <a:lnTo>
                  <a:pt x="810566" y="31582"/>
                </a:lnTo>
                <a:lnTo>
                  <a:pt x="753074" y="31584"/>
                </a:lnTo>
                <a:lnTo>
                  <a:pt x="698995" y="31585"/>
                </a:lnTo>
                <a:lnTo>
                  <a:pt x="645927" y="37175"/>
                </a:lnTo>
                <a:lnTo>
                  <a:pt x="593158" y="40651"/>
                </a:lnTo>
                <a:lnTo>
                  <a:pt x="540479" y="41681"/>
                </a:lnTo>
                <a:lnTo>
                  <a:pt x="487825" y="41986"/>
                </a:lnTo>
                <a:lnTo>
                  <a:pt x="435179" y="42076"/>
                </a:lnTo>
                <a:lnTo>
                  <a:pt x="373393" y="42107"/>
                </a:lnTo>
                <a:lnTo>
                  <a:pt x="316129" y="42113"/>
                </a:lnTo>
                <a:lnTo>
                  <a:pt x="259757" y="42114"/>
                </a:lnTo>
                <a:lnTo>
                  <a:pt x="201222" y="42114"/>
                </a:lnTo>
                <a:lnTo>
                  <a:pt x="148139" y="40945"/>
                </a:lnTo>
                <a:lnTo>
                  <a:pt x="90743" y="33781"/>
                </a:lnTo>
                <a:lnTo>
                  <a:pt x="47164" y="35355"/>
                </a:lnTo>
                <a:lnTo>
                  <a:pt x="0" y="421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>
          <a:xfrm>
            <a:off x="2905865" y="6767850"/>
            <a:ext cx="2874281" cy="61577"/>
          </a:xfrm>
          <a:custGeom>
            <a:avLst/>
            <a:gdLst/>
            <a:ahLst/>
            <a:cxnLst/>
            <a:rect l="0" t="0" r="0" b="0"/>
            <a:pathLst>
              <a:path w="2874281" h="61577">
                <a:moveTo>
                  <a:pt x="0" y="0"/>
                </a:moveTo>
                <a:lnTo>
                  <a:pt x="60731" y="14654"/>
                </a:lnTo>
                <a:lnTo>
                  <a:pt x="121658" y="19792"/>
                </a:lnTo>
                <a:lnTo>
                  <a:pt x="178753" y="23926"/>
                </a:lnTo>
                <a:lnTo>
                  <a:pt x="235091" y="30072"/>
                </a:lnTo>
                <a:lnTo>
                  <a:pt x="282826" y="31137"/>
                </a:lnTo>
                <a:lnTo>
                  <a:pt x="334015" y="37042"/>
                </a:lnTo>
                <a:lnTo>
                  <a:pt x="386227" y="40611"/>
                </a:lnTo>
                <a:lnTo>
                  <a:pt x="444331" y="41669"/>
                </a:lnTo>
                <a:lnTo>
                  <a:pt x="500411" y="47571"/>
                </a:lnTo>
                <a:lnTo>
                  <a:pt x="559662" y="51140"/>
                </a:lnTo>
                <a:lnTo>
                  <a:pt x="621671" y="57786"/>
                </a:lnTo>
                <a:lnTo>
                  <a:pt x="684498" y="61576"/>
                </a:lnTo>
                <a:lnTo>
                  <a:pt x="747567" y="57109"/>
                </a:lnTo>
                <a:lnTo>
                  <a:pt x="792776" y="54627"/>
                </a:lnTo>
                <a:lnTo>
                  <a:pt x="838996" y="53525"/>
                </a:lnTo>
                <a:lnTo>
                  <a:pt x="882934" y="53035"/>
                </a:lnTo>
                <a:lnTo>
                  <a:pt x="928979" y="52817"/>
                </a:lnTo>
                <a:lnTo>
                  <a:pt x="977909" y="52720"/>
                </a:lnTo>
                <a:lnTo>
                  <a:pt x="1030851" y="52677"/>
                </a:lnTo>
                <a:lnTo>
                  <a:pt x="1082457" y="52658"/>
                </a:lnTo>
                <a:lnTo>
                  <a:pt x="1132689" y="51479"/>
                </a:lnTo>
                <a:lnTo>
                  <a:pt x="1182311" y="47057"/>
                </a:lnTo>
                <a:lnTo>
                  <a:pt x="1231661" y="44311"/>
                </a:lnTo>
                <a:lnTo>
                  <a:pt x="1280890" y="43091"/>
                </a:lnTo>
                <a:lnTo>
                  <a:pt x="1330066" y="42548"/>
                </a:lnTo>
                <a:lnTo>
                  <a:pt x="1382338" y="42307"/>
                </a:lnTo>
                <a:lnTo>
                  <a:pt x="1435596" y="42200"/>
                </a:lnTo>
                <a:lnTo>
                  <a:pt x="1486562" y="42152"/>
                </a:lnTo>
                <a:lnTo>
                  <a:pt x="1536509" y="42131"/>
                </a:lnTo>
                <a:lnTo>
                  <a:pt x="1586004" y="42122"/>
                </a:lnTo>
                <a:lnTo>
                  <a:pt x="1635298" y="42117"/>
                </a:lnTo>
                <a:lnTo>
                  <a:pt x="1684503" y="42116"/>
                </a:lnTo>
                <a:lnTo>
                  <a:pt x="1733668" y="42115"/>
                </a:lnTo>
                <a:lnTo>
                  <a:pt x="1782815" y="42115"/>
                </a:lnTo>
                <a:lnTo>
                  <a:pt x="1831954" y="42114"/>
                </a:lnTo>
                <a:lnTo>
                  <a:pt x="1881090" y="42114"/>
                </a:lnTo>
                <a:lnTo>
                  <a:pt x="1930224" y="42114"/>
                </a:lnTo>
                <a:lnTo>
                  <a:pt x="1976238" y="42114"/>
                </a:lnTo>
                <a:lnTo>
                  <a:pt x="2021255" y="42114"/>
                </a:lnTo>
                <a:lnTo>
                  <a:pt x="2068559" y="42114"/>
                </a:lnTo>
                <a:lnTo>
                  <a:pt x="2113759" y="42114"/>
                </a:lnTo>
                <a:lnTo>
                  <a:pt x="2157245" y="40944"/>
                </a:lnTo>
                <a:lnTo>
                  <a:pt x="2199969" y="36525"/>
                </a:lnTo>
                <a:lnTo>
                  <a:pt x="2245473" y="33781"/>
                </a:lnTo>
                <a:lnTo>
                  <a:pt x="2291824" y="32561"/>
                </a:lnTo>
                <a:lnTo>
                  <a:pt x="2335820" y="32019"/>
                </a:lnTo>
                <a:lnTo>
                  <a:pt x="2378772" y="31778"/>
                </a:lnTo>
                <a:lnTo>
                  <a:pt x="2421258" y="31671"/>
                </a:lnTo>
                <a:lnTo>
                  <a:pt x="2483468" y="31611"/>
                </a:lnTo>
                <a:lnTo>
                  <a:pt x="2539465" y="31593"/>
                </a:lnTo>
                <a:lnTo>
                  <a:pt x="2593102" y="31588"/>
                </a:lnTo>
                <a:lnTo>
                  <a:pt x="2644869" y="31586"/>
                </a:lnTo>
                <a:lnTo>
                  <a:pt x="2704876" y="28466"/>
                </a:lnTo>
                <a:lnTo>
                  <a:pt x="2761789" y="22520"/>
                </a:lnTo>
                <a:lnTo>
                  <a:pt x="2824157" y="21346"/>
                </a:lnTo>
                <a:lnTo>
                  <a:pt x="2874280" y="210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4" name="Group 303"/>
          <p:cNvGrpSpPr/>
          <p:nvPr/>
        </p:nvGrpSpPr>
        <p:grpSpPr>
          <a:xfrm>
            <a:off x="5927544" y="5133899"/>
            <a:ext cx="3063794" cy="412646"/>
            <a:chOff x="5927544" y="5133899"/>
            <a:chExt cx="3063794" cy="412646"/>
          </a:xfrm>
        </p:grpSpPr>
        <p:sp>
          <p:nvSpPr>
            <p:cNvPr id="289" name="Freeform 288"/>
            <p:cNvSpPr/>
            <p:nvPr/>
          </p:nvSpPr>
          <p:spPr>
            <a:xfrm>
              <a:off x="5927544" y="5317731"/>
              <a:ext cx="126343" cy="228814"/>
            </a:xfrm>
            <a:custGeom>
              <a:avLst/>
              <a:gdLst/>
              <a:ahLst/>
              <a:cxnLst/>
              <a:rect l="0" t="0" r="0" b="0"/>
              <a:pathLst>
                <a:path w="126343" h="228814">
                  <a:moveTo>
                    <a:pt x="0" y="28772"/>
                  </a:moveTo>
                  <a:lnTo>
                    <a:pt x="1170" y="80374"/>
                  </a:lnTo>
                  <a:lnTo>
                    <a:pt x="7236" y="141418"/>
                  </a:lnTo>
                  <a:lnTo>
                    <a:pt x="12997" y="202624"/>
                  </a:lnTo>
                  <a:lnTo>
                    <a:pt x="15684" y="214863"/>
                  </a:lnTo>
                  <a:lnTo>
                    <a:pt x="17475" y="216004"/>
                  </a:lnTo>
                  <a:lnTo>
                    <a:pt x="20585" y="160446"/>
                  </a:lnTo>
                  <a:lnTo>
                    <a:pt x="22134" y="106817"/>
                  </a:lnTo>
                  <a:lnTo>
                    <a:pt x="35699" y="50401"/>
                  </a:lnTo>
                  <a:lnTo>
                    <a:pt x="45803" y="12823"/>
                  </a:lnTo>
                  <a:lnTo>
                    <a:pt x="52762" y="5271"/>
                  </a:lnTo>
                  <a:lnTo>
                    <a:pt x="62081" y="1406"/>
                  </a:lnTo>
                  <a:lnTo>
                    <a:pt x="72973" y="0"/>
                  </a:lnTo>
                  <a:lnTo>
                    <a:pt x="81404" y="2571"/>
                  </a:lnTo>
                  <a:lnTo>
                    <a:pt x="88194" y="7795"/>
                  </a:lnTo>
                  <a:lnTo>
                    <a:pt x="103341" y="31915"/>
                  </a:lnTo>
                  <a:lnTo>
                    <a:pt x="121407" y="82998"/>
                  </a:lnTo>
                  <a:lnTo>
                    <a:pt x="125368" y="138182"/>
                  </a:lnTo>
                  <a:lnTo>
                    <a:pt x="126150" y="199473"/>
                  </a:lnTo>
                  <a:lnTo>
                    <a:pt x="126342" y="228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6137259" y="5335696"/>
              <a:ext cx="253540" cy="171964"/>
            </a:xfrm>
            <a:custGeom>
              <a:avLst/>
              <a:gdLst/>
              <a:ahLst/>
              <a:cxnLst/>
              <a:rect l="0" t="0" r="0" b="0"/>
              <a:pathLst>
                <a:path w="253540" h="171964">
                  <a:moveTo>
                    <a:pt x="148254" y="52921"/>
                  </a:moveTo>
                  <a:lnTo>
                    <a:pt x="142665" y="30564"/>
                  </a:lnTo>
                  <a:lnTo>
                    <a:pt x="130562" y="13348"/>
                  </a:lnTo>
                  <a:lnTo>
                    <a:pt x="122422" y="5482"/>
                  </a:lnTo>
                  <a:lnTo>
                    <a:pt x="112315" y="1408"/>
                  </a:lnTo>
                  <a:lnTo>
                    <a:pt x="88607" y="0"/>
                  </a:lnTo>
                  <a:lnTo>
                    <a:pt x="54541" y="11374"/>
                  </a:lnTo>
                  <a:lnTo>
                    <a:pt x="27811" y="29562"/>
                  </a:lnTo>
                  <a:lnTo>
                    <a:pt x="5073" y="66537"/>
                  </a:lnTo>
                  <a:lnTo>
                    <a:pt x="0" y="97967"/>
                  </a:lnTo>
                  <a:lnTo>
                    <a:pt x="2815" y="129093"/>
                  </a:lnTo>
                  <a:lnTo>
                    <a:pt x="11865" y="154625"/>
                  </a:lnTo>
                  <a:lnTo>
                    <a:pt x="19893" y="162838"/>
                  </a:lnTo>
                  <a:lnTo>
                    <a:pt x="41292" y="171963"/>
                  </a:lnTo>
                  <a:lnTo>
                    <a:pt x="52379" y="170886"/>
                  </a:lnTo>
                  <a:lnTo>
                    <a:pt x="85922" y="152604"/>
                  </a:lnTo>
                  <a:lnTo>
                    <a:pt x="111582" y="134659"/>
                  </a:lnTo>
                  <a:lnTo>
                    <a:pt x="141158" y="93647"/>
                  </a:lnTo>
                  <a:lnTo>
                    <a:pt x="159150" y="50040"/>
                  </a:lnTo>
                  <a:lnTo>
                    <a:pt x="160197" y="38132"/>
                  </a:lnTo>
                  <a:lnTo>
                    <a:pt x="155122" y="18662"/>
                  </a:lnTo>
                  <a:lnTo>
                    <a:pt x="151663" y="18383"/>
                  </a:lnTo>
                  <a:lnTo>
                    <a:pt x="144700" y="33671"/>
                  </a:lnTo>
                  <a:lnTo>
                    <a:pt x="145382" y="75163"/>
                  </a:lnTo>
                  <a:lnTo>
                    <a:pt x="157262" y="125945"/>
                  </a:lnTo>
                  <a:lnTo>
                    <a:pt x="168245" y="152446"/>
                  </a:lnTo>
                  <a:lnTo>
                    <a:pt x="177959" y="160215"/>
                  </a:lnTo>
                  <a:lnTo>
                    <a:pt x="204350" y="165728"/>
                  </a:lnTo>
                  <a:lnTo>
                    <a:pt x="216067" y="163220"/>
                  </a:lnTo>
                  <a:lnTo>
                    <a:pt x="253539" y="1371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6443441" y="5220161"/>
              <a:ext cx="31586" cy="273742"/>
            </a:xfrm>
            <a:custGeom>
              <a:avLst/>
              <a:gdLst/>
              <a:ahLst/>
              <a:cxnLst/>
              <a:rect l="0" t="0" r="0" b="0"/>
              <a:pathLst>
                <a:path w="31586" h="273742">
                  <a:moveTo>
                    <a:pt x="0" y="0"/>
                  </a:moveTo>
                  <a:lnTo>
                    <a:pt x="0" y="50432"/>
                  </a:lnTo>
                  <a:lnTo>
                    <a:pt x="1170" y="105410"/>
                  </a:lnTo>
                  <a:lnTo>
                    <a:pt x="7236" y="154715"/>
                  </a:lnTo>
                  <a:lnTo>
                    <a:pt x="10723" y="209228"/>
                  </a:lnTo>
                  <a:lnTo>
                    <a:pt x="18644" y="246827"/>
                  </a:lnTo>
                  <a:lnTo>
                    <a:pt x="31585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6401327" y="5321320"/>
              <a:ext cx="200042" cy="193640"/>
            </a:xfrm>
            <a:custGeom>
              <a:avLst/>
              <a:gdLst/>
              <a:ahLst/>
              <a:cxnLst/>
              <a:rect l="0" t="0" r="0" b="0"/>
              <a:pathLst>
                <a:path w="200042" h="193640">
                  <a:moveTo>
                    <a:pt x="0" y="14654"/>
                  </a:moveTo>
                  <a:lnTo>
                    <a:pt x="54144" y="11535"/>
                  </a:lnTo>
                  <a:lnTo>
                    <a:pt x="109091" y="0"/>
                  </a:lnTo>
                  <a:lnTo>
                    <a:pt x="133883" y="2682"/>
                  </a:lnTo>
                  <a:lnTo>
                    <a:pt x="145407" y="6673"/>
                  </a:lnTo>
                  <a:lnTo>
                    <a:pt x="161331" y="20466"/>
                  </a:lnTo>
                  <a:lnTo>
                    <a:pt x="167215" y="29057"/>
                  </a:lnTo>
                  <a:lnTo>
                    <a:pt x="175498" y="74684"/>
                  </a:lnTo>
                  <a:lnTo>
                    <a:pt x="177951" y="127067"/>
                  </a:lnTo>
                  <a:lnTo>
                    <a:pt x="184267" y="168455"/>
                  </a:lnTo>
                  <a:lnTo>
                    <a:pt x="190301" y="182446"/>
                  </a:lnTo>
                  <a:lnTo>
                    <a:pt x="200041" y="193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6702090" y="5325445"/>
              <a:ext cx="114128" cy="176444"/>
            </a:xfrm>
            <a:custGeom>
              <a:avLst/>
              <a:gdLst/>
              <a:ahLst/>
              <a:cxnLst/>
              <a:rect l="0" t="0" r="0" b="0"/>
              <a:pathLst>
                <a:path w="114128" h="176444">
                  <a:moveTo>
                    <a:pt x="15091" y="0"/>
                  </a:moveTo>
                  <a:lnTo>
                    <a:pt x="3639" y="52051"/>
                  </a:lnTo>
                  <a:lnTo>
                    <a:pt x="0" y="105110"/>
                  </a:lnTo>
                  <a:lnTo>
                    <a:pt x="9252" y="164263"/>
                  </a:lnTo>
                  <a:lnTo>
                    <a:pt x="15877" y="171510"/>
                  </a:lnTo>
                  <a:lnTo>
                    <a:pt x="24975" y="175172"/>
                  </a:lnTo>
                  <a:lnTo>
                    <a:pt x="35718" y="176443"/>
                  </a:lnTo>
                  <a:lnTo>
                    <a:pt x="57014" y="168496"/>
                  </a:lnTo>
                  <a:lnTo>
                    <a:pt x="88734" y="141172"/>
                  </a:lnTo>
                  <a:lnTo>
                    <a:pt x="106313" y="116556"/>
                  </a:lnTo>
                  <a:lnTo>
                    <a:pt x="114127" y="90017"/>
                  </a:lnTo>
                  <a:lnTo>
                    <a:pt x="111359" y="65745"/>
                  </a:lnTo>
                  <a:lnTo>
                    <a:pt x="107346" y="54358"/>
                  </a:lnTo>
                  <a:lnTo>
                    <a:pt x="90409" y="35468"/>
                  </a:lnTo>
                  <a:lnTo>
                    <a:pt x="67284" y="21613"/>
                  </a:lnTo>
                  <a:lnTo>
                    <a:pt x="15091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6854052" y="5335974"/>
              <a:ext cx="200042" cy="178986"/>
            </a:xfrm>
            <a:custGeom>
              <a:avLst/>
              <a:gdLst/>
              <a:ahLst/>
              <a:cxnLst/>
              <a:rect l="0" t="0" r="0" b="0"/>
              <a:pathLst>
                <a:path w="200042" h="178986">
                  <a:moveTo>
                    <a:pt x="0" y="0"/>
                  </a:moveTo>
                  <a:lnTo>
                    <a:pt x="16768" y="5589"/>
                  </a:lnTo>
                  <a:lnTo>
                    <a:pt x="31239" y="20812"/>
                  </a:lnTo>
                  <a:lnTo>
                    <a:pt x="38374" y="31422"/>
                  </a:lnTo>
                  <a:lnTo>
                    <a:pt x="48414" y="74301"/>
                  </a:lnTo>
                  <a:lnTo>
                    <a:pt x="51390" y="124051"/>
                  </a:lnTo>
                  <a:lnTo>
                    <a:pt x="46329" y="167094"/>
                  </a:lnTo>
                  <a:lnTo>
                    <a:pt x="54168" y="122737"/>
                  </a:lnTo>
                  <a:lnTo>
                    <a:pt x="63623" y="71461"/>
                  </a:lnTo>
                  <a:lnTo>
                    <a:pt x="82887" y="17105"/>
                  </a:lnTo>
                  <a:lnTo>
                    <a:pt x="90354" y="11404"/>
                  </a:lnTo>
                  <a:lnTo>
                    <a:pt x="98841" y="11112"/>
                  </a:lnTo>
                  <a:lnTo>
                    <a:pt x="108008" y="14427"/>
                  </a:lnTo>
                  <a:lnTo>
                    <a:pt x="124433" y="33708"/>
                  </a:lnTo>
                  <a:lnTo>
                    <a:pt x="152781" y="94820"/>
                  </a:lnTo>
                  <a:lnTo>
                    <a:pt x="171253" y="141866"/>
                  </a:lnTo>
                  <a:lnTo>
                    <a:pt x="200041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7061740" y="5343730"/>
              <a:ext cx="223981" cy="160216"/>
            </a:xfrm>
            <a:custGeom>
              <a:avLst/>
              <a:gdLst/>
              <a:ahLst/>
              <a:cxnLst/>
              <a:rect l="0" t="0" r="0" b="0"/>
              <a:pathLst>
                <a:path w="223981" h="160216">
                  <a:moveTo>
                    <a:pt x="139752" y="13301"/>
                  </a:moveTo>
                  <a:lnTo>
                    <a:pt x="128574" y="2123"/>
                  </a:lnTo>
                  <a:lnTo>
                    <a:pt x="120602" y="0"/>
                  </a:lnTo>
                  <a:lnTo>
                    <a:pt x="99266" y="760"/>
                  </a:lnTo>
                  <a:lnTo>
                    <a:pt x="60945" y="18944"/>
                  </a:lnTo>
                  <a:lnTo>
                    <a:pt x="31135" y="40969"/>
                  </a:lnTo>
                  <a:lnTo>
                    <a:pt x="18168" y="61473"/>
                  </a:lnTo>
                  <a:lnTo>
                    <a:pt x="313" y="107174"/>
                  </a:lnTo>
                  <a:lnTo>
                    <a:pt x="0" y="117997"/>
                  </a:lnTo>
                  <a:lnTo>
                    <a:pt x="5890" y="139381"/>
                  </a:lnTo>
                  <a:lnTo>
                    <a:pt x="19427" y="154345"/>
                  </a:lnTo>
                  <a:lnTo>
                    <a:pt x="27950" y="159973"/>
                  </a:lnTo>
                  <a:lnTo>
                    <a:pt x="37141" y="160215"/>
                  </a:lnTo>
                  <a:lnTo>
                    <a:pt x="56713" y="151126"/>
                  </a:lnTo>
                  <a:lnTo>
                    <a:pt x="81873" y="120688"/>
                  </a:lnTo>
                  <a:lnTo>
                    <a:pt x="110166" y="61246"/>
                  </a:lnTo>
                  <a:lnTo>
                    <a:pt x="119974" y="31880"/>
                  </a:lnTo>
                  <a:lnTo>
                    <a:pt x="123057" y="28027"/>
                  </a:lnTo>
                  <a:lnTo>
                    <a:pt x="125113" y="31307"/>
                  </a:lnTo>
                  <a:lnTo>
                    <a:pt x="138258" y="78627"/>
                  </a:lnTo>
                  <a:lnTo>
                    <a:pt x="161901" y="123994"/>
                  </a:lnTo>
                  <a:lnTo>
                    <a:pt x="168557" y="132720"/>
                  </a:lnTo>
                  <a:lnTo>
                    <a:pt x="176503" y="137368"/>
                  </a:lnTo>
                  <a:lnTo>
                    <a:pt x="194691" y="139412"/>
                  </a:lnTo>
                  <a:lnTo>
                    <a:pt x="208233" y="136421"/>
                  </a:lnTo>
                  <a:lnTo>
                    <a:pt x="223980" y="129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7330065" y="5199104"/>
              <a:ext cx="18828" cy="336913"/>
            </a:xfrm>
            <a:custGeom>
              <a:avLst/>
              <a:gdLst/>
              <a:ahLst/>
              <a:cxnLst/>
              <a:rect l="0" t="0" r="0" b="0"/>
              <a:pathLst>
                <a:path w="18828" h="336913">
                  <a:moveTo>
                    <a:pt x="18827" y="0"/>
                  </a:moveTo>
                  <a:lnTo>
                    <a:pt x="18827" y="55169"/>
                  </a:lnTo>
                  <a:lnTo>
                    <a:pt x="15707" y="107204"/>
                  </a:lnTo>
                  <a:lnTo>
                    <a:pt x="9761" y="161816"/>
                  </a:lnTo>
                  <a:lnTo>
                    <a:pt x="1351" y="212768"/>
                  </a:lnTo>
                  <a:lnTo>
                    <a:pt x="0" y="263473"/>
                  </a:lnTo>
                  <a:lnTo>
                    <a:pt x="6312" y="310707"/>
                  </a:lnTo>
                  <a:lnTo>
                    <a:pt x="8298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7526517" y="5135933"/>
              <a:ext cx="169382" cy="349660"/>
            </a:xfrm>
            <a:custGeom>
              <a:avLst/>
              <a:gdLst/>
              <a:ahLst/>
              <a:cxnLst/>
              <a:rect l="0" t="0" r="0" b="0"/>
              <a:pathLst>
                <a:path w="169382" h="349660">
                  <a:moveTo>
                    <a:pt x="159287" y="0"/>
                  </a:moveTo>
                  <a:lnTo>
                    <a:pt x="166522" y="28725"/>
                  </a:lnTo>
                  <a:lnTo>
                    <a:pt x="168839" y="81431"/>
                  </a:lnTo>
                  <a:lnTo>
                    <a:pt x="169381" y="129388"/>
                  </a:lnTo>
                  <a:lnTo>
                    <a:pt x="166503" y="178779"/>
                  </a:lnTo>
                  <a:lnTo>
                    <a:pt x="161324" y="225686"/>
                  </a:lnTo>
                  <a:lnTo>
                    <a:pt x="155123" y="266031"/>
                  </a:lnTo>
                  <a:lnTo>
                    <a:pt x="151831" y="272111"/>
                  </a:lnTo>
                  <a:lnTo>
                    <a:pt x="148467" y="269144"/>
                  </a:lnTo>
                  <a:lnTo>
                    <a:pt x="130002" y="214427"/>
                  </a:lnTo>
                  <a:lnTo>
                    <a:pt x="118585" y="196297"/>
                  </a:lnTo>
                  <a:lnTo>
                    <a:pt x="109925" y="191696"/>
                  </a:lnTo>
                  <a:lnTo>
                    <a:pt x="87825" y="189703"/>
                  </a:lnTo>
                  <a:lnTo>
                    <a:pt x="68644" y="195836"/>
                  </a:lnTo>
                  <a:lnTo>
                    <a:pt x="37266" y="218838"/>
                  </a:lnTo>
                  <a:lnTo>
                    <a:pt x="15638" y="250194"/>
                  </a:lnTo>
                  <a:lnTo>
                    <a:pt x="0" y="289120"/>
                  </a:lnTo>
                  <a:lnTo>
                    <a:pt x="1144" y="313331"/>
                  </a:lnTo>
                  <a:lnTo>
                    <a:pt x="4726" y="324701"/>
                  </a:lnTo>
                  <a:lnTo>
                    <a:pt x="11792" y="333451"/>
                  </a:lnTo>
                  <a:lnTo>
                    <a:pt x="32122" y="346292"/>
                  </a:lnTo>
                  <a:lnTo>
                    <a:pt x="56756" y="349659"/>
                  </a:lnTo>
                  <a:lnTo>
                    <a:pt x="117660" y="339302"/>
                  </a:lnTo>
                  <a:lnTo>
                    <a:pt x="127701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7759503" y="5305988"/>
              <a:ext cx="133339" cy="191276"/>
            </a:xfrm>
            <a:custGeom>
              <a:avLst/>
              <a:gdLst/>
              <a:ahLst/>
              <a:cxnLst/>
              <a:rect l="0" t="0" r="0" b="0"/>
              <a:pathLst>
                <a:path w="133339" h="191276">
                  <a:moveTo>
                    <a:pt x="0" y="51043"/>
                  </a:moveTo>
                  <a:lnTo>
                    <a:pt x="5589" y="67811"/>
                  </a:lnTo>
                  <a:lnTo>
                    <a:pt x="17692" y="82282"/>
                  </a:lnTo>
                  <a:lnTo>
                    <a:pt x="25833" y="89416"/>
                  </a:lnTo>
                  <a:lnTo>
                    <a:pt x="50475" y="97344"/>
                  </a:lnTo>
                  <a:lnTo>
                    <a:pt x="90995" y="98687"/>
                  </a:lnTo>
                  <a:lnTo>
                    <a:pt x="102777" y="96843"/>
                  </a:lnTo>
                  <a:lnTo>
                    <a:pt x="111802" y="92105"/>
                  </a:lnTo>
                  <a:lnTo>
                    <a:pt x="124949" y="77481"/>
                  </a:lnTo>
                  <a:lnTo>
                    <a:pt x="131572" y="56165"/>
                  </a:lnTo>
                  <a:lnTo>
                    <a:pt x="133338" y="43929"/>
                  </a:lnTo>
                  <a:lnTo>
                    <a:pt x="129060" y="20975"/>
                  </a:lnTo>
                  <a:lnTo>
                    <a:pt x="124645" y="9941"/>
                  </a:lnTo>
                  <a:lnTo>
                    <a:pt x="117022" y="3755"/>
                  </a:lnTo>
                  <a:lnTo>
                    <a:pt x="96073" y="0"/>
                  </a:lnTo>
                  <a:lnTo>
                    <a:pt x="74285" y="8471"/>
                  </a:lnTo>
                  <a:lnTo>
                    <a:pt x="63561" y="15642"/>
                  </a:lnTo>
                  <a:lnTo>
                    <a:pt x="37290" y="53682"/>
                  </a:lnTo>
                  <a:lnTo>
                    <a:pt x="20277" y="90820"/>
                  </a:lnTo>
                  <a:lnTo>
                    <a:pt x="19006" y="135229"/>
                  </a:lnTo>
                  <a:lnTo>
                    <a:pt x="26038" y="174253"/>
                  </a:lnTo>
                  <a:lnTo>
                    <a:pt x="32566" y="182316"/>
                  </a:lnTo>
                  <a:lnTo>
                    <a:pt x="52298" y="191275"/>
                  </a:lnTo>
                  <a:lnTo>
                    <a:pt x="104214" y="189165"/>
                  </a:lnTo>
                  <a:lnTo>
                    <a:pt x="115813" y="1879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7896373" y="54833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8013011" y="5133899"/>
              <a:ext cx="141636" cy="370532"/>
            </a:xfrm>
            <a:custGeom>
              <a:avLst/>
              <a:gdLst/>
              <a:ahLst/>
              <a:cxnLst/>
              <a:rect l="0" t="0" r="0" b="0"/>
              <a:pathLst>
                <a:path w="141636" h="370532">
                  <a:moveTo>
                    <a:pt x="136047" y="75733"/>
                  </a:moveTo>
                  <a:lnTo>
                    <a:pt x="141635" y="58966"/>
                  </a:lnTo>
                  <a:lnTo>
                    <a:pt x="138141" y="38255"/>
                  </a:lnTo>
                  <a:lnTo>
                    <a:pt x="133933" y="26181"/>
                  </a:lnTo>
                  <a:lnTo>
                    <a:pt x="119899" y="9646"/>
                  </a:lnTo>
                  <a:lnTo>
                    <a:pt x="111243" y="3599"/>
                  </a:lnTo>
                  <a:lnTo>
                    <a:pt x="89148" y="0"/>
                  </a:lnTo>
                  <a:lnTo>
                    <a:pt x="66070" y="3469"/>
                  </a:lnTo>
                  <a:lnTo>
                    <a:pt x="48014" y="12810"/>
                  </a:lnTo>
                  <a:lnTo>
                    <a:pt x="24695" y="42401"/>
                  </a:lnTo>
                  <a:lnTo>
                    <a:pt x="8558" y="91983"/>
                  </a:lnTo>
                  <a:lnTo>
                    <a:pt x="1956" y="151128"/>
                  </a:lnTo>
                  <a:lnTo>
                    <a:pt x="0" y="213106"/>
                  </a:lnTo>
                  <a:lnTo>
                    <a:pt x="5010" y="264745"/>
                  </a:lnTo>
                  <a:lnTo>
                    <a:pt x="16013" y="322945"/>
                  </a:lnTo>
                  <a:lnTo>
                    <a:pt x="20233" y="3705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7959544" y="5280971"/>
              <a:ext cx="368499" cy="202543"/>
            </a:xfrm>
            <a:custGeom>
              <a:avLst/>
              <a:gdLst/>
              <a:ahLst/>
              <a:cxnLst/>
              <a:rect l="0" t="0" r="0" b="0"/>
              <a:pathLst>
                <a:path w="368499" h="202543">
                  <a:moveTo>
                    <a:pt x="0" y="86589"/>
                  </a:moveTo>
                  <a:lnTo>
                    <a:pt x="27557" y="93824"/>
                  </a:lnTo>
                  <a:lnTo>
                    <a:pt x="80660" y="99586"/>
                  </a:lnTo>
                  <a:lnTo>
                    <a:pt x="127234" y="105258"/>
                  </a:lnTo>
                  <a:lnTo>
                    <a:pt x="189778" y="106938"/>
                  </a:lnTo>
                  <a:lnTo>
                    <a:pt x="243404" y="104317"/>
                  </a:lnTo>
                  <a:lnTo>
                    <a:pt x="298554" y="87361"/>
                  </a:lnTo>
                  <a:lnTo>
                    <a:pt x="317135" y="68605"/>
                  </a:lnTo>
                  <a:lnTo>
                    <a:pt x="323727" y="57052"/>
                  </a:lnTo>
                  <a:lnTo>
                    <a:pt x="325783" y="45841"/>
                  </a:lnTo>
                  <a:lnTo>
                    <a:pt x="321827" y="24025"/>
                  </a:lnTo>
                  <a:lnTo>
                    <a:pt x="315157" y="15634"/>
                  </a:lnTo>
                  <a:lnTo>
                    <a:pt x="295268" y="3190"/>
                  </a:lnTo>
                  <a:lnTo>
                    <a:pt x="270830" y="0"/>
                  </a:lnTo>
                  <a:lnTo>
                    <a:pt x="246711" y="3651"/>
                  </a:lnTo>
                  <a:lnTo>
                    <a:pt x="219979" y="18861"/>
                  </a:lnTo>
                  <a:lnTo>
                    <a:pt x="204613" y="31531"/>
                  </a:lnTo>
                  <a:lnTo>
                    <a:pt x="188398" y="57407"/>
                  </a:lnTo>
                  <a:lnTo>
                    <a:pt x="181774" y="98479"/>
                  </a:lnTo>
                  <a:lnTo>
                    <a:pt x="185401" y="136515"/>
                  </a:lnTo>
                  <a:lnTo>
                    <a:pt x="199473" y="170012"/>
                  </a:lnTo>
                  <a:lnTo>
                    <a:pt x="218117" y="188396"/>
                  </a:lnTo>
                  <a:lnTo>
                    <a:pt x="229639" y="196575"/>
                  </a:lnTo>
                  <a:lnTo>
                    <a:pt x="254920" y="202542"/>
                  </a:lnTo>
                  <a:lnTo>
                    <a:pt x="280584" y="200125"/>
                  </a:lnTo>
                  <a:lnTo>
                    <a:pt x="313593" y="185610"/>
                  </a:lnTo>
                  <a:lnTo>
                    <a:pt x="338711" y="165321"/>
                  </a:lnTo>
                  <a:lnTo>
                    <a:pt x="368498" y="1287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8349266" y="5272803"/>
              <a:ext cx="157761" cy="184993"/>
            </a:xfrm>
            <a:custGeom>
              <a:avLst/>
              <a:gdLst/>
              <a:ahLst/>
              <a:cxnLst/>
              <a:rect l="0" t="0" r="0" b="0"/>
              <a:pathLst>
                <a:path w="157761" h="184993">
                  <a:moveTo>
                    <a:pt x="20890" y="0"/>
                  </a:moveTo>
                  <a:lnTo>
                    <a:pt x="9437" y="57264"/>
                  </a:lnTo>
                  <a:lnTo>
                    <a:pt x="2678" y="109774"/>
                  </a:lnTo>
                  <a:lnTo>
                    <a:pt x="676" y="163547"/>
                  </a:lnTo>
                  <a:lnTo>
                    <a:pt x="207" y="184992"/>
                  </a:lnTo>
                  <a:lnTo>
                    <a:pt x="0" y="178925"/>
                  </a:lnTo>
                  <a:lnTo>
                    <a:pt x="8187" y="122998"/>
                  </a:lnTo>
                  <a:lnTo>
                    <a:pt x="12837" y="71539"/>
                  </a:lnTo>
                  <a:lnTo>
                    <a:pt x="24743" y="34065"/>
                  </a:lnTo>
                  <a:lnTo>
                    <a:pt x="30478" y="22710"/>
                  </a:lnTo>
                  <a:lnTo>
                    <a:pt x="38980" y="15140"/>
                  </a:lnTo>
                  <a:lnTo>
                    <a:pt x="60905" y="6729"/>
                  </a:lnTo>
                  <a:lnTo>
                    <a:pt x="72133" y="9165"/>
                  </a:lnTo>
                  <a:lnTo>
                    <a:pt x="93967" y="24351"/>
                  </a:lnTo>
                  <a:lnTo>
                    <a:pt x="120402" y="59208"/>
                  </a:lnTo>
                  <a:lnTo>
                    <a:pt x="137462" y="104761"/>
                  </a:lnTo>
                  <a:lnTo>
                    <a:pt x="139770" y="131958"/>
                  </a:lnTo>
                  <a:lnTo>
                    <a:pt x="138748" y="144124"/>
                  </a:lnTo>
                  <a:lnTo>
                    <a:pt x="140406" y="149895"/>
                  </a:lnTo>
                  <a:lnTo>
                    <a:pt x="143851" y="151403"/>
                  </a:lnTo>
                  <a:lnTo>
                    <a:pt x="15776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8569566" y="5230689"/>
              <a:ext cx="421772" cy="252685"/>
            </a:xfrm>
            <a:custGeom>
              <a:avLst/>
              <a:gdLst/>
              <a:ahLst/>
              <a:cxnLst/>
              <a:rect l="0" t="0" r="0" b="0"/>
              <a:pathLst>
                <a:path w="421772" h="252685">
                  <a:moveTo>
                    <a:pt x="74330" y="0"/>
                  </a:moveTo>
                  <a:lnTo>
                    <a:pt x="51974" y="0"/>
                  </a:lnTo>
                  <a:lnTo>
                    <a:pt x="34758" y="6239"/>
                  </a:lnTo>
                  <a:lnTo>
                    <a:pt x="4642" y="29309"/>
                  </a:lnTo>
                  <a:lnTo>
                    <a:pt x="966" y="37087"/>
                  </a:lnTo>
                  <a:lnTo>
                    <a:pt x="0" y="55088"/>
                  </a:lnTo>
                  <a:lnTo>
                    <a:pt x="9709" y="74786"/>
                  </a:lnTo>
                  <a:lnTo>
                    <a:pt x="25723" y="92900"/>
                  </a:lnTo>
                  <a:lnTo>
                    <a:pt x="87291" y="134156"/>
                  </a:lnTo>
                  <a:lnTo>
                    <a:pt x="114046" y="149714"/>
                  </a:lnTo>
                  <a:lnTo>
                    <a:pt x="149636" y="181522"/>
                  </a:lnTo>
                  <a:lnTo>
                    <a:pt x="168913" y="211322"/>
                  </a:lnTo>
                  <a:lnTo>
                    <a:pt x="167801" y="220430"/>
                  </a:lnTo>
                  <a:lnTo>
                    <a:pt x="162381" y="228842"/>
                  </a:lnTo>
                  <a:lnTo>
                    <a:pt x="154088" y="236789"/>
                  </a:lnTo>
                  <a:lnTo>
                    <a:pt x="143880" y="240918"/>
                  </a:lnTo>
                  <a:lnTo>
                    <a:pt x="120059" y="242385"/>
                  </a:lnTo>
                  <a:lnTo>
                    <a:pt x="100114" y="236018"/>
                  </a:lnTo>
                  <a:lnTo>
                    <a:pt x="91519" y="231045"/>
                  </a:lnTo>
                  <a:lnTo>
                    <a:pt x="89299" y="226560"/>
                  </a:lnTo>
                  <a:lnTo>
                    <a:pt x="91329" y="222400"/>
                  </a:lnTo>
                  <a:lnTo>
                    <a:pt x="105282" y="213488"/>
                  </a:lnTo>
                  <a:lnTo>
                    <a:pt x="165019" y="191823"/>
                  </a:lnTo>
                  <a:lnTo>
                    <a:pt x="220525" y="176550"/>
                  </a:lnTo>
                  <a:lnTo>
                    <a:pt x="264657" y="157206"/>
                  </a:lnTo>
                  <a:lnTo>
                    <a:pt x="323966" y="112631"/>
                  </a:lnTo>
                  <a:lnTo>
                    <a:pt x="332002" y="103163"/>
                  </a:lnTo>
                  <a:lnTo>
                    <a:pt x="336189" y="93342"/>
                  </a:lnTo>
                  <a:lnTo>
                    <a:pt x="337721" y="73071"/>
                  </a:lnTo>
                  <a:lnTo>
                    <a:pt x="331383" y="55483"/>
                  </a:lnTo>
                  <a:lnTo>
                    <a:pt x="326417" y="47517"/>
                  </a:lnTo>
                  <a:lnTo>
                    <a:pt x="317257" y="43376"/>
                  </a:lnTo>
                  <a:lnTo>
                    <a:pt x="291483" y="41895"/>
                  </a:lnTo>
                  <a:lnTo>
                    <a:pt x="279930" y="45478"/>
                  </a:lnTo>
                  <a:lnTo>
                    <a:pt x="260855" y="58817"/>
                  </a:lnTo>
                  <a:lnTo>
                    <a:pt x="236962" y="97236"/>
                  </a:lnTo>
                  <a:lnTo>
                    <a:pt x="226243" y="145664"/>
                  </a:lnTo>
                  <a:lnTo>
                    <a:pt x="229974" y="170415"/>
                  </a:lnTo>
                  <a:lnTo>
                    <a:pt x="240602" y="190384"/>
                  </a:lnTo>
                  <a:lnTo>
                    <a:pt x="257024" y="210957"/>
                  </a:lnTo>
                  <a:lnTo>
                    <a:pt x="297178" y="236681"/>
                  </a:lnTo>
                  <a:lnTo>
                    <a:pt x="346120" y="247942"/>
                  </a:lnTo>
                  <a:lnTo>
                    <a:pt x="408574" y="252060"/>
                  </a:lnTo>
                  <a:lnTo>
                    <a:pt x="421771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4190342" y="5672886"/>
            <a:ext cx="3221721" cy="526426"/>
            <a:chOff x="4190342" y="5672886"/>
            <a:chExt cx="3221721" cy="526426"/>
          </a:xfrm>
        </p:grpSpPr>
        <p:sp>
          <p:nvSpPr>
            <p:cNvPr id="305" name="Freeform 304"/>
            <p:cNvSpPr/>
            <p:nvPr/>
          </p:nvSpPr>
          <p:spPr>
            <a:xfrm>
              <a:off x="4190342" y="5725529"/>
              <a:ext cx="347442" cy="296627"/>
            </a:xfrm>
            <a:custGeom>
              <a:avLst/>
              <a:gdLst/>
              <a:ahLst/>
              <a:cxnLst/>
              <a:rect l="0" t="0" r="0" b="0"/>
              <a:pathLst>
                <a:path w="347442" h="296627">
                  <a:moveTo>
                    <a:pt x="0" y="0"/>
                  </a:moveTo>
                  <a:lnTo>
                    <a:pt x="0" y="58616"/>
                  </a:lnTo>
                  <a:lnTo>
                    <a:pt x="0" y="110174"/>
                  </a:lnTo>
                  <a:lnTo>
                    <a:pt x="0" y="169904"/>
                  </a:lnTo>
                  <a:lnTo>
                    <a:pt x="0" y="226467"/>
                  </a:lnTo>
                  <a:lnTo>
                    <a:pt x="5589" y="269092"/>
                  </a:lnTo>
                  <a:lnTo>
                    <a:pt x="10745" y="278830"/>
                  </a:lnTo>
                  <a:lnTo>
                    <a:pt x="25833" y="292771"/>
                  </a:lnTo>
                  <a:lnTo>
                    <a:pt x="53595" y="296626"/>
                  </a:lnTo>
                  <a:lnTo>
                    <a:pt x="105567" y="295339"/>
                  </a:lnTo>
                  <a:lnTo>
                    <a:pt x="158011" y="291838"/>
                  </a:lnTo>
                  <a:lnTo>
                    <a:pt x="210595" y="286512"/>
                  </a:lnTo>
                  <a:lnTo>
                    <a:pt x="260101" y="284934"/>
                  </a:lnTo>
                  <a:lnTo>
                    <a:pt x="318750" y="284401"/>
                  </a:lnTo>
                  <a:lnTo>
                    <a:pt x="334689" y="281208"/>
                  </a:lnTo>
                  <a:lnTo>
                    <a:pt x="347441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4443026" y="5883456"/>
              <a:ext cx="135597" cy="221100"/>
            </a:xfrm>
            <a:custGeom>
              <a:avLst/>
              <a:gdLst/>
              <a:ahLst/>
              <a:cxnLst/>
              <a:rect l="0" t="0" r="0" b="0"/>
              <a:pathLst>
                <a:path w="135597" h="221100">
                  <a:moveTo>
                    <a:pt x="0" y="0"/>
                  </a:moveTo>
                  <a:lnTo>
                    <a:pt x="54115" y="42661"/>
                  </a:lnTo>
                  <a:lnTo>
                    <a:pt x="115943" y="92609"/>
                  </a:lnTo>
                  <a:lnTo>
                    <a:pt x="126428" y="100344"/>
                  </a:lnTo>
                  <a:lnTo>
                    <a:pt x="132249" y="109010"/>
                  </a:lnTo>
                  <a:lnTo>
                    <a:pt x="135596" y="127998"/>
                  </a:lnTo>
                  <a:lnTo>
                    <a:pt x="131342" y="137974"/>
                  </a:lnTo>
                  <a:lnTo>
                    <a:pt x="114136" y="158418"/>
                  </a:lnTo>
                  <a:lnTo>
                    <a:pt x="66133" y="190563"/>
                  </a:lnTo>
                  <a:lnTo>
                    <a:pt x="24762" y="209391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4790467" y="5820285"/>
              <a:ext cx="10529" cy="305327"/>
            </a:xfrm>
            <a:custGeom>
              <a:avLst/>
              <a:gdLst/>
              <a:ahLst/>
              <a:cxnLst/>
              <a:rect l="0" t="0" r="0" b="0"/>
              <a:pathLst>
                <a:path w="10529" h="305327">
                  <a:moveTo>
                    <a:pt x="10528" y="0"/>
                  </a:moveTo>
                  <a:lnTo>
                    <a:pt x="10528" y="50433"/>
                  </a:lnTo>
                  <a:lnTo>
                    <a:pt x="9358" y="104241"/>
                  </a:lnTo>
                  <a:lnTo>
                    <a:pt x="2195" y="158761"/>
                  </a:lnTo>
                  <a:lnTo>
                    <a:pt x="433" y="219833"/>
                  </a:lnTo>
                  <a:lnTo>
                    <a:pt x="85" y="276307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4948394" y="5809757"/>
              <a:ext cx="10240" cy="326384"/>
            </a:xfrm>
            <a:custGeom>
              <a:avLst/>
              <a:gdLst/>
              <a:ahLst/>
              <a:cxnLst/>
              <a:rect l="0" t="0" r="0" b="0"/>
              <a:pathLst>
                <a:path w="10240" h="326384">
                  <a:moveTo>
                    <a:pt x="0" y="0"/>
                  </a:moveTo>
                  <a:lnTo>
                    <a:pt x="1170" y="50432"/>
                  </a:lnTo>
                  <a:lnTo>
                    <a:pt x="7236" y="105410"/>
                  </a:lnTo>
                  <a:lnTo>
                    <a:pt x="9553" y="154715"/>
                  </a:lnTo>
                  <a:lnTo>
                    <a:pt x="10239" y="212737"/>
                  </a:lnTo>
                  <a:lnTo>
                    <a:pt x="9273" y="270874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4790467" y="5921114"/>
              <a:ext cx="463254" cy="190893"/>
            </a:xfrm>
            <a:custGeom>
              <a:avLst/>
              <a:gdLst/>
              <a:ahLst/>
              <a:cxnLst/>
              <a:rect l="0" t="0" r="0" b="0"/>
              <a:pathLst>
                <a:path w="463254" h="190893">
                  <a:moveTo>
                    <a:pt x="0" y="36042"/>
                  </a:moveTo>
                  <a:lnTo>
                    <a:pt x="34897" y="65350"/>
                  </a:lnTo>
                  <a:lnTo>
                    <a:pt x="91164" y="85202"/>
                  </a:lnTo>
                  <a:lnTo>
                    <a:pt x="152365" y="107320"/>
                  </a:lnTo>
                  <a:lnTo>
                    <a:pt x="194104" y="116432"/>
                  </a:lnTo>
                  <a:lnTo>
                    <a:pt x="243515" y="116014"/>
                  </a:lnTo>
                  <a:lnTo>
                    <a:pt x="276685" y="109019"/>
                  </a:lnTo>
                  <a:lnTo>
                    <a:pt x="336107" y="79053"/>
                  </a:lnTo>
                  <a:lnTo>
                    <a:pt x="362290" y="63347"/>
                  </a:lnTo>
                  <a:lnTo>
                    <a:pt x="381726" y="44668"/>
                  </a:lnTo>
                  <a:lnTo>
                    <a:pt x="386675" y="34773"/>
                  </a:lnTo>
                  <a:lnTo>
                    <a:pt x="389054" y="14421"/>
                  </a:lnTo>
                  <a:lnTo>
                    <a:pt x="384542" y="7590"/>
                  </a:lnTo>
                  <a:lnTo>
                    <a:pt x="376854" y="3036"/>
                  </a:lnTo>
                  <a:lnTo>
                    <a:pt x="367049" y="0"/>
                  </a:lnTo>
                  <a:lnTo>
                    <a:pt x="343677" y="2865"/>
                  </a:lnTo>
                  <a:lnTo>
                    <a:pt x="320031" y="11938"/>
                  </a:lnTo>
                  <a:lnTo>
                    <a:pt x="293565" y="31370"/>
                  </a:lnTo>
                  <a:lnTo>
                    <a:pt x="278262" y="49173"/>
                  </a:lnTo>
                  <a:lnTo>
                    <a:pt x="269901" y="75023"/>
                  </a:lnTo>
                  <a:lnTo>
                    <a:pt x="268314" y="119341"/>
                  </a:lnTo>
                  <a:lnTo>
                    <a:pt x="273668" y="145594"/>
                  </a:lnTo>
                  <a:lnTo>
                    <a:pt x="283847" y="165060"/>
                  </a:lnTo>
                  <a:lnTo>
                    <a:pt x="302409" y="178391"/>
                  </a:lnTo>
                  <a:lnTo>
                    <a:pt x="326256" y="187045"/>
                  </a:lnTo>
                  <a:lnTo>
                    <a:pt x="352453" y="190892"/>
                  </a:lnTo>
                  <a:lnTo>
                    <a:pt x="382813" y="183243"/>
                  </a:lnTo>
                  <a:lnTo>
                    <a:pt x="438785" y="155326"/>
                  </a:lnTo>
                  <a:lnTo>
                    <a:pt x="463253" y="141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5306363" y="5883014"/>
              <a:ext cx="168457" cy="211013"/>
            </a:xfrm>
            <a:custGeom>
              <a:avLst/>
              <a:gdLst/>
              <a:ahLst/>
              <a:cxnLst/>
              <a:rect l="0" t="0" r="0" b="0"/>
              <a:pathLst>
                <a:path w="168457" h="211013">
                  <a:moveTo>
                    <a:pt x="0" y="10970"/>
                  </a:moveTo>
                  <a:lnTo>
                    <a:pt x="3119" y="59901"/>
                  </a:lnTo>
                  <a:lnTo>
                    <a:pt x="8333" y="110867"/>
                  </a:lnTo>
                  <a:lnTo>
                    <a:pt x="12998" y="164181"/>
                  </a:lnTo>
                  <a:lnTo>
                    <a:pt x="16305" y="185519"/>
                  </a:lnTo>
                  <a:lnTo>
                    <a:pt x="15549" y="184657"/>
                  </a:lnTo>
                  <a:lnTo>
                    <a:pt x="12760" y="168883"/>
                  </a:lnTo>
                  <a:lnTo>
                    <a:pt x="14089" y="110924"/>
                  </a:lnTo>
                  <a:lnTo>
                    <a:pt x="29714" y="47703"/>
                  </a:lnTo>
                  <a:lnTo>
                    <a:pt x="40892" y="28856"/>
                  </a:lnTo>
                  <a:lnTo>
                    <a:pt x="65929" y="5091"/>
                  </a:lnTo>
                  <a:lnTo>
                    <a:pt x="76708" y="1202"/>
                  </a:lnTo>
                  <a:lnTo>
                    <a:pt x="101163" y="0"/>
                  </a:lnTo>
                  <a:lnTo>
                    <a:pt x="113065" y="5996"/>
                  </a:lnTo>
                  <a:lnTo>
                    <a:pt x="135649" y="28257"/>
                  </a:lnTo>
                  <a:lnTo>
                    <a:pt x="156916" y="73674"/>
                  </a:lnTo>
                  <a:lnTo>
                    <a:pt x="165037" y="129765"/>
                  </a:lnTo>
                  <a:lnTo>
                    <a:pt x="167780" y="190111"/>
                  </a:lnTo>
                  <a:lnTo>
                    <a:pt x="168456" y="2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590632" y="5884215"/>
              <a:ext cx="147400" cy="182580"/>
            </a:xfrm>
            <a:custGeom>
              <a:avLst/>
              <a:gdLst/>
              <a:ahLst/>
              <a:cxnLst/>
              <a:rect l="0" t="0" r="0" b="0"/>
              <a:pathLst>
                <a:path w="147400" h="182580">
                  <a:moveTo>
                    <a:pt x="0" y="30826"/>
                  </a:moveTo>
                  <a:lnTo>
                    <a:pt x="3120" y="73518"/>
                  </a:lnTo>
                  <a:lnTo>
                    <a:pt x="6066" y="96594"/>
                  </a:lnTo>
                  <a:lnTo>
                    <a:pt x="1545" y="159067"/>
                  </a:lnTo>
                  <a:lnTo>
                    <a:pt x="687" y="182579"/>
                  </a:lnTo>
                  <a:lnTo>
                    <a:pt x="458" y="182298"/>
                  </a:lnTo>
                  <a:lnTo>
                    <a:pt x="1231" y="122697"/>
                  </a:lnTo>
                  <a:lnTo>
                    <a:pt x="11465" y="71330"/>
                  </a:lnTo>
                  <a:lnTo>
                    <a:pt x="19134" y="46489"/>
                  </a:lnTo>
                  <a:lnTo>
                    <a:pt x="43121" y="11477"/>
                  </a:lnTo>
                  <a:lnTo>
                    <a:pt x="49804" y="3889"/>
                  </a:lnTo>
                  <a:lnTo>
                    <a:pt x="60109" y="0"/>
                  </a:lnTo>
                  <a:lnTo>
                    <a:pt x="100219" y="116"/>
                  </a:lnTo>
                  <a:lnTo>
                    <a:pt x="147399" y="97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5811731" y="5862399"/>
              <a:ext cx="115814" cy="189514"/>
            </a:xfrm>
            <a:custGeom>
              <a:avLst/>
              <a:gdLst/>
              <a:ahLst/>
              <a:cxnLst/>
              <a:rect l="0" t="0" r="0" b="0"/>
              <a:pathLst>
                <a:path w="115814" h="189514">
                  <a:moveTo>
                    <a:pt x="0" y="0"/>
                  </a:moveTo>
                  <a:lnTo>
                    <a:pt x="23719" y="53028"/>
                  </a:lnTo>
                  <a:lnTo>
                    <a:pt x="45122" y="113669"/>
                  </a:lnTo>
                  <a:lnTo>
                    <a:pt x="70784" y="151915"/>
                  </a:lnTo>
                  <a:lnTo>
                    <a:pt x="115813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5843316" y="5851871"/>
              <a:ext cx="178986" cy="347441"/>
            </a:xfrm>
            <a:custGeom>
              <a:avLst/>
              <a:gdLst/>
              <a:ahLst/>
              <a:cxnLst/>
              <a:rect l="0" t="0" r="0" b="0"/>
              <a:pathLst>
                <a:path w="178986" h="347441">
                  <a:moveTo>
                    <a:pt x="178985" y="0"/>
                  </a:moveTo>
                  <a:lnTo>
                    <a:pt x="161027" y="53875"/>
                  </a:lnTo>
                  <a:lnTo>
                    <a:pt x="140344" y="115922"/>
                  </a:lnTo>
                  <a:lnTo>
                    <a:pt x="117238" y="174059"/>
                  </a:lnTo>
                  <a:lnTo>
                    <a:pt x="87074" y="230978"/>
                  </a:lnTo>
                  <a:lnTo>
                    <a:pt x="71423" y="259901"/>
                  </a:lnTo>
                  <a:lnTo>
                    <a:pt x="31386" y="316488"/>
                  </a:lnTo>
                  <a:lnTo>
                    <a:pt x="18629" y="333683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6253928" y="5683414"/>
              <a:ext cx="31024" cy="347442"/>
            </a:xfrm>
            <a:custGeom>
              <a:avLst/>
              <a:gdLst/>
              <a:ahLst/>
              <a:cxnLst/>
              <a:rect l="0" t="0" r="0" b="0"/>
              <a:pathLst>
                <a:path w="31024" h="347442">
                  <a:moveTo>
                    <a:pt x="10528" y="0"/>
                  </a:moveTo>
                  <a:lnTo>
                    <a:pt x="21981" y="60384"/>
                  </a:lnTo>
                  <a:lnTo>
                    <a:pt x="28740" y="118108"/>
                  </a:lnTo>
                  <a:lnTo>
                    <a:pt x="30321" y="160118"/>
                  </a:lnTo>
                  <a:lnTo>
                    <a:pt x="31023" y="206084"/>
                  </a:lnTo>
                  <a:lnTo>
                    <a:pt x="25830" y="261234"/>
                  </a:lnTo>
                  <a:lnTo>
                    <a:pt x="13594" y="313385"/>
                  </a:lnTo>
                  <a:lnTo>
                    <a:pt x="3032" y="345004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6256105" y="5672886"/>
              <a:ext cx="282093" cy="379027"/>
            </a:xfrm>
            <a:custGeom>
              <a:avLst/>
              <a:gdLst/>
              <a:ahLst/>
              <a:cxnLst/>
              <a:rect l="0" t="0" r="0" b="0"/>
              <a:pathLst>
                <a:path w="282093" h="379027">
                  <a:moveTo>
                    <a:pt x="282092" y="0"/>
                  </a:moveTo>
                  <a:lnTo>
                    <a:pt x="279753" y="33622"/>
                  </a:lnTo>
                  <a:lnTo>
                    <a:pt x="265281" y="69494"/>
                  </a:lnTo>
                  <a:lnTo>
                    <a:pt x="245006" y="95980"/>
                  </a:lnTo>
                  <a:lnTo>
                    <a:pt x="197140" y="133060"/>
                  </a:lnTo>
                  <a:lnTo>
                    <a:pt x="136793" y="160084"/>
                  </a:lnTo>
                  <a:lnTo>
                    <a:pt x="92994" y="180840"/>
                  </a:lnTo>
                  <a:lnTo>
                    <a:pt x="49938" y="186944"/>
                  </a:lnTo>
                  <a:lnTo>
                    <a:pt x="11315" y="183163"/>
                  </a:lnTo>
                  <a:lnTo>
                    <a:pt x="4478" y="178260"/>
                  </a:lnTo>
                  <a:lnTo>
                    <a:pt x="1090" y="171483"/>
                  </a:lnTo>
                  <a:lnTo>
                    <a:pt x="0" y="163455"/>
                  </a:lnTo>
                  <a:lnTo>
                    <a:pt x="3954" y="159273"/>
                  </a:lnTo>
                  <a:lnTo>
                    <a:pt x="11269" y="157654"/>
                  </a:lnTo>
                  <a:lnTo>
                    <a:pt x="20825" y="157745"/>
                  </a:lnTo>
                  <a:lnTo>
                    <a:pt x="37681" y="164086"/>
                  </a:lnTo>
                  <a:lnTo>
                    <a:pt x="98003" y="198356"/>
                  </a:lnTo>
                  <a:lnTo>
                    <a:pt x="148638" y="256495"/>
                  </a:lnTo>
                  <a:lnTo>
                    <a:pt x="189403" y="311418"/>
                  </a:lnTo>
                  <a:lnTo>
                    <a:pt x="236034" y="363982"/>
                  </a:lnTo>
                  <a:lnTo>
                    <a:pt x="253433" y="372340"/>
                  </a:lnTo>
                  <a:lnTo>
                    <a:pt x="282092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6611896" y="5817947"/>
              <a:ext cx="171347" cy="223438"/>
            </a:xfrm>
            <a:custGeom>
              <a:avLst/>
              <a:gdLst/>
              <a:ahLst/>
              <a:cxnLst/>
              <a:rect l="0" t="0" r="0" b="0"/>
              <a:pathLst>
                <a:path w="171347" h="223438">
                  <a:moveTo>
                    <a:pt x="0" y="23395"/>
                  </a:moveTo>
                  <a:lnTo>
                    <a:pt x="0" y="80659"/>
                  </a:lnTo>
                  <a:lnTo>
                    <a:pt x="0" y="130050"/>
                  </a:lnTo>
                  <a:lnTo>
                    <a:pt x="0" y="178609"/>
                  </a:lnTo>
                  <a:lnTo>
                    <a:pt x="0" y="197664"/>
                  </a:lnTo>
                  <a:lnTo>
                    <a:pt x="5590" y="141952"/>
                  </a:lnTo>
                  <a:lnTo>
                    <a:pt x="10723" y="81952"/>
                  </a:lnTo>
                  <a:lnTo>
                    <a:pt x="15684" y="57609"/>
                  </a:lnTo>
                  <a:lnTo>
                    <a:pt x="36233" y="24174"/>
                  </a:lnTo>
                  <a:lnTo>
                    <a:pt x="54708" y="8924"/>
                  </a:lnTo>
                  <a:lnTo>
                    <a:pt x="64548" y="3219"/>
                  </a:lnTo>
                  <a:lnTo>
                    <a:pt x="84840" y="0"/>
                  </a:lnTo>
                  <a:lnTo>
                    <a:pt x="95165" y="779"/>
                  </a:lnTo>
                  <a:lnTo>
                    <a:pt x="115996" y="14123"/>
                  </a:lnTo>
                  <a:lnTo>
                    <a:pt x="135782" y="36822"/>
                  </a:lnTo>
                  <a:lnTo>
                    <a:pt x="164429" y="99053"/>
                  </a:lnTo>
                  <a:lnTo>
                    <a:pt x="171346" y="131890"/>
                  </a:lnTo>
                  <a:lnTo>
                    <a:pt x="169374" y="187979"/>
                  </a:lnTo>
                  <a:lnTo>
                    <a:pt x="168457" y="2234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6868793" y="5811462"/>
              <a:ext cx="171977" cy="209795"/>
            </a:xfrm>
            <a:custGeom>
              <a:avLst/>
              <a:gdLst/>
              <a:ahLst/>
              <a:cxnLst/>
              <a:rect l="0" t="0" r="0" b="0"/>
              <a:pathLst>
                <a:path w="171977" h="209795">
                  <a:moveTo>
                    <a:pt x="37902" y="8823"/>
                  </a:moveTo>
                  <a:lnTo>
                    <a:pt x="12708" y="69934"/>
                  </a:lnTo>
                  <a:lnTo>
                    <a:pt x="1320" y="105309"/>
                  </a:lnTo>
                  <a:lnTo>
                    <a:pt x="0" y="165359"/>
                  </a:lnTo>
                  <a:lnTo>
                    <a:pt x="2105" y="179861"/>
                  </a:lnTo>
                  <a:lnTo>
                    <a:pt x="7018" y="190699"/>
                  </a:lnTo>
                  <a:lnTo>
                    <a:pt x="21836" y="205860"/>
                  </a:lnTo>
                  <a:lnTo>
                    <a:pt x="31870" y="209201"/>
                  </a:lnTo>
                  <a:lnTo>
                    <a:pt x="55498" y="209794"/>
                  </a:lnTo>
                  <a:lnTo>
                    <a:pt x="95108" y="197962"/>
                  </a:lnTo>
                  <a:lnTo>
                    <a:pt x="133603" y="173003"/>
                  </a:lnTo>
                  <a:lnTo>
                    <a:pt x="155295" y="151316"/>
                  </a:lnTo>
                  <a:lnTo>
                    <a:pt x="165336" y="132984"/>
                  </a:lnTo>
                  <a:lnTo>
                    <a:pt x="171976" y="97344"/>
                  </a:lnTo>
                  <a:lnTo>
                    <a:pt x="168354" y="51559"/>
                  </a:lnTo>
                  <a:lnTo>
                    <a:pt x="156712" y="27427"/>
                  </a:lnTo>
                  <a:lnTo>
                    <a:pt x="148694" y="17716"/>
                  </a:lnTo>
                  <a:lnTo>
                    <a:pt x="124187" y="6927"/>
                  </a:lnTo>
                  <a:lnTo>
                    <a:pt x="66384" y="0"/>
                  </a:lnTo>
                  <a:lnTo>
                    <a:pt x="6316" y="88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7180435" y="5799228"/>
              <a:ext cx="231628" cy="210571"/>
            </a:xfrm>
            <a:custGeom>
              <a:avLst/>
              <a:gdLst/>
              <a:ahLst/>
              <a:cxnLst/>
              <a:rect l="0" t="0" r="0" b="0"/>
              <a:pathLst>
                <a:path w="231628" h="210571">
                  <a:moveTo>
                    <a:pt x="0" y="0"/>
                  </a:moveTo>
                  <a:lnTo>
                    <a:pt x="50996" y="60873"/>
                  </a:lnTo>
                  <a:lnTo>
                    <a:pt x="97732" y="119656"/>
                  </a:lnTo>
                  <a:lnTo>
                    <a:pt x="131869" y="161546"/>
                  </a:lnTo>
                  <a:lnTo>
                    <a:pt x="176784" y="191181"/>
                  </a:lnTo>
                  <a:lnTo>
                    <a:pt x="231627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7085679" y="5799228"/>
              <a:ext cx="305327" cy="221099"/>
            </a:xfrm>
            <a:custGeom>
              <a:avLst/>
              <a:gdLst/>
              <a:ahLst/>
              <a:cxnLst/>
              <a:rect l="0" t="0" r="0" b="0"/>
              <a:pathLst>
                <a:path w="305327" h="221099">
                  <a:moveTo>
                    <a:pt x="305326" y="0"/>
                  </a:moveTo>
                  <a:lnTo>
                    <a:pt x="288558" y="5589"/>
                  </a:lnTo>
                  <a:lnTo>
                    <a:pt x="231079" y="54057"/>
                  </a:lnTo>
                  <a:lnTo>
                    <a:pt x="175792" y="102352"/>
                  </a:lnTo>
                  <a:lnTo>
                    <a:pt x="116780" y="147230"/>
                  </a:lnTo>
                  <a:lnTo>
                    <a:pt x="63298" y="185519"/>
                  </a:lnTo>
                  <a:lnTo>
                    <a:pt x="16784" y="214795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6517140" y="6146668"/>
            <a:ext cx="3032208" cy="586509"/>
            <a:chOff x="6517140" y="6146668"/>
            <a:chExt cx="3032208" cy="586509"/>
          </a:xfrm>
        </p:grpSpPr>
        <p:sp>
          <p:nvSpPr>
            <p:cNvPr id="321" name="Freeform 320"/>
            <p:cNvSpPr/>
            <p:nvPr/>
          </p:nvSpPr>
          <p:spPr>
            <a:xfrm>
              <a:off x="6623130" y="6243579"/>
              <a:ext cx="199338" cy="408459"/>
            </a:xfrm>
            <a:custGeom>
              <a:avLst/>
              <a:gdLst/>
              <a:ahLst/>
              <a:cxnLst/>
              <a:rect l="0" t="0" r="0" b="0"/>
              <a:pathLst>
                <a:path w="199338" h="408459">
                  <a:moveTo>
                    <a:pt x="199337" y="39960"/>
                  </a:moveTo>
                  <a:lnTo>
                    <a:pt x="135909" y="12449"/>
                  </a:lnTo>
                  <a:lnTo>
                    <a:pt x="102164" y="2693"/>
                  </a:lnTo>
                  <a:lnTo>
                    <a:pt x="72311" y="0"/>
                  </a:lnTo>
                  <a:lnTo>
                    <a:pt x="45785" y="5042"/>
                  </a:lnTo>
                  <a:lnTo>
                    <a:pt x="33798" y="9663"/>
                  </a:lnTo>
                  <a:lnTo>
                    <a:pt x="17359" y="24155"/>
                  </a:lnTo>
                  <a:lnTo>
                    <a:pt x="11338" y="32933"/>
                  </a:lnTo>
                  <a:lnTo>
                    <a:pt x="2863" y="73233"/>
                  </a:lnTo>
                  <a:lnTo>
                    <a:pt x="0" y="132017"/>
                  </a:lnTo>
                  <a:lnTo>
                    <a:pt x="673" y="180450"/>
                  </a:lnTo>
                  <a:lnTo>
                    <a:pt x="10788" y="239330"/>
                  </a:lnTo>
                  <a:lnTo>
                    <a:pt x="18463" y="296021"/>
                  </a:lnTo>
                  <a:lnTo>
                    <a:pt x="29555" y="345044"/>
                  </a:lnTo>
                  <a:lnTo>
                    <a:pt x="40430" y="371305"/>
                  </a:lnTo>
                  <a:lnTo>
                    <a:pt x="40756" y="381349"/>
                  </a:lnTo>
                  <a:lnTo>
                    <a:pt x="37465" y="389215"/>
                  </a:lnTo>
                  <a:lnTo>
                    <a:pt x="20352" y="408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6517140" y="6441467"/>
              <a:ext cx="423085" cy="222410"/>
            </a:xfrm>
            <a:custGeom>
              <a:avLst/>
              <a:gdLst/>
              <a:ahLst/>
              <a:cxnLst/>
              <a:rect l="0" t="0" r="0" b="0"/>
              <a:pathLst>
                <a:path w="423085" h="222410">
                  <a:moveTo>
                    <a:pt x="0" y="31585"/>
                  </a:moveTo>
                  <a:lnTo>
                    <a:pt x="34792" y="17114"/>
                  </a:lnTo>
                  <a:lnTo>
                    <a:pt x="96776" y="11829"/>
                  </a:lnTo>
                  <a:lnTo>
                    <a:pt x="147997" y="14033"/>
                  </a:lnTo>
                  <a:lnTo>
                    <a:pt x="200219" y="18976"/>
                  </a:lnTo>
                  <a:lnTo>
                    <a:pt x="259088" y="26235"/>
                  </a:lnTo>
                  <a:lnTo>
                    <a:pt x="268652" y="32698"/>
                  </a:lnTo>
                  <a:lnTo>
                    <a:pt x="282398" y="52356"/>
                  </a:lnTo>
                  <a:lnTo>
                    <a:pt x="286167" y="76692"/>
                  </a:lnTo>
                  <a:lnTo>
                    <a:pt x="284644" y="130443"/>
                  </a:lnTo>
                  <a:lnTo>
                    <a:pt x="289970" y="172139"/>
                  </a:lnTo>
                  <a:lnTo>
                    <a:pt x="302011" y="193879"/>
                  </a:lnTo>
                  <a:lnTo>
                    <a:pt x="319061" y="210170"/>
                  </a:lnTo>
                  <a:lnTo>
                    <a:pt x="338337" y="221311"/>
                  </a:lnTo>
                  <a:lnTo>
                    <a:pt x="349560" y="222409"/>
                  </a:lnTo>
                  <a:lnTo>
                    <a:pt x="374509" y="217392"/>
                  </a:lnTo>
                  <a:lnTo>
                    <a:pt x="394956" y="204243"/>
                  </a:lnTo>
                  <a:lnTo>
                    <a:pt x="410673" y="185531"/>
                  </a:lnTo>
                  <a:lnTo>
                    <a:pt x="421557" y="161617"/>
                  </a:lnTo>
                  <a:lnTo>
                    <a:pt x="423084" y="116256"/>
                  </a:lnTo>
                  <a:lnTo>
                    <a:pt x="416127" y="76950"/>
                  </a:lnTo>
                  <a:lnTo>
                    <a:pt x="401067" y="48666"/>
                  </a:lnTo>
                  <a:lnTo>
                    <a:pt x="365020" y="25468"/>
                  </a:lnTo>
                  <a:lnTo>
                    <a:pt x="301607" y="13479"/>
                  </a:lnTo>
                  <a:lnTo>
                    <a:pt x="252166" y="7992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7011980" y="6389016"/>
              <a:ext cx="410612" cy="217905"/>
            </a:xfrm>
            <a:custGeom>
              <a:avLst/>
              <a:gdLst/>
              <a:ahLst/>
              <a:cxnLst/>
              <a:rect l="0" t="0" r="0" b="0"/>
              <a:pathLst>
                <a:path w="410612" h="217905">
                  <a:moveTo>
                    <a:pt x="0" y="136679"/>
                  </a:moveTo>
                  <a:lnTo>
                    <a:pt x="14654" y="189706"/>
                  </a:lnTo>
                  <a:lnTo>
                    <a:pt x="16788" y="190747"/>
                  </a:lnTo>
                  <a:lnTo>
                    <a:pt x="19792" y="164267"/>
                  </a:lnTo>
                  <a:lnTo>
                    <a:pt x="23926" y="109156"/>
                  </a:lnTo>
                  <a:lnTo>
                    <a:pt x="31691" y="84672"/>
                  </a:lnTo>
                  <a:lnTo>
                    <a:pt x="69510" y="28155"/>
                  </a:lnTo>
                  <a:lnTo>
                    <a:pt x="79095" y="23386"/>
                  </a:lnTo>
                  <a:lnTo>
                    <a:pt x="102224" y="21205"/>
                  </a:lnTo>
                  <a:lnTo>
                    <a:pt x="124981" y="27255"/>
                  </a:lnTo>
                  <a:lnTo>
                    <a:pt x="157524" y="46935"/>
                  </a:lnTo>
                  <a:lnTo>
                    <a:pt x="212729" y="94080"/>
                  </a:lnTo>
                  <a:lnTo>
                    <a:pt x="222538" y="101260"/>
                  </a:lnTo>
                  <a:lnTo>
                    <a:pt x="245915" y="109239"/>
                  </a:lnTo>
                  <a:lnTo>
                    <a:pt x="271903" y="111615"/>
                  </a:lnTo>
                  <a:lnTo>
                    <a:pt x="299050" y="108771"/>
                  </a:lnTo>
                  <a:lnTo>
                    <a:pt x="320474" y="100489"/>
                  </a:lnTo>
                  <a:lnTo>
                    <a:pt x="337795" y="87839"/>
                  </a:lnTo>
                  <a:lnTo>
                    <a:pt x="353291" y="70518"/>
                  </a:lnTo>
                  <a:lnTo>
                    <a:pt x="361738" y="48002"/>
                  </a:lnTo>
                  <a:lnTo>
                    <a:pt x="363991" y="35447"/>
                  </a:lnTo>
                  <a:lnTo>
                    <a:pt x="360255" y="15257"/>
                  </a:lnTo>
                  <a:lnTo>
                    <a:pt x="355983" y="6598"/>
                  </a:lnTo>
                  <a:lnTo>
                    <a:pt x="348456" y="1995"/>
                  </a:lnTo>
                  <a:lnTo>
                    <a:pt x="327615" y="0"/>
                  </a:lnTo>
                  <a:lnTo>
                    <a:pt x="289574" y="11043"/>
                  </a:lnTo>
                  <a:lnTo>
                    <a:pt x="254256" y="34723"/>
                  </a:lnTo>
                  <a:lnTo>
                    <a:pt x="227153" y="69555"/>
                  </a:lnTo>
                  <a:lnTo>
                    <a:pt x="215483" y="120689"/>
                  </a:lnTo>
                  <a:lnTo>
                    <a:pt x="218993" y="150629"/>
                  </a:lnTo>
                  <a:lnTo>
                    <a:pt x="228352" y="174464"/>
                  </a:lnTo>
                  <a:lnTo>
                    <a:pt x="240309" y="192857"/>
                  </a:lnTo>
                  <a:lnTo>
                    <a:pt x="256542" y="205710"/>
                  </a:lnTo>
                  <a:lnTo>
                    <a:pt x="276625" y="214152"/>
                  </a:lnTo>
                  <a:lnTo>
                    <a:pt x="301149" y="217904"/>
                  </a:lnTo>
                  <a:lnTo>
                    <a:pt x="324526" y="213333"/>
                  </a:lnTo>
                  <a:lnTo>
                    <a:pt x="373720" y="185745"/>
                  </a:lnTo>
                  <a:lnTo>
                    <a:pt x="410611" y="1577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7496290" y="6388824"/>
              <a:ext cx="10530" cy="200042"/>
            </a:xfrm>
            <a:custGeom>
              <a:avLst/>
              <a:gdLst/>
              <a:ahLst/>
              <a:cxnLst/>
              <a:rect l="0" t="0" r="0" b="0"/>
              <a:pathLst>
                <a:path w="10530" h="200042">
                  <a:moveTo>
                    <a:pt x="0" y="0"/>
                  </a:moveTo>
                  <a:lnTo>
                    <a:pt x="3120" y="42692"/>
                  </a:lnTo>
                  <a:lnTo>
                    <a:pt x="9066" y="95521"/>
                  </a:lnTo>
                  <a:lnTo>
                    <a:pt x="10240" y="158772"/>
                  </a:lnTo>
                  <a:lnTo>
                    <a:pt x="10529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7548933" y="6325653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7599120" y="6412645"/>
              <a:ext cx="169261" cy="320532"/>
            </a:xfrm>
            <a:custGeom>
              <a:avLst/>
              <a:gdLst/>
              <a:ahLst/>
              <a:cxnLst/>
              <a:rect l="0" t="0" r="0" b="0"/>
              <a:pathLst>
                <a:path w="169261" h="320532">
                  <a:moveTo>
                    <a:pt x="139326" y="39350"/>
                  </a:moveTo>
                  <a:lnTo>
                    <a:pt x="133737" y="22582"/>
                  </a:lnTo>
                  <a:lnTo>
                    <a:pt x="127411" y="16473"/>
                  </a:lnTo>
                  <a:lnTo>
                    <a:pt x="107904" y="6566"/>
                  </a:lnTo>
                  <a:lnTo>
                    <a:pt x="70614" y="0"/>
                  </a:lnTo>
                  <a:lnTo>
                    <a:pt x="46785" y="7823"/>
                  </a:lnTo>
                  <a:lnTo>
                    <a:pt x="35519" y="14823"/>
                  </a:lnTo>
                  <a:lnTo>
                    <a:pt x="19879" y="35078"/>
                  </a:lnTo>
                  <a:lnTo>
                    <a:pt x="308" y="80620"/>
                  </a:lnTo>
                  <a:lnTo>
                    <a:pt x="0" y="123978"/>
                  </a:lnTo>
                  <a:lnTo>
                    <a:pt x="7603" y="147542"/>
                  </a:lnTo>
                  <a:lnTo>
                    <a:pt x="12906" y="157101"/>
                  </a:lnTo>
                  <a:lnTo>
                    <a:pt x="21121" y="162305"/>
                  </a:lnTo>
                  <a:lnTo>
                    <a:pt x="42727" y="164966"/>
                  </a:lnTo>
                  <a:lnTo>
                    <a:pt x="61688" y="159131"/>
                  </a:lnTo>
                  <a:lnTo>
                    <a:pt x="70020" y="154298"/>
                  </a:lnTo>
                  <a:lnTo>
                    <a:pt x="92924" y="125142"/>
                  </a:lnTo>
                  <a:lnTo>
                    <a:pt x="120455" y="67302"/>
                  </a:lnTo>
                  <a:lnTo>
                    <a:pt x="130159" y="42414"/>
                  </a:lnTo>
                  <a:lnTo>
                    <a:pt x="134385" y="39053"/>
                  </a:lnTo>
                  <a:lnTo>
                    <a:pt x="138371" y="41492"/>
                  </a:lnTo>
                  <a:lnTo>
                    <a:pt x="142199" y="47797"/>
                  </a:lnTo>
                  <a:lnTo>
                    <a:pt x="155578" y="106009"/>
                  </a:lnTo>
                  <a:lnTo>
                    <a:pt x="162554" y="161875"/>
                  </a:lnTo>
                  <a:lnTo>
                    <a:pt x="169260" y="218230"/>
                  </a:lnTo>
                  <a:lnTo>
                    <a:pt x="168245" y="274943"/>
                  </a:lnTo>
                  <a:lnTo>
                    <a:pt x="159588" y="294577"/>
                  </a:lnTo>
                  <a:lnTo>
                    <a:pt x="141702" y="307982"/>
                  </a:lnTo>
                  <a:lnTo>
                    <a:pt x="118155" y="316670"/>
                  </a:lnTo>
                  <a:lnTo>
                    <a:pt x="92092" y="320531"/>
                  </a:lnTo>
                  <a:lnTo>
                    <a:pt x="68031" y="316008"/>
                  </a:lnTo>
                  <a:lnTo>
                    <a:pt x="34041" y="3025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7822674" y="6375445"/>
              <a:ext cx="228543" cy="192988"/>
            </a:xfrm>
            <a:custGeom>
              <a:avLst/>
              <a:gdLst/>
              <a:ahLst/>
              <a:cxnLst/>
              <a:rect l="0" t="0" r="0" b="0"/>
              <a:pathLst>
                <a:path w="228543" h="192988">
                  <a:moveTo>
                    <a:pt x="0" y="34436"/>
                  </a:moveTo>
                  <a:lnTo>
                    <a:pt x="34746" y="90650"/>
                  </a:lnTo>
                  <a:lnTo>
                    <a:pt x="51880" y="146102"/>
                  </a:lnTo>
                  <a:lnTo>
                    <a:pt x="56983" y="169463"/>
                  </a:lnTo>
                  <a:lnTo>
                    <a:pt x="55351" y="191544"/>
                  </a:lnTo>
                  <a:lnTo>
                    <a:pt x="54448" y="192987"/>
                  </a:lnTo>
                  <a:lnTo>
                    <a:pt x="54348" y="165902"/>
                  </a:lnTo>
                  <a:lnTo>
                    <a:pt x="64201" y="103818"/>
                  </a:lnTo>
                  <a:lnTo>
                    <a:pt x="77412" y="51131"/>
                  </a:lnTo>
                  <a:lnTo>
                    <a:pt x="93386" y="20795"/>
                  </a:lnTo>
                  <a:lnTo>
                    <a:pt x="109355" y="7706"/>
                  </a:lnTo>
                  <a:lnTo>
                    <a:pt x="118527" y="2578"/>
                  </a:lnTo>
                  <a:lnTo>
                    <a:pt x="138077" y="0"/>
                  </a:lnTo>
                  <a:lnTo>
                    <a:pt x="148203" y="950"/>
                  </a:lnTo>
                  <a:lnTo>
                    <a:pt x="168813" y="11364"/>
                  </a:lnTo>
                  <a:lnTo>
                    <a:pt x="188502" y="28861"/>
                  </a:lnTo>
                  <a:lnTo>
                    <a:pt x="211570" y="65020"/>
                  </a:lnTo>
                  <a:lnTo>
                    <a:pt x="225164" y="105369"/>
                  </a:lnTo>
                  <a:lnTo>
                    <a:pt x="228542" y="141111"/>
                  </a:lnTo>
                  <a:lnTo>
                    <a:pt x="227231" y="145327"/>
                  </a:lnTo>
                  <a:lnTo>
                    <a:pt x="221099" y="150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8296456" y="6325653"/>
              <a:ext cx="52644" cy="358386"/>
            </a:xfrm>
            <a:custGeom>
              <a:avLst/>
              <a:gdLst/>
              <a:ahLst/>
              <a:cxnLst/>
              <a:rect l="0" t="0" r="0" b="0"/>
              <a:pathLst>
                <a:path w="52644" h="358386">
                  <a:moveTo>
                    <a:pt x="0" y="0"/>
                  </a:moveTo>
                  <a:lnTo>
                    <a:pt x="14655" y="62092"/>
                  </a:lnTo>
                  <a:lnTo>
                    <a:pt x="24750" y="116794"/>
                  </a:lnTo>
                  <a:lnTo>
                    <a:pt x="29561" y="168096"/>
                  </a:lnTo>
                  <a:lnTo>
                    <a:pt x="36574" y="229700"/>
                  </a:lnTo>
                  <a:lnTo>
                    <a:pt x="42771" y="272885"/>
                  </a:lnTo>
                  <a:lnTo>
                    <a:pt x="49718" y="330419"/>
                  </a:lnTo>
                  <a:lnTo>
                    <a:pt x="51776" y="358385"/>
                  </a:lnTo>
                  <a:lnTo>
                    <a:pt x="52643" y="3579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8280339" y="6286803"/>
              <a:ext cx="207799" cy="217835"/>
            </a:xfrm>
            <a:custGeom>
              <a:avLst/>
              <a:gdLst/>
              <a:ahLst/>
              <a:cxnLst/>
              <a:rect l="0" t="0" r="0" b="0"/>
              <a:pathLst>
                <a:path w="207799" h="217835">
                  <a:moveTo>
                    <a:pt x="5589" y="102021"/>
                  </a:moveTo>
                  <a:lnTo>
                    <a:pt x="0" y="85253"/>
                  </a:lnTo>
                  <a:lnTo>
                    <a:pt x="3495" y="67663"/>
                  </a:lnTo>
                  <a:lnTo>
                    <a:pt x="14017" y="48146"/>
                  </a:lnTo>
                  <a:lnTo>
                    <a:pt x="39672" y="19767"/>
                  </a:lnTo>
                  <a:lnTo>
                    <a:pt x="59341" y="7752"/>
                  </a:lnTo>
                  <a:lnTo>
                    <a:pt x="101324" y="0"/>
                  </a:lnTo>
                  <a:lnTo>
                    <a:pt x="139629" y="3292"/>
                  </a:lnTo>
                  <a:lnTo>
                    <a:pt x="159139" y="11738"/>
                  </a:lnTo>
                  <a:lnTo>
                    <a:pt x="190728" y="36225"/>
                  </a:lnTo>
                  <a:lnTo>
                    <a:pt x="206803" y="67838"/>
                  </a:lnTo>
                  <a:lnTo>
                    <a:pt x="207798" y="112430"/>
                  </a:lnTo>
                  <a:lnTo>
                    <a:pt x="200355" y="136282"/>
                  </a:lnTo>
                  <a:lnTo>
                    <a:pt x="186908" y="155853"/>
                  </a:lnTo>
                  <a:lnTo>
                    <a:pt x="165334" y="176249"/>
                  </a:lnTo>
                  <a:lnTo>
                    <a:pt x="108460" y="201128"/>
                  </a:lnTo>
                  <a:lnTo>
                    <a:pt x="68760" y="2178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8517555" y="6302749"/>
              <a:ext cx="237993" cy="191756"/>
            </a:xfrm>
            <a:custGeom>
              <a:avLst/>
              <a:gdLst/>
              <a:ahLst/>
              <a:cxnLst/>
              <a:rect l="0" t="0" r="0" b="0"/>
              <a:pathLst>
                <a:path w="237993" h="191756">
                  <a:moveTo>
                    <a:pt x="21056" y="22904"/>
                  </a:moveTo>
                  <a:lnTo>
                    <a:pt x="24176" y="71834"/>
                  </a:lnTo>
                  <a:lnTo>
                    <a:pt x="41300" y="130965"/>
                  </a:lnTo>
                  <a:lnTo>
                    <a:pt x="60460" y="162417"/>
                  </a:lnTo>
                  <a:lnTo>
                    <a:pt x="86544" y="186553"/>
                  </a:lnTo>
                  <a:lnTo>
                    <a:pt x="96301" y="190495"/>
                  </a:lnTo>
                  <a:lnTo>
                    <a:pt x="116499" y="191755"/>
                  </a:lnTo>
                  <a:lnTo>
                    <a:pt x="134056" y="185297"/>
                  </a:lnTo>
                  <a:lnTo>
                    <a:pt x="185839" y="141872"/>
                  </a:lnTo>
                  <a:lnTo>
                    <a:pt x="228103" y="91017"/>
                  </a:lnTo>
                  <a:lnTo>
                    <a:pt x="235911" y="66824"/>
                  </a:lnTo>
                  <a:lnTo>
                    <a:pt x="237992" y="52184"/>
                  </a:lnTo>
                  <a:lnTo>
                    <a:pt x="234701" y="40084"/>
                  </a:lnTo>
                  <a:lnTo>
                    <a:pt x="218565" y="20401"/>
                  </a:lnTo>
                  <a:lnTo>
                    <a:pt x="188762" y="1755"/>
                  </a:lnTo>
                  <a:lnTo>
                    <a:pt x="140937" y="0"/>
                  </a:lnTo>
                  <a:lnTo>
                    <a:pt x="78705" y="9888"/>
                  </a:lnTo>
                  <a:lnTo>
                    <a:pt x="27591" y="19986"/>
                  </a:lnTo>
                  <a:lnTo>
                    <a:pt x="0" y="229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8843938" y="6146668"/>
              <a:ext cx="10530" cy="368499"/>
            </a:xfrm>
            <a:custGeom>
              <a:avLst/>
              <a:gdLst/>
              <a:ahLst/>
              <a:cxnLst/>
              <a:rect l="0" t="0" r="0" b="0"/>
              <a:pathLst>
                <a:path w="10530" h="368499">
                  <a:moveTo>
                    <a:pt x="0" y="0"/>
                  </a:moveTo>
                  <a:lnTo>
                    <a:pt x="0" y="50433"/>
                  </a:lnTo>
                  <a:lnTo>
                    <a:pt x="0" y="105411"/>
                  </a:lnTo>
                  <a:lnTo>
                    <a:pt x="0" y="167094"/>
                  </a:lnTo>
                  <a:lnTo>
                    <a:pt x="5589" y="218750"/>
                  </a:lnTo>
                  <a:lnTo>
                    <a:pt x="9553" y="272324"/>
                  </a:lnTo>
                  <a:lnTo>
                    <a:pt x="10335" y="331780"/>
                  </a:lnTo>
                  <a:lnTo>
                    <a:pt x="10529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8959752" y="6283539"/>
              <a:ext cx="21057" cy="221099"/>
            </a:xfrm>
            <a:custGeom>
              <a:avLst/>
              <a:gdLst/>
              <a:ahLst/>
              <a:cxnLst/>
              <a:rect l="0" t="0" r="0" b="0"/>
              <a:pathLst>
                <a:path w="21057" h="221099">
                  <a:moveTo>
                    <a:pt x="0" y="0"/>
                  </a:moveTo>
                  <a:lnTo>
                    <a:pt x="7236" y="27556"/>
                  </a:lnTo>
                  <a:lnTo>
                    <a:pt x="12997" y="80659"/>
                  </a:lnTo>
                  <a:lnTo>
                    <a:pt x="19464" y="136815"/>
                  </a:lnTo>
                  <a:lnTo>
                    <a:pt x="20742" y="192318"/>
                  </a:lnTo>
                  <a:lnTo>
                    <a:pt x="21056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9043980" y="6220368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9085810" y="6281570"/>
              <a:ext cx="168741" cy="212596"/>
            </a:xfrm>
            <a:custGeom>
              <a:avLst/>
              <a:gdLst/>
              <a:ahLst/>
              <a:cxnLst/>
              <a:rect l="0" t="0" r="0" b="0"/>
              <a:pathLst>
                <a:path w="168741" h="212596">
                  <a:moveTo>
                    <a:pt x="126625" y="33555"/>
                  </a:moveTo>
                  <a:lnTo>
                    <a:pt x="115447" y="16787"/>
                  </a:lnTo>
                  <a:lnTo>
                    <a:pt x="100601" y="5435"/>
                  </a:lnTo>
                  <a:lnTo>
                    <a:pt x="91728" y="770"/>
                  </a:lnTo>
                  <a:lnTo>
                    <a:pt x="82303" y="0"/>
                  </a:lnTo>
                  <a:lnTo>
                    <a:pt x="62473" y="5383"/>
                  </a:lnTo>
                  <a:lnTo>
                    <a:pt x="31578" y="27157"/>
                  </a:lnTo>
                  <a:lnTo>
                    <a:pt x="5787" y="67014"/>
                  </a:lnTo>
                  <a:lnTo>
                    <a:pt x="0" y="99118"/>
                  </a:lnTo>
                  <a:lnTo>
                    <a:pt x="2497" y="131714"/>
                  </a:lnTo>
                  <a:lnTo>
                    <a:pt x="17057" y="174033"/>
                  </a:lnTo>
                  <a:lnTo>
                    <a:pt x="29575" y="193865"/>
                  </a:lnTo>
                  <a:lnTo>
                    <a:pt x="49177" y="207359"/>
                  </a:lnTo>
                  <a:lnTo>
                    <a:pt x="60955" y="212595"/>
                  </a:lnTo>
                  <a:lnTo>
                    <a:pt x="86520" y="212174"/>
                  </a:lnTo>
                  <a:lnTo>
                    <a:pt x="111141" y="204188"/>
                  </a:lnTo>
                  <a:lnTo>
                    <a:pt x="129882" y="192840"/>
                  </a:lnTo>
                  <a:lnTo>
                    <a:pt x="168740" y="149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9307192" y="6283539"/>
              <a:ext cx="136871" cy="210571"/>
            </a:xfrm>
            <a:custGeom>
              <a:avLst/>
              <a:gdLst/>
              <a:ahLst/>
              <a:cxnLst/>
              <a:rect l="0" t="0" r="0" b="0"/>
              <a:pathLst>
                <a:path w="136871" h="210571">
                  <a:moveTo>
                    <a:pt x="0" y="0"/>
                  </a:moveTo>
                  <a:lnTo>
                    <a:pt x="15641" y="27556"/>
                  </a:lnTo>
                  <a:lnTo>
                    <a:pt x="34329" y="86898"/>
                  </a:lnTo>
                  <a:lnTo>
                    <a:pt x="53455" y="128303"/>
                  </a:lnTo>
                  <a:lnTo>
                    <a:pt x="103162" y="189685"/>
                  </a:lnTo>
                  <a:lnTo>
                    <a:pt x="117209" y="205967"/>
                  </a:lnTo>
                  <a:lnTo>
                    <a:pt x="122593" y="208671"/>
                  </a:lnTo>
                  <a:lnTo>
                    <a:pt x="13687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9307192" y="6294067"/>
              <a:ext cx="242156" cy="368499"/>
            </a:xfrm>
            <a:custGeom>
              <a:avLst/>
              <a:gdLst/>
              <a:ahLst/>
              <a:cxnLst/>
              <a:rect l="0" t="0" r="0" b="0"/>
              <a:pathLst>
                <a:path w="242156" h="368499">
                  <a:moveTo>
                    <a:pt x="242155" y="0"/>
                  </a:moveTo>
                  <a:lnTo>
                    <a:pt x="226514" y="17981"/>
                  </a:lnTo>
                  <a:lnTo>
                    <a:pt x="202548" y="74354"/>
                  </a:lnTo>
                  <a:lnTo>
                    <a:pt x="171371" y="126429"/>
                  </a:lnTo>
                  <a:lnTo>
                    <a:pt x="136793" y="187330"/>
                  </a:lnTo>
                  <a:lnTo>
                    <a:pt x="101765" y="241868"/>
                  </a:lnTo>
                  <a:lnTo>
                    <a:pt x="59661" y="305301"/>
                  </a:lnTo>
                  <a:lnTo>
                    <a:pt x="28466" y="344315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4617212" y="6736265"/>
            <a:ext cx="4658396" cy="442197"/>
            <a:chOff x="4617212" y="6736265"/>
            <a:chExt cx="4658396" cy="442197"/>
          </a:xfrm>
        </p:grpSpPr>
        <p:sp>
          <p:nvSpPr>
            <p:cNvPr id="338" name="Freeform 337"/>
            <p:cNvSpPr/>
            <p:nvPr/>
          </p:nvSpPr>
          <p:spPr>
            <a:xfrm>
              <a:off x="4617212" y="6757322"/>
              <a:ext cx="418205" cy="421140"/>
            </a:xfrm>
            <a:custGeom>
              <a:avLst/>
              <a:gdLst/>
              <a:ahLst/>
              <a:cxnLst/>
              <a:rect l="0" t="0" r="0" b="0"/>
              <a:pathLst>
                <a:path w="418205" h="421140">
                  <a:moveTo>
                    <a:pt x="36384" y="0"/>
                  </a:moveTo>
                  <a:lnTo>
                    <a:pt x="28051" y="37477"/>
                  </a:lnTo>
                  <a:lnTo>
                    <a:pt x="26289" y="94490"/>
                  </a:lnTo>
                  <a:lnTo>
                    <a:pt x="25984" y="150439"/>
                  </a:lnTo>
                  <a:lnTo>
                    <a:pt x="17475" y="209350"/>
                  </a:lnTo>
                  <a:lnTo>
                    <a:pt x="4530" y="271766"/>
                  </a:lnTo>
                  <a:lnTo>
                    <a:pt x="0" y="299769"/>
                  </a:lnTo>
                  <a:lnTo>
                    <a:pt x="1886" y="323913"/>
                  </a:lnTo>
                  <a:lnTo>
                    <a:pt x="9743" y="343222"/>
                  </a:lnTo>
                  <a:lnTo>
                    <a:pt x="15114" y="351647"/>
                  </a:lnTo>
                  <a:lnTo>
                    <a:pt x="23374" y="357264"/>
                  </a:lnTo>
                  <a:lnTo>
                    <a:pt x="45030" y="363505"/>
                  </a:lnTo>
                  <a:lnTo>
                    <a:pt x="105546" y="359506"/>
                  </a:lnTo>
                  <a:lnTo>
                    <a:pt x="153973" y="358423"/>
                  </a:lnTo>
                  <a:lnTo>
                    <a:pt x="211560" y="352469"/>
                  </a:lnTo>
                  <a:lnTo>
                    <a:pt x="273541" y="347264"/>
                  </a:lnTo>
                  <a:lnTo>
                    <a:pt x="323592" y="340499"/>
                  </a:lnTo>
                  <a:lnTo>
                    <a:pt x="379899" y="334501"/>
                  </a:lnTo>
                  <a:lnTo>
                    <a:pt x="391736" y="331795"/>
                  </a:lnTo>
                  <a:lnTo>
                    <a:pt x="397288" y="327651"/>
                  </a:lnTo>
                  <a:lnTo>
                    <a:pt x="398649" y="322549"/>
                  </a:lnTo>
                  <a:lnTo>
                    <a:pt x="397217" y="316808"/>
                  </a:lnTo>
                  <a:lnTo>
                    <a:pt x="383148" y="304190"/>
                  </a:lnTo>
                  <a:lnTo>
                    <a:pt x="329923" y="271251"/>
                  </a:lnTo>
                  <a:lnTo>
                    <a:pt x="269463" y="244182"/>
                  </a:lnTo>
                  <a:lnTo>
                    <a:pt x="267809" y="241166"/>
                  </a:lnTo>
                  <a:lnTo>
                    <a:pt x="272556" y="240325"/>
                  </a:lnTo>
                  <a:lnTo>
                    <a:pt x="322201" y="247382"/>
                  </a:lnTo>
                  <a:lnTo>
                    <a:pt x="377588" y="268447"/>
                  </a:lnTo>
                  <a:lnTo>
                    <a:pt x="397040" y="281527"/>
                  </a:lnTo>
                  <a:lnTo>
                    <a:pt x="410365" y="298257"/>
                  </a:lnTo>
                  <a:lnTo>
                    <a:pt x="415556" y="307633"/>
                  </a:lnTo>
                  <a:lnTo>
                    <a:pt x="418204" y="327408"/>
                  </a:lnTo>
                  <a:lnTo>
                    <a:pt x="410373" y="368699"/>
                  </a:lnTo>
                  <a:lnTo>
                    <a:pt x="395330" y="394553"/>
                  </a:lnTo>
                  <a:lnTo>
                    <a:pt x="379580" y="406593"/>
                  </a:lnTo>
                  <a:lnTo>
                    <a:pt x="341711" y="42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5279717" y="6820492"/>
              <a:ext cx="26647" cy="357970"/>
            </a:xfrm>
            <a:custGeom>
              <a:avLst/>
              <a:gdLst/>
              <a:ahLst/>
              <a:cxnLst/>
              <a:rect l="0" t="0" r="0" b="0"/>
              <a:pathLst>
                <a:path w="26647" h="357970">
                  <a:moveTo>
                    <a:pt x="5589" y="0"/>
                  </a:moveTo>
                  <a:lnTo>
                    <a:pt x="0" y="16768"/>
                  </a:lnTo>
                  <a:lnTo>
                    <a:pt x="375" y="34359"/>
                  </a:lnTo>
                  <a:lnTo>
                    <a:pt x="6072" y="91829"/>
                  </a:lnTo>
                  <a:lnTo>
                    <a:pt x="14564" y="152603"/>
                  </a:lnTo>
                  <a:lnTo>
                    <a:pt x="16980" y="213462"/>
                  </a:lnTo>
                  <a:lnTo>
                    <a:pt x="24390" y="264824"/>
                  </a:lnTo>
                  <a:lnTo>
                    <a:pt x="26200" y="319683"/>
                  </a:lnTo>
                  <a:lnTo>
                    <a:pt x="26646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5106321" y="6736265"/>
              <a:ext cx="379027" cy="221099"/>
            </a:xfrm>
            <a:custGeom>
              <a:avLst/>
              <a:gdLst/>
              <a:ahLst/>
              <a:cxnLst/>
              <a:rect l="0" t="0" r="0" b="0"/>
              <a:pathLst>
                <a:path w="379027" h="221099">
                  <a:moveTo>
                    <a:pt x="379026" y="0"/>
                  </a:moveTo>
                  <a:lnTo>
                    <a:pt x="328001" y="14572"/>
                  </a:lnTo>
                  <a:lnTo>
                    <a:pt x="272784" y="46155"/>
                  </a:lnTo>
                  <a:lnTo>
                    <a:pt x="220217" y="73804"/>
                  </a:lnTo>
                  <a:lnTo>
                    <a:pt x="164773" y="107385"/>
                  </a:lnTo>
                  <a:lnTo>
                    <a:pt x="106187" y="146751"/>
                  </a:lnTo>
                  <a:lnTo>
                    <a:pt x="52762" y="182408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5443233" y="6894192"/>
              <a:ext cx="200043" cy="263213"/>
            </a:xfrm>
            <a:custGeom>
              <a:avLst/>
              <a:gdLst/>
              <a:ahLst/>
              <a:cxnLst/>
              <a:rect l="0" t="0" r="0" b="0"/>
              <a:pathLst>
                <a:path w="200043" h="263213">
                  <a:moveTo>
                    <a:pt x="0" y="0"/>
                  </a:moveTo>
                  <a:lnTo>
                    <a:pt x="17959" y="57384"/>
                  </a:lnTo>
                  <a:lnTo>
                    <a:pt x="27028" y="109809"/>
                  </a:lnTo>
                  <a:lnTo>
                    <a:pt x="31405" y="167457"/>
                  </a:lnTo>
                  <a:lnTo>
                    <a:pt x="36575" y="199987"/>
                  </a:lnTo>
                  <a:lnTo>
                    <a:pt x="40761" y="205854"/>
                  </a:lnTo>
                  <a:lnTo>
                    <a:pt x="45891" y="205086"/>
                  </a:lnTo>
                  <a:lnTo>
                    <a:pt x="51651" y="199895"/>
                  </a:lnTo>
                  <a:lnTo>
                    <a:pt x="79346" y="145068"/>
                  </a:lnTo>
                  <a:lnTo>
                    <a:pt x="111340" y="101965"/>
                  </a:lnTo>
                  <a:lnTo>
                    <a:pt x="121020" y="97222"/>
                  </a:lnTo>
                  <a:lnTo>
                    <a:pt x="144254" y="95073"/>
                  </a:lnTo>
                  <a:lnTo>
                    <a:pt x="154661" y="98477"/>
                  </a:lnTo>
                  <a:lnTo>
                    <a:pt x="172464" y="111618"/>
                  </a:lnTo>
                  <a:lnTo>
                    <a:pt x="185055" y="135396"/>
                  </a:lnTo>
                  <a:lnTo>
                    <a:pt x="195601" y="181667"/>
                  </a:lnTo>
                  <a:lnTo>
                    <a:pt x="195607" y="226183"/>
                  </a:lnTo>
                  <a:lnTo>
                    <a:pt x="193392" y="246754"/>
                  </a:lnTo>
                  <a:lnTo>
                    <a:pt x="194438" y="252240"/>
                  </a:lnTo>
                  <a:lnTo>
                    <a:pt x="200042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5695917" y="6968313"/>
              <a:ext cx="154771" cy="167518"/>
            </a:xfrm>
            <a:custGeom>
              <a:avLst/>
              <a:gdLst/>
              <a:ahLst/>
              <a:cxnLst/>
              <a:rect l="0" t="0" r="0" b="0"/>
              <a:pathLst>
                <a:path w="154771" h="167518">
                  <a:moveTo>
                    <a:pt x="42114" y="20636"/>
                  </a:moveTo>
                  <a:lnTo>
                    <a:pt x="42114" y="69567"/>
                  </a:lnTo>
                  <a:lnTo>
                    <a:pt x="42114" y="128696"/>
                  </a:lnTo>
                  <a:lnTo>
                    <a:pt x="48353" y="150941"/>
                  </a:lnTo>
                  <a:lnTo>
                    <a:pt x="53293" y="160148"/>
                  </a:lnTo>
                  <a:lnTo>
                    <a:pt x="60095" y="165117"/>
                  </a:lnTo>
                  <a:lnTo>
                    <a:pt x="68139" y="167259"/>
                  </a:lnTo>
                  <a:lnTo>
                    <a:pt x="77012" y="167517"/>
                  </a:lnTo>
                  <a:lnTo>
                    <a:pt x="85267" y="164180"/>
                  </a:lnTo>
                  <a:lnTo>
                    <a:pt x="109232" y="141546"/>
                  </a:lnTo>
                  <a:lnTo>
                    <a:pt x="135700" y="105724"/>
                  </a:lnTo>
                  <a:lnTo>
                    <a:pt x="150822" y="65474"/>
                  </a:lnTo>
                  <a:lnTo>
                    <a:pt x="154770" y="37834"/>
                  </a:lnTo>
                  <a:lnTo>
                    <a:pt x="152313" y="26252"/>
                  </a:lnTo>
                  <a:lnTo>
                    <a:pt x="140224" y="7144"/>
                  </a:lnTo>
                  <a:lnTo>
                    <a:pt x="130918" y="2282"/>
                  </a:lnTo>
                  <a:lnTo>
                    <a:pt x="108099" y="0"/>
                  </a:lnTo>
                  <a:lnTo>
                    <a:pt x="44680" y="11087"/>
                  </a:lnTo>
                  <a:lnTo>
                    <a:pt x="0" y="206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5906487" y="6957729"/>
              <a:ext cx="336913" cy="199676"/>
            </a:xfrm>
            <a:custGeom>
              <a:avLst/>
              <a:gdLst/>
              <a:ahLst/>
              <a:cxnLst/>
              <a:rect l="0" t="0" r="0" b="0"/>
              <a:pathLst>
                <a:path w="336913" h="199676">
                  <a:moveTo>
                    <a:pt x="0" y="73333"/>
                  </a:moveTo>
                  <a:lnTo>
                    <a:pt x="14655" y="128474"/>
                  </a:lnTo>
                  <a:lnTo>
                    <a:pt x="24749" y="165710"/>
                  </a:lnTo>
                  <a:lnTo>
                    <a:pt x="27028" y="166504"/>
                  </a:lnTo>
                  <a:lnTo>
                    <a:pt x="36575" y="104753"/>
                  </a:lnTo>
                  <a:lnTo>
                    <a:pt x="51765" y="53153"/>
                  </a:lnTo>
                  <a:lnTo>
                    <a:pt x="67461" y="26539"/>
                  </a:lnTo>
                  <a:lnTo>
                    <a:pt x="86135" y="8472"/>
                  </a:lnTo>
                  <a:lnTo>
                    <a:pt x="96028" y="2017"/>
                  </a:lnTo>
                  <a:lnTo>
                    <a:pt x="107302" y="1223"/>
                  </a:lnTo>
                  <a:lnTo>
                    <a:pt x="132308" y="9698"/>
                  </a:lnTo>
                  <a:lnTo>
                    <a:pt x="152780" y="28284"/>
                  </a:lnTo>
                  <a:lnTo>
                    <a:pt x="161515" y="39791"/>
                  </a:lnTo>
                  <a:lnTo>
                    <a:pt x="171220" y="71294"/>
                  </a:lnTo>
                  <a:lnTo>
                    <a:pt x="183041" y="131941"/>
                  </a:lnTo>
                  <a:lnTo>
                    <a:pt x="182006" y="166738"/>
                  </a:lnTo>
                  <a:lnTo>
                    <a:pt x="180999" y="169528"/>
                  </a:lnTo>
                  <a:lnTo>
                    <a:pt x="179382" y="134145"/>
                  </a:lnTo>
                  <a:lnTo>
                    <a:pt x="184653" y="77027"/>
                  </a:lnTo>
                  <a:lnTo>
                    <a:pt x="212600" y="25883"/>
                  </a:lnTo>
                  <a:lnTo>
                    <a:pt x="227460" y="7011"/>
                  </a:lnTo>
                  <a:lnTo>
                    <a:pt x="235868" y="2213"/>
                  </a:lnTo>
                  <a:lnTo>
                    <a:pt x="254569" y="0"/>
                  </a:lnTo>
                  <a:lnTo>
                    <a:pt x="263300" y="4557"/>
                  </a:lnTo>
                  <a:lnTo>
                    <a:pt x="279239" y="22098"/>
                  </a:lnTo>
                  <a:lnTo>
                    <a:pt x="308086" y="83985"/>
                  </a:lnTo>
                  <a:lnTo>
                    <a:pt x="322726" y="140471"/>
                  </a:lnTo>
                  <a:lnTo>
                    <a:pt x="336912" y="1996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6304877" y="6944061"/>
              <a:ext cx="212264" cy="181759"/>
            </a:xfrm>
            <a:custGeom>
              <a:avLst/>
              <a:gdLst/>
              <a:ahLst/>
              <a:cxnLst/>
              <a:rect l="0" t="0" r="0" b="0"/>
              <a:pathLst>
                <a:path w="212264" h="181759">
                  <a:moveTo>
                    <a:pt x="138564" y="13302"/>
                  </a:moveTo>
                  <a:lnTo>
                    <a:pt x="127385" y="2124"/>
                  </a:lnTo>
                  <a:lnTo>
                    <a:pt x="120583" y="0"/>
                  </a:lnTo>
                  <a:lnTo>
                    <a:pt x="103666" y="762"/>
                  </a:lnTo>
                  <a:lnTo>
                    <a:pt x="58144" y="19187"/>
                  </a:lnTo>
                  <a:lnTo>
                    <a:pt x="40041" y="31905"/>
                  </a:lnTo>
                  <a:lnTo>
                    <a:pt x="27315" y="48477"/>
                  </a:lnTo>
                  <a:lnTo>
                    <a:pt x="4025" y="98888"/>
                  </a:lnTo>
                  <a:lnTo>
                    <a:pt x="0" y="128159"/>
                  </a:lnTo>
                  <a:lnTo>
                    <a:pt x="564" y="142516"/>
                  </a:lnTo>
                  <a:lnTo>
                    <a:pt x="4450" y="153256"/>
                  </a:lnTo>
                  <a:lnTo>
                    <a:pt x="18126" y="168310"/>
                  </a:lnTo>
                  <a:lnTo>
                    <a:pt x="26687" y="170454"/>
                  </a:lnTo>
                  <a:lnTo>
                    <a:pt x="45557" y="166595"/>
                  </a:lnTo>
                  <a:lnTo>
                    <a:pt x="70322" y="151269"/>
                  </a:lnTo>
                  <a:lnTo>
                    <a:pt x="106886" y="108318"/>
                  </a:lnTo>
                  <a:lnTo>
                    <a:pt x="139519" y="46539"/>
                  </a:lnTo>
                  <a:lnTo>
                    <a:pt x="146256" y="8202"/>
                  </a:lnTo>
                  <a:lnTo>
                    <a:pt x="146032" y="4053"/>
                  </a:lnTo>
                  <a:lnTo>
                    <a:pt x="144712" y="5966"/>
                  </a:lnTo>
                  <a:lnTo>
                    <a:pt x="141297" y="21739"/>
                  </a:lnTo>
                  <a:lnTo>
                    <a:pt x="139103" y="79526"/>
                  </a:lnTo>
                  <a:lnTo>
                    <a:pt x="141143" y="111755"/>
                  </a:lnTo>
                  <a:lnTo>
                    <a:pt x="149849" y="141676"/>
                  </a:lnTo>
                  <a:lnTo>
                    <a:pt x="164636" y="161214"/>
                  </a:lnTo>
                  <a:lnTo>
                    <a:pt x="181737" y="172627"/>
                  </a:lnTo>
                  <a:lnTo>
                    <a:pt x="212263" y="1817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6564124" y="6883664"/>
              <a:ext cx="187638" cy="273741"/>
            </a:xfrm>
            <a:custGeom>
              <a:avLst/>
              <a:gdLst/>
              <a:ahLst/>
              <a:cxnLst/>
              <a:rect l="0" t="0" r="0" b="0"/>
              <a:pathLst>
                <a:path w="187638" h="273741">
                  <a:moveTo>
                    <a:pt x="100415" y="0"/>
                  </a:moveTo>
                  <a:lnTo>
                    <a:pt x="60727" y="10744"/>
                  </a:lnTo>
                  <a:lnTo>
                    <a:pt x="28605" y="34769"/>
                  </a:lnTo>
                  <a:lnTo>
                    <a:pt x="11568" y="54057"/>
                  </a:lnTo>
                  <a:lnTo>
                    <a:pt x="2436" y="77447"/>
                  </a:lnTo>
                  <a:lnTo>
                    <a:pt x="0" y="90235"/>
                  </a:lnTo>
                  <a:lnTo>
                    <a:pt x="1886" y="99931"/>
                  </a:lnTo>
                  <a:lnTo>
                    <a:pt x="6653" y="107565"/>
                  </a:lnTo>
                  <a:lnTo>
                    <a:pt x="13340" y="113824"/>
                  </a:lnTo>
                  <a:lnTo>
                    <a:pt x="66101" y="132274"/>
                  </a:lnTo>
                  <a:lnTo>
                    <a:pt x="114554" y="143567"/>
                  </a:lnTo>
                  <a:lnTo>
                    <a:pt x="170322" y="160983"/>
                  </a:lnTo>
                  <a:lnTo>
                    <a:pt x="182115" y="166983"/>
                  </a:lnTo>
                  <a:lnTo>
                    <a:pt x="187637" y="176833"/>
                  </a:lnTo>
                  <a:lnTo>
                    <a:pt x="187533" y="203374"/>
                  </a:lnTo>
                  <a:lnTo>
                    <a:pt x="180721" y="215131"/>
                  </a:lnTo>
                  <a:lnTo>
                    <a:pt x="157553" y="234433"/>
                  </a:lnTo>
                  <a:lnTo>
                    <a:pt x="99700" y="257484"/>
                  </a:lnTo>
                  <a:lnTo>
                    <a:pt x="68829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7011980" y="6831021"/>
              <a:ext cx="143301" cy="326384"/>
            </a:xfrm>
            <a:custGeom>
              <a:avLst/>
              <a:gdLst/>
              <a:ahLst/>
              <a:cxnLst/>
              <a:rect l="0" t="0" r="0" b="0"/>
              <a:pathLst>
                <a:path w="143301" h="326384">
                  <a:moveTo>
                    <a:pt x="84227" y="0"/>
                  </a:moveTo>
                  <a:lnTo>
                    <a:pt x="103356" y="56214"/>
                  </a:lnTo>
                  <a:lnTo>
                    <a:pt x="124227" y="111666"/>
                  </a:lnTo>
                  <a:lnTo>
                    <a:pt x="142441" y="170249"/>
                  </a:lnTo>
                  <a:lnTo>
                    <a:pt x="143300" y="233368"/>
                  </a:lnTo>
                  <a:lnTo>
                    <a:pt x="137387" y="263985"/>
                  </a:lnTo>
                  <a:lnTo>
                    <a:pt x="126961" y="285393"/>
                  </a:lnTo>
                  <a:lnTo>
                    <a:pt x="102349" y="310598"/>
                  </a:lnTo>
                  <a:lnTo>
                    <a:pt x="76683" y="319367"/>
                  </a:lnTo>
                  <a:lnTo>
                    <a:pt x="35589" y="324304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6917223" y="6736265"/>
              <a:ext cx="410612" cy="63171"/>
            </a:xfrm>
            <a:custGeom>
              <a:avLst/>
              <a:gdLst/>
              <a:ahLst/>
              <a:cxnLst/>
              <a:rect l="0" t="0" r="0" b="0"/>
              <a:pathLst>
                <a:path w="410612" h="63171">
                  <a:moveTo>
                    <a:pt x="0" y="63170"/>
                  </a:moveTo>
                  <a:lnTo>
                    <a:pt x="33622" y="60831"/>
                  </a:lnTo>
                  <a:lnTo>
                    <a:pt x="76513" y="47529"/>
                  </a:lnTo>
                  <a:lnTo>
                    <a:pt x="121354" y="39451"/>
                  </a:lnTo>
                  <a:lnTo>
                    <a:pt x="171268" y="28327"/>
                  </a:lnTo>
                  <a:lnTo>
                    <a:pt x="227980" y="15257"/>
                  </a:lnTo>
                  <a:lnTo>
                    <a:pt x="281123" y="8343"/>
                  </a:lnTo>
                  <a:lnTo>
                    <a:pt x="336940" y="1648"/>
                  </a:lnTo>
                  <a:lnTo>
                    <a:pt x="397675" y="217"/>
                  </a:lnTo>
                  <a:lnTo>
                    <a:pt x="4106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7263628" y="6901515"/>
              <a:ext cx="178169" cy="224305"/>
            </a:xfrm>
            <a:custGeom>
              <a:avLst/>
              <a:gdLst/>
              <a:ahLst/>
              <a:cxnLst/>
              <a:rect l="0" t="0" r="0" b="0"/>
              <a:pathLst>
                <a:path w="178169" h="224305">
                  <a:moveTo>
                    <a:pt x="32621" y="76905"/>
                  </a:moveTo>
                  <a:lnTo>
                    <a:pt x="91238" y="85970"/>
                  </a:lnTo>
                  <a:lnTo>
                    <a:pt x="131618" y="81411"/>
                  </a:lnTo>
                  <a:lnTo>
                    <a:pt x="167628" y="67061"/>
                  </a:lnTo>
                  <a:lnTo>
                    <a:pt x="174099" y="59814"/>
                  </a:lnTo>
                  <a:lnTo>
                    <a:pt x="177242" y="51473"/>
                  </a:lnTo>
                  <a:lnTo>
                    <a:pt x="178168" y="42403"/>
                  </a:lnTo>
                  <a:lnTo>
                    <a:pt x="172958" y="26085"/>
                  </a:lnTo>
                  <a:lnTo>
                    <a:pt x="168293" y="18459"/>
                  </a:lnTo>
                  <a:lnTo>
                    <a:pt x="153751" y="6865"/>
                  </a:lnTo>
                  <a:lnTo>
                    <a:pt x="144959" y="2135"/>
                  </a:lnTo>
                  <a:lnTo>
                    <a:pt x="125833" y="0"/>
                  </a:lnTo>
                  <a:lnTo>
                    <a:pt x="115819" y="1068"/>
                  </a:lnTo>
                  <a:lnTo>
                    <a:pt x="79370" y="19339"/>
                  </a:lnTo>
                  <a:lnTo>
                    <a:pt x="50112" y="41391"/>
                  </a:lnTo>
                  <a:lnTo>
                    <a:pt x="12019" y="99755"/>
                  </a:lnTo>
                  <a:lnTo>
                    <a:pt x="4848" y="113195"/>
                  </a:lnTo>
                  <a:lnTo>
                    <a:pt x="0" y="140607"/>
                  </a:lnTo>
                  <a:lnTo>
                    <a:pt x="345" y="154467"/>
                  </a:lnTo>
                  <a:lnTo>
                    <a:pt x="4085" y="166048"/>
                  </a:lnTo>
                  <a:lnTo>
                    <a:pt x="17599" y="185154"/>
                  </a:lnTo>
                  <a:lnTo>
                    <a:pt x="38422" y="198325"/>
                  </a:lnTo>
                  <a:lnTo>
                    <a:pt x="89918" y="216313"/>
                  </a:lnTo>
                  <a:lnTo>
                    <a:pt x="148434" y="2243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7570372" y="6776300"/>
              <a:ext cx="147018" cy="349520"/>
            </a:xfrm>
            <a:custGeom>
              <a:avLst/>
              <a:gdLst/>
              <a:ahLst/>
              <a:cxnLst/>
              <a:rect l="0" t="0" r="0" b="0"/>
              <a:pathLst>
                <a:path w="147018" h="349520">
                  <a:moveTo>
                    <a:pt x="147017" y="54721"/>
                  </a:moveTo>
                  <a:lnTo>
                    <a:pt x="137442" y="30674"/>
                  </a:lnTo>
                  <a:lnTo>
                    <a:pt x="126774" y="16347"/>
                  </a:lnTo>
                  <a:lnTo>
                    <a:pt x="107994" y="5300"/>
                  </a:lnTo>
                  <a:lnTo>
                    <a:pt x="96435" y="717"/>
                  </a:lnTo>
                  <a:lnTo>
                    <a:pt x="85220" y="0"/>
                  </a:lnTo>
                  <a:lnTo>
                    <a:pt x="63399" y="5444"/>
                  </a:lnTo>
                  <a:lnTo>
                    <a:pt x="45123" y="18782"/>
                  </a:lnTo>
                  <a:lnTo>
                    <a:pt x="21679" y="49142"/>
                  </a:lnTo>
                  <a:lnTo>
                    <a:pt x="14326" y="61530"/>
                  </a:lnTo>
                  <a:lnTo>
                    <a:pt x="3976" y="112500"/>
                  </a:lnTo>
                  <a:lnTo>
                    <a:pt x="908" y="172057"/>
                  </a:lnTo>
                  <a:lnTo>
                    <a:pt x="0" y="222978"/>
                  </a:lnTo>
                  <a:lnTo>
                    <a:pt x="8099" y="280936"/>
                  </a:lnTo>
                  <a:lnTo>
                    <a:pt x="20964" y="324274"/>
                  </a:lnTo>
                  <a:lnTo>
                    <a:pt x="31204" y="3495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7506819" y="6999477"/>
              <a:ext cx="147400" cy="1"/>
            </a:xfrm>
            <a:custGeom>
              <a:avLst/>
              <a:gdLst/>
              <a:ahLst/>
              <a:cxnLst/>
              <a:rect l="0" t="0" r="0" b="0"/>
              <a:pathLst>
                <a:path w="147400" h="1">
                  <a:moveTo>
                    <a:pt x="0" y="0"/>
                  </a:moveTo>
                  <a:lnTo>
                    <a:pt x="48931" y="0"/>
                  </a:lnTo>
                  <a:lnTo>
                    <a:pt x="96776" y="0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7782978" y="6782367"/>
              <a:ext cx="218681" cy="343453"/>
            </a:xfrm>
            <a:custGeom>
              <a:avLst/>
              <a:gdLst/>
              <a:ahLst/>
              <a:cxnLst/>
              <a:rect l="0" t="0" r="0" b="0"/>
              <a:pathLst>
                <a:path w="218681" h="343453">
                  <a:moveTo>
                    <a:pt x="218680" y="48654"/>
                  </a:moveTo>
                  <a:lnTo>
                    <a:pt x="209105" y="24607"/>
                  </a:lnTo>
                  <a:lnTo>
                    <a:pt x="198437" y="10280"/>
                  </a:lnTo>
                  <a:lnTo>
                    <a:pt x="179658" y="2353"/>
                  </a:lnTo>
                  <a:lnTo>
                    <a:pt x="156883" y="0"/>
                  </a:lnTo>
                  <a:lnTo>
                    <a:pt x="97458" y="11037"/>
                  </a:lnTo>
                  <a:lnTo>
                    <a:pt x="67859" y="26459"/>
                  </a:lnTo>
                  <a:lnTo>
                    <a:pt x="38683" y="51436"/>
                  </a:lnTo>
                  <a:lnTo>
                    <a:pt x="24428" y="77186"/>
                  </a:lnTo>
                  <a:lnTo>
                    <a:pt x="5744" y="130199"/>
                  </a:lnTo>
                  <a:lnTo>
                    <a:pt x="0" y="180440"/>
                  </a:lnTo>
                  <a:lnTo>
                    <a:pt x="6465" y="237422"/>
                  </a:lnTo>
                  <a:lnTo>
                    <a:pt x="19007" y="299457"/>
                  </a:lnTo>
                  <a:lnTo>
                    <a:pt x="23482" y="323898"/>
                  </a:lnTo>
                  <a:lnTo>
                    <a:pt x="23037" y="330417"/>
                  </a:lnTo>
                  <a:lnTo>
                    <a:pt x="18639" y="3434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7738446" y="6925883"/>
              <a:ext cx="400084" cy="213180"/>
            </a:xfrm>
            <a:custGeom>
              <a:avLst/>
              <a:gdLst/>
              <a:ahLst/>
              <a:cxnLst/>
              <a:rect l="0" t="0" r="0" b="0"/>
              <a:pathLst>
                <a:path w="400084" h="213180">
                  <a:moveTo>
                    <a:pt x="0" y="63066"/>
                  </a:moveTo>
                  <a:lnTo>
                    <a:pt x="19151" y="79876"/>
                  </a:lnTo>
                  <a:lnTo>
                    <a:pt x="73217" y="106974"/>
                  </a:lnTo>
                  <a:lnTo>
                    <a:pt x="131359" y="128454"/>
                  </a:lnTo>
                  <a:lnTo>
                    <a:pt x="173711" y="133133"/>
                  </a:lnTo>
                  <a:lnTo>
                    <a:pt x="229416" y="124826"/>
                  </a:lnTo>
                  <a:lnTo>
                    <a:pt x="280495" y="112170"/>
                  </a:lnTo>
                  <a:lnTo>
                    <a:pt x="319026" y="93602"/>
                  </a:lnTo>
                  <a:lnTo>
                    <a:pt x="335982" y="78977"/>
                  </a:lnTo>
                  <a:lnTo>
                    <a:pt x="347417" y="60778"/>
                  </a:lnTo>
                  <a:lnTo>
                    <a:pt x="354843" y="25213"/>
                  </a:lnTo>
                  <a:lnTo>
                    <a:pt x="352376" y="15603"/>
                  </a:lnTo>
                  <a:lnTo>
                    <a:pt x="347221" y="8028"/>
                  </a:lnTo>
                  <a:lnTo>
                    <a:pt x="340275" y="1807"/>
                  </a:lnTo>
                  <a:lnTo>
                    <a:pt x="330965" y="0"/>
                  </a:lnTo>
                  <a:lnTo>
                    <a:pt x="308143" y="4230"/>
                  </a:lnTo>
                  <a:lnTo>
                    <a:pt x="268986" y="25355"/>
                  </a:lnTo>
                  <a:lnTo>
                    <a:pt x="238927" y="59431"/>
                  </a:lnTo>
                  <a:lnTo>
                    <a:pt x="229022" y="91865"/>
                  </a:lnTo>
                  <a:lnTo>
                    <a:pt x="226565" y="143348"/>
                  </a:lnTo>
                  <a:lnTo>
                    <a:pt x="231717" y="171276"/>
                  </a:lnTo>
                  <a:lnTo>
                    <a:pt x="241806" y="191487"/>
                  </a:lnTo>
                  <a:lnTo>
                    <a:pt x="257208" y="205150"/>
                  </a:lnTo>
                  <a:lnTo>
                    <a:pt x="266228" y="210431"/>
                  </a:lnTo>
                  <a:lnTo>
                    <a:pt x="288730" y="213179"/>
                  </a:lnTo>
                  <a:lnTo>
                    <a:pt x="330825" y="205029"/>
                  </a:lnTo>
                  <a:lnTo>
                    <a:pt x="370983" y="187797"/>
                  </a:lnTo>
                  <a:lnTo>
                    <a:pt x="400083" y="1683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8222757" y="6915249"/>
              <a:ext cx="94757" cy="190799"/>
            </a:xfrm>
            <a:custGeom>
              <a:avLst/>
              <a:gdLst/>
              <a:ahLst/>
              <a:cxnLst/>
              <a:rect l="0" t="0" r="0" b="0"/>
              <a:pathLst>
                <a:path w="94757" h="190799">
                  <a:moveTo>
                    <a:pt x="0" y="21056"/>
                  </a:moveTo>
                  <a:lnTo>
                    <a:pt x="0" y="79674"/>
                  </a:lnTo>
                  <a:lnTo>
                    <a:pt x="11453" y="139390"/>
                  </a:lnTo>
                  <a:lnTo>
                    <a:pt x="24450" y="176612"/>
                  </a:lnTo>
                  <a:lnTo>
                    <a:pt x="30338" y="187931"/>
                  </a:lnTo>
                  <a:lnTo>
                    <a:pt x="34263" y="190798"/>
                  </a:lnTo>
                  <a:lnTo>
                    <a:pt x="36880" y="188030"/>
                  </a:lnTo>
                  <a:lnTo>
                    <a:pt x="38625" y="181505"/>
                  </a:lnTo>
                  <a:lnTo>
                    <a:pt x="32743" y="120049"/>
                  </a:lnTo>
                  <a:lnTo>
                    <a:pt x="43191" y="60609"/>
                  </a:lnTo>
                  <a:lnTo>
                    <a:pt x="46341" y="47425"/>
                  </a:lnTo>
                  <a:lnTo>
                    <a:pt x="51951" y="37465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8445708" y="6873135"/>
              <a:ext cx="184034" cy="211461"/>
            </a:xfrm>
            <a:custGeom>
              <a:avLst/>
              <a:gdLst/>
              <a:ahLst/>
              <a:cxnLst/>
              <a:rect l="0" t="0" r="0" b="0"/>
              <a:pathLst>
                <a:path w="184034" h="211461">
                  <a:moveTo>
                    <a:pt x="145546" y="0"/>
                  </a:moveTo>
                  <a:lnTo>
                    <a:pt x="86929" y="14654"/>
                  </a:lnTo>
                  <a:lnTo>
                    <a:pt x="33925" y="35433"/>
                  </a:lnTo>
                  <a:lnTo>
                    <a:pt x="10539" y="44214"/>
                  </a:lnTo>
                  <a:lnTo>
                    <a:pt x="4069" y="50533"/>
                  </a:lnTo>
                  <a:lnTo>
                    <a:pt x="925" y="58255"/>
                  </a:lnTo>
                  <a:lnTo>
                    <a:pt x="0" y="66913"/>
                  </a:lnTo>
                  <a:lnTo>
                    <a:pt x="4062" y="73854"/>
                  </a:lnTo>
                  <a:lnTo>
                    <a:pt x="21053" y="84687"/>
                  </a:lnTo>
                  <a:lnTo>
                    <a:pt x="82537" y="108526"/>
                  </a:lnTo>
                  <a:lnTo>
                    <a:pt x="140163" y="123950"/>
                  </a:lnTo>
                  <a:lnTo>
                    <a:pt x="169279" y="135417"/>
                  </a:lnTo>
                  <a:lnTo>
                    <a:pt x="177745" y="144090"/>
                  </a:lnTo>
                  <a:lnTo>
                    <a:pt x="182220" y="154552"/>
                  </a:lnTo>
                  <a:lnTo>
                    <a:pt x="184033" y="166206"/>
                  </a:lnTo>
                  <a:lnTo>
                    <a:pt x="178224" y="176315"/>
                  </a:lnTo>
                  <a:lnTo>
                    <a:pt x="153051" y="193786"/>
                  </a:lnTo>
                  <a:lnTo>
                    <a:pt x="99417" y="211186"/>
                  </a:lnTo>
                  <a:lnTo>
                    <a:pt x="38216" y="211460"/>
                  </a:lnTo>
                  <a:lnTo>
                    <a:pt x="19204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8675482" y="6880830"/>
              <a:ext cx="226961" cy="186722"/>
            </a:xfrm>
            <a:custGeom>
              <a:avLst/>
              <a:gdLst/>
              <a:ahLst/>
              <a:cxnLst/>
              <a:rect l="0" t="0" r="0" b="0"/>
              <a:pathLst>
                <a:path w="226961" h="186722">
                  <a:moveTo>
                    <a:pt x="42115" y="23890"/>
                  </a:moveTo>
                  <a:lnTo>
                    <a:pt x="33781" y="61368"/>
                  </a:lnTo>
                  <a:lnTo>
                    <a:pt x="32019" y="112792"/>
                  </a:lnTo>
                  <a:lnTo>
                    <a:pt x="38017" y="137101"/>
                  </a:lnTo>
                  <a:lnTo>
                    <a:pt x="49652" y="158434"/>
                  </a:lnTo>
                  <a:lnTo>
                    <a:pt x="66522" y="175714"/>
                  </a:lnTo>
                  <a:lnTo>
                    <a:pt x="91956" y="184954"/>
                  </a:lnTo>
                  <a:lnTo>
                    <a:pt x="122758" y="186721"/>
                  </a:lnTo>
                  <a:lnTo>
                    <a:pt x="169474" y="174562"/>
                  </a:lnTo>
                  <a:lnTo>
                    <a:pt x="190746" y="162605"/>
                  </a:lnTo>
                  <a:lnTo>
                    <a:pt x="215875" y="131542"/>
                  </a:lnTo>
                  <a:lnTo>
                    <a:pt x="224626" y="106051"/>
                  </a:lnTo>
                  <a:lnTo>
                    <a:pt x="226960" y="92702"/>
                  </a:lnTo>
                  <a:lnTo>
                    <a:pt x="223314" y="65392"/>
                  </a:lnTo>
                  <a:lnTo>
                    <a:pt x="219066" y="51558"/>
                  </a:lnTo>
                  <a:lnTo>
                    <a:pt x="201868" y="29948"/>
                  </a:lnTo>
                  <a:lnTo>
                    <a:pt x="177457" y="13714"/>
                  </a:lnTo>
                  <a:lnTo>
                    <a:pt x="147110" y="2600"/>
                  </a:lnTo>
                  <a:lnTo>
                    <a:pt x="120365" y="0"/>
                  </a:lnTo>
                  <a:lnTo>
                    <a:pt x="57831" y="2274"/>
                  </a:lnTo>
                  <a:lnTo>
                    <a:pt x="0" y="133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9017333" y="6865777"/>
              <a:ext cx="258275" cy="207400"/>
            </a:xfrm>
            <a:custGeom>
              <a:avLst/>
              <a:gdLst/>
              <a:ahLst/>
              <a:cxnLst/>
              <a:rect l="0" t="0" r="0" b="0"/>
              <a:pathLst>
                <a:path w="258275" h="207400">
                  <a:moveTo>
                    <a:pt x="5590" y="165285"/>
                  </a:moveTo>
                  <a:lnTo>
                    <a:pt x="0" y="106669"/>
                  </a:lnTo>
                  <a:lnTo>
                    <a:pt x="2114" y="60700"/>
                  </a:lnTo>
                  <a:lnTo>
                    <a:pt x="10284" y="36525"/>
                  </a:lnTo>
                  <a:lnTo>
                    <a:pt x="15738" y="26802"/>
                  </a:lnTo>
                  <a:lnTo>
                    <a:pt x="34277" y="12881"/>
                  </a:lnTo>
                  <a:lnTo>
                    <a:pt x="59284" y="3963"/>
                  </a:lnTo>
                  <a:lnTo>
                    <a:pt x="89895" y="0"/>
                  </a:lnTo>
                  <a:lnTo>
                    <a:pt x="122997" y="7597"/>
                  </a:lnTo>
                  <a:lnTo>
                    <a:pt x="168279" y="31605"/>
                  </a:lnTo>
                  <a:lnTo>
                    <a:pt x="209431" y="71159"/>
                  </a:lnTo>
                  <a:lnTo>
                    <a:pt x="231685" y="121172"/>
                  </a:lnTo>
                  <a:lnTo>
                    <a:pt x="250988" y="184461"/>
                  </a:lnTo>
                  <a:lnTo>
                    <a:pt x="258274" y="20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7521738" y="7178461"/>
            <a:ext cx="2351209" cy="779110"/>
            <a:chOff x="7521738" y="7178461"/>
            <a:chExt cx="2351209" cy="779110"/>
          </a:xfrm>
        </p:grpSpPr>
        <p:sp>
          <p:nvSpPr>
            <p:cNvPr id="358" name="Freeform 357"/>
            <p:cNvSpPr/>
            <p:nvPr/>
          </p:nvSpPr>
          <p:spPr>
            <a:xfrm>
              <a:off x="7521738" y="7325398"/>
              <a:ext cx="185124" cy="263676"/>
            </a:xfrm>
            <a:custGeom>
              <a:avLst/>
              <a:gdLst/>
              <a:ahLst/>
              <a:cxnLst/>
              <a:rect l="0" t="0" r="0" b="0"/>
              <a:pathLst>
                <a:path w="185124" h="263676">
                  <a:moveTo>
                    <a:pt x="16666" y="462"/>
                  </a:moveTo>
                  <a:lnTo>
                    <a:pt x="5488" y="11640"/>
                  </a:lnTo>
                  <a:lnTo>
                    <a:pt x="0" y="32727"/>
                  </a:lnTo>
                  <a:lnTo>
                    <a:pt x="30" y="74363"/>
                  </a:lnTo>
                  <a:lnTo>
                    <a:pt x="4931" y="130354"/>
                  </a:lnTo>
                  <a:lnTo>
                    <a:pt x="11370" y="183618"/>
                  </a:lnTo>
                  <a:lnTo>
                    <a:pt x="21686" y="231093"/>
                  </a:lnTo>
                  <a:lnTo>
                    <a:pt x="5610" y="168900"/>
                  </a:lnTo>
                  <a:lnTo>
                    <a:pt x="1692" y="122509"/>
                  </a:lnTo>
                  <a:lnTo>
                    <a:pt x="10849" y="64215"/>
                  </a:lnTo>
                  <a:lnTo>
                    <a:pt x="26121" y="30400"/>
                  </a:lnTo>
                  <a:lnTo>
                    <a:pt x="56643" y="5563"/>
                  </a:lnTo>
                  <a:lnTo>
                    <a:pt x="82006" y="0"/>
                  </a:lnTo>
                  <a:lnTo>
                    <a:pt x="106537" y="2596"/>
                  </a:lnTo>
                  <a:lnTo>
                    <a:pt x="125239" y="11550"/>
                  </a:lnTo>
                  <a:lnTo>
                    <a:pt x="138231" y="26447"/>
                  </a:lnTo>
                  <a:lnTo>
                    <a:pt x="163646" y="85123"/>
                  </a:lnTo>
                  <a:lnTo>
                    <a:pt x="171350" y="119524"/>
                  </a:lnTo>
                  <a:lnTo>
                    <a:pt x="173953" y="178659"/>
                  </a:lnTo>
                  <a:lnTo>
                    <a:pt x="181703" y="234750"/>
                  </a:lnTo>
                  <a:lnTo>
                    <a:pt x="185123" y="2636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7820222" y="7319559"/>
              <a:ext cx="213023" cy="227401"/>
            </a:xfrm>
            <a:custGeom>
              <a:avLst/>
              <a:gdLst/>
              <a:ahLst/>
              <a:cxnLst/>
              <a:rect l="0" t="0" r="0" b="0"/>
              <a:pathLst>
                <a:path w="213023" h="227401">
                  <a:moveTo>
                    <a:pt x="160379" y="48415"/>
                  </a:moveTo>
                  <a:lnTo>
                    <a:pt x="150804" y="24369"/>
                  </a:lnTo>
                  <a:lnTo>
                    <a:pt x="140136" y="10042"/>
                  </a:lnTo>
                  <a:lnTo>
                    <a:pt x="121356" y="2114"/>
                  </a:lnTo>
                  <a:lnTo>
                    <a:pt x="109798" y="0"/>
                  </a:lnTo>
                  <a:lnTo>
                    <a:pt x="84476" y="7011"/>
                  </a:lnTo>
                  <a:lnTo>
                    <a:pt x="35682" y="40107"/>
                  </a:lnTo>
                  <a:lnTo>
                    <a:pt x="14118" y="70130"/>
                  </a:lnTo>
                  <a:lnTo>
                    <a:pt x="319" y="112432"/>
                  </a:lnTo>
                  <a:lnTo>
                    <a:pt x="0" y="150831"/>
                  </a:lnTo>
                  <a:lnTo>
                    <a:pt x="7314" y="195613"/>
                  </a:lnTo>
                  <a:lnTo>
                    <a:pt x="12712" y="207378"/>
                  </a:lnTo>
                  <a:lnTo>
                    <a:pt x="28069" y="223571"/>
                  </a:lnTo>
                  <a:lnTo>
                    <a:pt x="38247" y="226017"/>
                  </a:lnTo>
                  <a:lnTo>
                    <a:pt x="62035" y="222496"/>
                  </a:lnTo>
                  <a:lnTo>
                    <a:pt x="85085" y="203774"/>
                  </a:lnTo>
                  <a:lnTo>
                    <a:pt x="111554" y="166587"/>
                  </a:lnTo>
                  <a:lnTo>
                    <a:pt x="134929" y="108388"/>
                  </a:lnTo>
                  <a:lnTo>
                    <a:pt x="146080" y="57216"/>
                  </a:lnTo>
                  <a:lnTo>
                    <a:pt x="154452" y="19567"/>
                  </a:lnTo>
                  <a:lnTo>
                    <a:pt x="154089" y="18655"/>
                  </a:lnTo>
                  <a:lnTo>
                    <a:pt x="152677" y="21556"/>
                  </a:lnTo>
                  <a:lnTo>
                    <a:pt x="151579" y="70579"/>
                  </a:lnTo>
                  <a:lnTo>
                    <a:pt x="158421" y="132451"/>
                  </a:lnTo>
                  <a:lnTo>
                    <a:pt x="169028" y="191078"/>
                  </a:lnTo>
                  <a:lnTo>
                    <a:pt x="180211" y="215546"/>
                  </a:lnTo>
                  <a:lnTo>
                    <a:pt x="186468" y="221837"/>
                  </a:lnTo>
                  <a:lnTo>
                    <a:pt x="192980" y="224861"/>
                  </a:lnTo>
                  <a:lnTo>
                    <a:pt x="213022" y="227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8109138" y="7262689"/>
              <a:ext cx="18863" cy="263214"/>
            </a:xfrm>
            <a:custGeom>
              <a:avLst/>
              <a:gdLst/>
              <a:ahLst/>
              <a:cxnLst/>
              <a:rect l="0" t="0" r="0" b="0"/>
              <a:pathLst>
                <a:path w="18863" h="263214">
                  <a:moveTo>
                    <a:pt x="8334" y="0"/>
                  </a:moveTo>
                  <a:lnTo>
                    <a:pt x="0" y="37479"/>
                  </a:lnTo>
                  <a:lnTo>
                    <a:pt x="1575" y="75446"/>
                  </a:lnTo>
                  <a:lnTo>
                    <a:pt x="6332" y="125689"/>
                  </a:lnTo>
                  <a:lnTo>
                    <a:pt x="7740" y="183081"/>
                  </a:lnTo>
                  <a:lnTo>
                    <a:pt x="13806" y="244395"/>
                  </a:lnTo>
                  <a:lnTo>
                    <a:pt x="18862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8043773" y="7338502"/>
              <a:ext cx="284270" cy="208458"/>
            </a:xfrm>
            <a:custGeom>
              <a:avLst/>
              <a:gdLst/>
              <a:ahLst/>
              <a:cxnLst/>
              <a:rect l="0" t="0" r="0" b="0"/>
              <a:pathLst>
                <a:path w="284270" h="208458">
                  <a:moveTo>
                    <a:pt x="0" y="61057"/>
                  </a:moveTo>
                  <a:lnTo>
                    <a:pt x="61110" y="35863"/>
                  </a:lnTo>
                  <a:lnTo>
                    <a:pt x="115541" y="15814"/>
                  </a:lnTo>
                  <a:lnTo>
                    <a:pt x="171540" y="1056"/>
                  </a:lnTo>
                  <a:lnTo>
                    <a:pt x="184550" y="0"/>
                  </a:lnTo>
                  <a:lnTo>
                    <a:pt x="208364" y="8184"/>
                  </a:lnTo>
                  <a:lnTo>
                    <a:pt x="219627" y="15280"/>
                  </a:lnTo>
                  <a:lnTo>
                    <a:pt x="235262" y="38762"/>
                  </a:lnTo>
                  <a:lnTo>
                    <a:pt x="244940" y="69867"/>
                  </a:lnTo>
                  <a:lnTo>
                    <a:pt x="249219" y="124499"/>
                  </a:lnTo>
                  <a:lnTo>
                    <a:pt x="247016" y="182947"/>
                  </a:lnTo>
                  <a:lnTo>
                    <a:pt x="248905" y="194960"/>
                  </a:lnTo>
                  <a:lnTo>
                    <a:pt x="253674" y="201798"/>
                  </a:lnTo>
                  <a:lnTo>
                    <a:pt x="260363" y="205188"/>
                  </a:lnTo>
                  <a:lnTo>
                    <a:pt x="284269" y="2084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8391213" y="7348063"/>
              <a:ext cx="149561" cy="176127"/>
            </a:xfrm>
            <a:custGeom>
              <a:avLst/>
              <a:gdLst/>
              <a:ahLst/>
              <a:cxnLst/>
              <a:rect l="0" t="0" r="0" b="0"/>
              <a:pathLst>
                <a:path w="149561" h="176127">
                  <a:moveTo>
                    <a:pt x="21056" y="9382"/>
                  </a:moveTo>
                  <a:lnTo>
                    <a:pt x="21056" y="69766"/>
                  </a:lnTo>
                  <a:lnTo>
                    <a:pt x="26646" y="131015"/>
                  </a:lnTo>
                  <a:lnTo>
                    <a:pt x="38749" y="154688"/>
                  </a:lnTo>
                  <a:lnTo>
                    <a:pt x="46890" y="165915"/>
                  </a:lnTo>
                  <a:lnTo>
                    <a:pt x="56996" y="172229"/>
                  </a:lnTo>
                  <a:lnTo>
                    <a:pt x="80704" y="176126"/>
                  </a:lnTo>
                  <a:lnTo>
                    <a:pt x="91237" y="173187"/>
                  </a:lnTo>
                  <a:lnTo>
                    <a:pt x="109180" y="160563"/>
                  </a:lnTo>
                  <a:lnTo>
                    <a:pt x="138593" y="109392"/>
                  </a:lnTo>
                  <a:lnTo>
                    <a:pt x="148554" y="85417"/>
                  </a:lnTo>
                  <a:lnTo>
                    <a:pt x="149560" y="41010"/>
                  </a:lnTo>
                  <a:lnTo>
                    <a:pt x="142120" y="17200"/>
                  </a:lnTo>
                  <a:lnTo>
                    <a:pt x="136861" y="7575"/>
                  </a:lnTo>
                  <a:lnTo>
                    <a:pt x="129845" y="2329"/>
                  </a:lnTo>
                  <a:lnTo>
                    <a:pt x="121659" y="0"/>
                  </a:lnTo>
                  <a:lnTo>
                    <a:pt x="93369" y="2313"/>
                  </a:lnTo>
                  <a:lnTo>
                    <a:pt x="35865" y="24093"/>
                  </a:lnTo>
                  <a:lnTo>
                    <a:pt x="0" y="409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8633368" y="7283014"/>
              <a:ext cx="178727" cy="232360"/>
            </a:xfrm>
            <a:custGeom>
              <a:avLst/>
              <a:gdLst/>
              <a:ahLst/>
              <a:cxnLst/>
              <a:rect l="0" t="0" r="0" b="0"/>
              <a:pathLst>
                <a:path w="178727" h="232360">
                  <a:moveTo>
                    <a:pt x="0" y="21790"/>
                  </a:moveTo>
                  <a:lnTo>
                    <a:pt x="8333" y="59267"/>
                  </a:lnTo>
                  <a:lnTo>
                    <a:pt x="10094" y="110691"/>
                  </a:lnTo>
                  <a:lnTo>
                    <a:pt x="2139" y="171536"/>
                  </a:lnTo>
                  <a:lnTo>
                    <a:pt x="2120" y="188949"/>
                  </a:lnTo>
                  <a:lnTo>
                    <a:pt x="3754" y="187042"/>
                  </a:lnTo>
                  <a:lnTo>
                    <a:pt x="29720" y="128065"/>
                  </a:lnTo>
                  <a:lnTo>
                    <a:pt x="57293" y="74562"/>
                  </a:lnTo>
                  <a:lnTo>
                    <a:pt x="91398" y="21807"/>
                  </a:lnTo>
                  <a:lnTo>
                    <a:pt x="111591" y="6979"/>
                  </a:lnTo>
                  <a:lnTo>
                    <a:pt x="123527" y="1387"/>
                  </a:lnTo>
                  <a:lnTo>
                    <a:pt x="133824" y="0"/>
                  </a:lnTo>
                  <a:lnTo>
                    <a:pt x="151504" y="4696"/>
                  </a:lnTo>
                  <a:lnTo>
                    <a:pt x="164042" y="17702"/>
                  </a:lnTo>
                  <a:lnTo>
                    <a:pt x="169023" y="26083"/>
                  </a:lnTo>
                  <a:lnTo>
                    <a:pt x="176033" y="77003"/>
                  </a:lnTo>
                  <a:lnTo>
                    <a:pt x="178110" y="127186"/>
                  </a:lnTo>
                  <a:lnTo>
                    <a:pt x="178726" y="177280"/>
                  </a:lnTo>
                  <a:lnTo>
                    <a:pt x="168456" y="232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8949224" y="7178461"/>
              <a:ext cx="10529" cy="73700"/>
            </a:xfrm>
            <a:custGeom>
              <a:avLst/>
              <a:gdLst/>
              <a:ahLst/>
              <a:cxnLst/>
              <a:rect l="0" t="0" r="0" b="0"/>
              <a:pathLst>
                <a:path w="10529" h="73700">
                  <a:moveTo>
                    <a:pt x="10528" y="0"/>
                  </a:moveTo>
                  <a:lnTo>
                    <a:pt x="2195" y="37478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9138736" y="7220575"/>
              <a:ext cx="126343" cy="252685"/>
            </a:xfrm>
            <a:custGeom>
              <a:avLst/>
              <a:gdLst/>
              <a:ahLst/>
              <a:cxnLst/>
              <a:rect l="0" t="0" r="0" b="0"/>
              <a:pathLst>
                <a:path w="126343" h="252685">
                  <a:moveTo>
                    <a:pt x="126342" y="0"/>
                  </a:moveTo>
                  <a:lnTo>
                    <a:pt x="71201" y="20243"/>
                  </a:lnTo>
                  <a:lnTo>
                    <a:pt x="9770" y="59898"/>
                  </a:lnTo>
                  <a:lnTo>
                    <a:pt x="5344" y="68009"/>
                  </a:lnTo>
                  <a:lnTo>
                    <a:pt x="4732" y="76925"/>
                  </a:lnTo>
                  <a:lnTo>
                    <a:pt x="6665" y="86378"/>
                  </a:lnTo>
                  <a:lnTo>
                    <a:pt x="18170" y="103121"/>
                  </a:lnTo>
                  <a:lnTo>
                    <a:pt x="74371" y="150329"/>
                  </a:lnTo>
                  <a:lnTo>
                    <a:pt x="84675" y="159881"/>
                  </a:lnTo>
                  <a:lnTo>
                    <a:pt x="90375" y="170928"/>
                  </a:lnTo>
                  <a:lnTo>
                    <a:pt x="93590" y="195681"/>
                  </a:lnTo>
                  <a:lnTo>
                    <a:pt x="88129" y="206493"/>
                  </a:lnTo>
                  <a:lnTo>
                    <a:pt x="66464" y="224746"/>
                  </a:lnTo>
                  <a:lnTo>
                    <a:pt x="11988" y="248197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7991828" y="7616787"/>
              <a:ext cx="251987" cy="340784"/>
            </a:xfrm>
            <a:custGeom>
              <a:avLst/>
              <a:gdLst/>
              <a:ahLst/>
              <a:cxnLst/>
              <a:rect l="0" t="0" r="0" b="0"/>
              <a:pathLst>
                <a:path w="251987" h="340784">
                  <a:moveTo>
                    <a:pt x="251986" y="67042"/>
                  </a:moveTo>
                  <a:lnTo>
                    <a:pt x="200428" y="25060"/>
                  </a:lnTo>
                  <a:lnTo>
                    <a:pt x="141255" y="1303"/>
                  </a:lnTo>
                  <a:lnTo>
                    <a:pt x="117374" y="0"/>
                  </a:lnTo>
                  <a:lnTo>
                    <a:pt x="81079" y="8964"/>
                  </a:lnTo>
                  <a:lnTo>
                    <a:pt x="67858" y="14285"/>
                  </a:lnTo>
                  <a:lnTo>
                    <a:pt x="46929" y="35796"/>
                  </a:lnTo>
                  <a:lnTo>
                    <a:pt x="20018" y="86086"/>
                  </a:lnTo>
                  <a:lnTo>
                    <a:pt x="7260" y="141445"/>
                  </a:lnTo>
                  <a:lnTo>
                    <a:pt x="1659" y="192943"/>
                  </a:lnTo>
                  <a:lnTo>
                    <a:pt x="0" y="243426"/>
                  </a:lnTo>
                  <a:lnTo>
                    <a:pt x="7845" y="302141"/>
                  </a:lnTo>
                  <a:lnTo>
                    <a:pt x="20359" y="340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7906902" y="7799643"/>
              <a:ext cx="189514" cy="10529"/>
            </a:xfrm>
            <a:custGeom>
              <a:avLst/>
              <a:gdLst/>
              <a:ahLst/>
              <a:cxnLst/>
              <a:rect l="0" t="0" r="0" b="0"/>
              <a:pathLst>
                <a:path w="189514" h="10529">
                  <a:moveTo>
                    <a:pt x="0" y="10528"/>
                  </a:moveTo>
                  <a:lnTo>
                    <a:pt x="37478" y="2195"/>
                  </a:lnTo>
                  <a:lnTo>
                    <a:pt x="100080" y="433"/>
                  </a:lnTo>
                  <a:lnTo>
                    <a:pt x="153916" y="128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8349099" y="7757529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8317513" y="7736472"/>
              <a:ext cx="21058" cy="178985"/>
            </a:xfrm>
            <a:custGeom>
              <a:avLst/>
              <a:gdLst/>
              <a:ahLst/>
              <a:cxnLst/>
              <a:rect l="0" t="0" r="0" b="0"/>
              <a:pathLst>
                <a:path w="21058" h="178985">
                  <a:moveTo>
                    <a:pt x="0" y="0"/>
                  </a:moveTo>
                  <a:lnTo>
                    <a:pt x="8334" y="37478"/>
                  </a:lnTo>
                  <a:lnTo>
                    <a:pt x="17475" y="95316"/>
                  </a:lnTo>
                  <a:lnTo>
                    <a:pt x="20349" y="148203"/>
                  </a:lnTo>
                  <a:lnTo>
                    <a:pt x="21057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8480380" y="7703939"/>
              <a:ext cx="195103" cy="243104"/>
            </a:xfrm>
            <a:custGeom>
              <a:avLst/>
              <a:gdLst/>
              <a:ahLst/>
              <a:cxnLst/>
              <a:rect l="0" t="0" r="0" b="0"/>
              <a:pathLst>
                <a:path w="195103" h="243104">
                  <a:moveTo>
                    <a:pt x="5590" y="190460"/>
                  </a:moveTo>
                  <a:lnTo>
                    <a:pt x="0" y="173692"/>
                  </a:lnTo>
                  <a:lnTo>
                    <a:pt x="4442" y="119774"/>
                  </a:lnTo>
                  <a:lnTo>
                    <a:pt x="14478" y="73460"/>
                  </a:lnTo>
                  <a:lnTo>
                    <a:pt x="31750" y="43359"/>
                  </a:lnTo>
                  <a:lnTo>
                    <a:pt x="61666" y="12227"/>
                  </a:lnTo>
                  <a:lnTo>
                    <a:pt x="71050" y="4958"/>
                  </a:lnTo>
                  <a:lnTo>
                    <a:pt x="93954" y="0"/>
                  </a:lnTo>
                  <a:lnTo>
                    <a:pt x="106613" y="316"/>
                  </a:lnTo>
                  <a:lnTo>
                    <a:pt x="130037" y="10025"/>
                  </a:lnTo>
                  <a:lnTo>
                    <a:pt x="141197" y="17528"/>
                  </a:lnTo>
                  <a:lnTo>
                    <a:pt x="156716" y="38342"/>
                  </a:lnTo>
                  <a:lnTo>
                    <a:pt x="166343" y="65530"/>
                  </a:lnTo>
                  <a:lnTo>
                    <a:pt x="171763" y="119129"/>
                  </a:lnTo>
                  <a:lnTo>
                    <a:pt x="174539" y="170235"/>
                  </a:lnTo>
                  <a:lnTo>
                    <a:pt x="185364" y="217011"/>
                  </a:lnTo>
                  <a:lnTo>
                    <a:pt x="195102" y="2431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8764681" y="7688769"/>
              <a:ext cx="205600" cy="247745"/>
            </a:xfrm>
            <a:custGeom>
              <a:avLst/>
              <a:gdLst/>
              <a:ahLst/>
              <a:cxnLst/>
              <a:rect l="0" t="0" r="0" b="0"/>
              <a:pathLst>
                <a:path w="205600" h="247745">
                  <a:moveTo>
                    <a:pt x="142428" y="5589"/>
                  </a:moveTo>
                  <a:lnTo>
                    <a:pt x="125660" y="0"/>
                  </a:lnTo>
                  <a:lnTo>
                    <a:pt x="104950" y="6614"/>
                  </a:lnTo>
                  <a:lnTo>
                    <a:pt x="64705" y="33867"/>
                  </a:lnTo>
                  <a:lnTo>
                    <a:pt x="23890" y="86479"/>
                  </a:lnTo>
                  <a:lnTo>
                    <a:pt x="7856" y="117579"/>
                  </a:lnTo>
                  <a:lnTo>
                    <a:pt x="0" y="167972"/>
                  </a:lnTo>
                  <a:lnTo>
                    <a:pt x="2307" y="202542"/>
                  </a:lnTo>
                  <a:lnTo>
                    <a:pt x="8070" y="215269"/>
                  </a:lnTo>
                  <a:lnTo>
                    <a:pt x="26951" y="232531"/>
                  </a:lnTo>
                  <a:lnTo>
                    <a:pt x="36198" y="234092"/>
                  </a:lnTo>
                  <a:lnTo>
                    <a:pt x="44701" y="231624"/>
                  </a:lnTo>
                  <a:lnTo>
                    <a:pt x="75161" y="208035"/>
                  </a:lnTo>
                  <a:lnTo>
                    <a:pt x="103708" y="155630"/>
                  </a:lnTo>
                  <a:lnTo>
                    <a:pt x="122507" y="106067"/>
                  </a:lnTo>
                  <a:lnTo>
                    <a:pt x="133164" y="43158"/>
                  </a:lnTo>
                  <a:lnTo>
                    <a:pt x="136252" y="30635"/>
                  </a:lnTo>
                  <a:lnTo>
                    <a:pt x="138310" y="28135"/>
                  </a:lnTo>
                  <a:lnTo>
                    <a:pt x="147475" y="86648"/>
                  </a:lnTo>
                  <a:lnTo>
                    <a:pt x="160279" y="143263"/>
                  </a:lnTo>
                  <a:lnTo>
                    <a:pt x="170594" y="194950"/>
                  </a:lnTo>
                  <a:lnTo>
                    <a:pt x="177563" y="221940"/>
                  </a:lnTo>
                  <a:lnTo>
                    <a:pt x="182229" y="230541"/>
                  </a:lnTo>
                  <a:lnTo>
                    <a:pt x="187680" y="236276"/>
                  </a:lnTo>
                  <a:lnTo>
                    <a:pt x="205599" y="2477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9014344" y="7702538"/>
              <a:ext cx="152956" cy="233976"/>
            </a:xfrm>
            <a:custGeom>
              <a:avLst/>
              <a:gdLst/>
              <a:ahLst/>
              <a:cxnLst/>
              <a:rect l="0" t="0" r="0" b="0"/>
              <a:pathLst>
                <a:path w="152956" h="233976">
                  <a:moveTo>
                    <a:pt x="19107" y="33934"/>
                  </a:moveTo>
                  <a:lnTo>
                    <a:pt x="15988" y="82864"/>
                  </a:lnTo>
                  <a:lnTo>
                    <a:pt x="10042" y="141996"/>
                  </a:lnTo>
                  <a:lnTo>
                    <a:pt x="3557" y="201369"/>
                  </a:lnTo>
                  <a:lnTo>
                    <a:pt x="5177" y="214804"/>
                  </a:lnTo>
                  <a:lnTo>
                    <a:pt x="1998" y="205178"/>
                  </a:lnTo>
                  <a:lnTo>
                    <a:pt x="0" y="160870"/>
                  </a:lnTo>
                  <a:lnTo>
                    <a:pt x="12807" y="98801"/>
                  </a:lnTo>
                  <a:lnTo>
                    <a:pt x="28608" y="46920"/>
                  </a:lnTo>
                  <a:lnTo>
                    <a:pt x="44387" y="19429"/>
                  </a:lnTo>
                  <a:lnTo>
                    <a:pt x="54678" y="10226"/>
                  </a:lnTo>
                  <a:lnTo>
                    <a:pt x="78590" y="0"/>
                  </a:lnTo>
                  <a:lnTo>
                    <a:pt x="89178" y="1953"/>
                  </a:lnTo>
                  <a:lnTo>
                    <a:pt x="107181" y="16601"/>
                  </a:lnTo>
                  <a:lnTo>
                    <a:pt x="136634" y="56896"/>
                  </a:lnTo>
                  <a:lnTo>
                    <a:pt x="149726" y="97539"/>
                  </a:lnTo>
                  <a:lnTo>
                    <a:pt x="152955" y="149487"/>
                  </a:lnTo>
                  <a:lnTo>
                    <a:pt x="141079" y="211498"/>
                  </a:lnTo>
                  <a:lnTo>
                    <a:pt x="134921" y="233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9246788" y="7599757"/>
              <a:ext cx="626159" cy="307441"/>
            </a:xfrm>
            <a:custGeom>
              <a:avLst/>
              <a:gdLst/>
              <a:ahLst/>
              <a:cxnLst/>
              <a:rect l="0" t="0" r="0" b="0"/>
              <a:pathLst>
                <a:path w="626159" h="307441">
                  <a:moveTo>
                    <a:pt x="81461" y="63016"/>
                  </a:moveTo>
                  <a:lnTo>
                    <a:pt x="64693" y="68604"/>
                  </a:lnTo>
                  <a:lnTo>
                    <a:pt x="37498" y="94437"/>
                  </a:lnTo>
                  <a:lnTo>
                    <a:pt x="13679" y="136682"/>
                  </a:lnTo>
                  <a:lnTo>
                    <a:pt x="2626" y="171800"/>
                  </a:lnTo>
                  <a:lnTo>
                    <a:pt x="0" y="221590"/>
                  </a:lnTo>
                  <a:lnTo>
                    <a:pt x="3533" y="248137"/>
                  </a:lnTo>
                  <a:lnTo>
                    <a:pt x="15241" y="271634"/>
                  </a:lnTo>
                  <a:lnTo>
                    <a:pt x="23276" y="282812"/>
                  </a:lnTo>
                  <a:lnTo>
                    <a:pt x="44683" y="298353"/>
                  </a:lnTo>
                  <a:lnTo>
                    <a:pt x="56943" y="304135"/>
                  </a:lnTo>
                  <a:lnTo>
                    <a:pt x="83042" y="307440"/>
                  </a:lnTo>
                  <a:lnTo>
                    <a:pt x="96553" y="306684"/>
                  </a:lnTo>
                  <a:lnTo>
                    <a:pt x="137925" y="288851"/>
                  </a:lnTo>
                  <a:lnTo>
                    <a:pt x="177016" y="258620"/>
                  </a:lnTo>
                  <a:lnTo>
                    <a:pt x="221603" y="199496"/>
                  </a:lnTo>
                  <a:lnTo>
                    <a:pt x="255528" y="136680"/>
                  </a:lnTo>
                  <a:lnTo>
                    <a:pt x="274298" y="84069"/>
                  </a:lnTo>
                  <a:lnTo>
                    <a:pt x="273779" y="46896"/>
                  </a:lnTo>
                  <a:lnTo>
                    <a:pt x="269334" y="41741"/>
                  </a:lnTo>
                  <a:lnTo>
                    <a:pt x="262862" y="41814"/>
                  </a:lnTo>
                  <a:lnTo>
                    <a:pt x="240104" y="55563"/>
                  </a:lnTo>
                  <a:lnTo>
                    <a:pt x="226838" y="69062"/>
                  </a:lnTo>
                  <a:lnTo>
                    <a:pt x="201223" y="126717"/>
                  </a:lnTo>
                  <a:lnTo>
                    <a:pt x="191555" y="161439"/>
                  </a:lnTo>
                  <a:lnTo>
                    <a:pt x="190510" y="212281"/>
                  </a:lnTo>
                  <a:lnTo>
                    <a:pt x="198558" y="243219"/>
                  </a:lnTo>
                  <a:lnTo>
                    <a:pt x="216172" y="266329"/>
                  </a:lnTo>
                  <a:lnTo>
                    <a:pt x="227421" y="275767"/>
                  </a:lnTo>
                  <a:lnTo>
                    <a:pt x="239598" y="280888"/>
                  </a:lnTo>
                  <a:lnTo>
                    <a:pt x="265608" y="283460"/>
                  </a:lnTo>
                  <a:lnTo>
                    <a:pt x="306558" y="272742"/>
                  </a:lnTo>
                  <a:lnTo>
                    <a:pt x="348328" y="249158"/>
                  </a:lnTo>
                  <a:lnTo>
                    <a:pt x="379162" y="219944"/>
                  </a:lnTo>
                  <a:lnTo>
                    <a:pt x="409498" y="165050"/>
                  </a:lnTo>
                  <a:lnTo>
                    <a:pt x="435922" y="102578"/>
                  </a:lnTo>
                  <a:lnTo>
                    <a:pt x="453339" y="52121"/>
                  </a:lnTo>
                  <a:lnTo>
                    <a:pt x="462380" y="25418"/>
                  </a:lnTo>
                  <a:lnTo>
                    <a:pt x="476536" y="8091"/>
                  </a:lnTo>
                  <a:lnTo>
                    <a:pt x="485224" y="1832"/>
                  </a:lnTo>
                  <a:lnTo>
                    <a:pt x="494526" y="0"/>
                  </a:lnTo>
                  <a:lnTo>
                    <a:pt x="514219" y="4203"/>
                  </a:lnTo>
                  <a:lnTo>
                    <a:pt x="571129" y="40799"/>
                  </a:lnTo>
                  <a:lnTo>
                    <a:pt x="588040" y="58991"/>
                  </a:lnTo>
                  <a:lnTo>
                    <a:pt x="614841" y="115209"/>
                  </a:lnTo>
                  <a:lnTo>
                    <a:pt x="626158" y="171721"/>
                  </a:lnTo>
                  <a:lnTo>
                    <a:pt x="618346" y="196727"/>
                  </a:lnTo>
                  <a:lnTo>
                    <a:pt x="611350" y="208308"/>
                  </a:lnTo>
                  <a:lnTo>
                    <a:pt x="587978" y="224296"/>
                  </a:lnTo>
                  <a:lnTo>
                    <a:pt x="525315" y="244091"/>
                  </a:lnTo>
                  <a:lnTo>
                    <a:pt x="485154" y="244439"/>
                  </a:lnTo>
                  <a:lnTo>
                    <a:pt x="426842" y="234076"/>
                  </a:lnTo>
                  <a:lnTo>
                    <a:pt x="386788" y="2209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4795828" y="7904928"/>
            <a:ext cx="5243671" cy="758053"/>
            <a:chOff x="4795828" y="7904928"/>
            <a:chExt cx="5243671" cy="758053"/>
          </a:xfrm>
        </p:grpSpPr>
        <p:sp>
          <p:nvSpPr>
            <p:cNvPr id="375" name="Freeform 374"/>
            <p:cNvSpPr/>
            <p:nvPr/>
          </p:nvSpPr>
          <p:spPr>
            <a:xfrm>
              <a:off x="4795828" y="7904928"/>
              <a:ext cx="268381" cy="467965"/>
            </a:xfrm>
            <a:custGeom>
              <a:avLst/>
              <a:gdLst/>
              <a:ahLst/>
              <a:cxnLst/>
              <a:rect l="0" t="0" r="0" b="0"/>
              <a:pathLst>
                <a:path w="268381" h="467965">
                  <a:moveTo>
                    <a:pt x="15695" y="0"/>
                  </a:moveTo>
                  <a:lnTo>
                    <a:pt x="7362" y="48931"/>
                  </a:lnTo>
                  <a:lnTo>
                    <a:pt x="5817" y="103014"/>
                  </a:lnTo>
                  <a:lnTo>
                    <a:pt x="8479" y="164663"/>
                  </a:lnTo>
                  <a:lnTo>
                    <a:pt x="13558" y="216855"/>
                  </a:lnTo>
                  <a:lnTo>
                    <a:pt x="15062" y="265075"/>
                  </a:lnTo>
                  <a:lnTo>
                    <a:pt x="9981" y="322592"/>
                  </a:lnTo>
                  <a:lnTo>
                    <a:pt x="4948" y="374984"/>
                  </a:lnTo>
                  <a:lnTo>
                    <a:pt x="0" y="398286"/>
                  </a:lnTo>
                  <a:lnTo>
                    <a:pt x="1723" y="407073"/>
                  </a:lnTo>
                  <a:lnTo>
                    <a:pt x="6380" y="414102"/>
                  </a:lnTo>
                  <a:lnTo>
                    <a:pt x="12995" y="419958"/>
                  </a:lnTo>
                  <a:lnTo>
                    <a:pt x="32823" y="426463"/>
                  </a:lnTo>
                  <a:lnTo>
                    <a:pt x="89269" y="430641"/>
                  </a:lnTo>
                  <a:lnTo>
                    <a:pt x="139530" y="436953"/>
                  </a:lnTo>
                  <a:lnTo>
                    <a:pt x="192105" y="449566"/>
                  </a:lnTo>
                  <a:lnTo>
                    <a:pt x="254116" y="467964"/>
                  </a:lnTo>
                  <a:lnTo>
                    <a:pt x="258870" y="467564"/>
                  </a:lnTo>
                  <a:lnTo>
                    <a:pt x="268380" y="4632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4979979" y="8252368"/>
              <a:ext cx="118078" cy="284270"/>
            </a:xfrm>
            <a:custGeom>
              <a:avLst/>
              <a:gdLst/>
              <a:ahLst/>
              <a:cxnLst/>
              <a:rect l="0" t="0" r="0" b="0"/>
              <a:pathLst>
                <a:path w="118078" h="284270">
                  <a:moveTo>
                    <a:pt x="0" y="0"/>
                  </a:moveTo>
                  <a:lnTo>
                    <a:pt x="58617" y="14655"/>
                  </a:lnTo>
                  <a:lnTo>
                    <a:pt x="93407" y="35928"/>
                  </a:lnTo>
                  <a:lnTo>
                    <a:pt x="108975" y="57692"/>
                  </a:lnTo>
                  <a:lnTo>
                    <a:pt x="114764" y="70047"/>
                  </a:lnTo>
                  <a:lnTo>
                    <a:pt x="118077" y="99373"/>
                  </a:lnTo>
                  <a:lnTo>
                    <a:pt x="110672" y="154679"/>
                  </a:lnTo>
                  <a:lnTo>
                    <a:pt x="82303" y="207806"/>
                  </a:lnTo>
                  <a:lnTo>
                    <a:pt x="56075" y="257120"/>
                  </a:lnTo>
                  <a:lnTo>
                    <a:pt x="42114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5201078" y="8249956"/>
              <a:ext cx="205428" cy="413025"/>
            </a:xfrm>
            <a:custGeom>
              <a:avLst/>
              <a:gdLst/>
              <a:ahLst/>
              <a:cxnLst/>
              <a:rect l="0" t="0" r="0" b="0"/>
              <a:pathLst>
                <a:path w="205428" h="413025">
                  <a:moveTo>
                    <a:pt x="0" y="391966"/>
                  </a:moveTo>
                  <a:lnTo>
                    <a:pt x="3119" y="336797"/>
                  </a:lnTo>
                  <a:lnTo>
                    <a:pt x="8333" y="281643"/>
                  </a:lnTo>
                  <a:lnTo>
                    <a:pt x="15684" y="221085"/>
                  </a:lnTo>
                  <a:lnTo>
                    <a:pt x="25054" y="172619"/>
                  </a:lnTo>
                  <a:lnTo>
                    <a:pt x="38701" y="113415"/>
                  </a:lnTo>
                  <a:lnTo>
                    <a:pt x="55781" y="66712"/>
                  </a:lnTo>
                  <a:lnTo>
                    <a:pt x="75749" y="23692"/>
                  </a:lnTo>
                  <a:lnTo>
                    <a:pt x="83255" y="15429"/>
                  </a:lnTo>
                  <a:lnTo>
                    <a:pt x="104073" y="3128"/>
                  </a:lnTo>
                  <a:lnTo>
                    <a:pt x="125803" y="0"/>
                  </a:lnTo>
                  <a:lnTo>
                    <a:pt x="136511" y="804"/>
                  </a:lnTo>
                  <a:lnTo>
                    <a:pt x="154648" y="11056"/>
                  </a:lnTo>
                  <a:lnTo>
                    <a:pt x="169338" y="28481"/>
                  </a:lnTo>
                  <a:lnTo>
                    <a:pt x="192214" y="91271"/>
                  </a:lnTo>
                  <a:lnTo>
                    <a:pt x="197722" y="138185"/>
                  </a:lnTo>
                  <a:lnTo>
                    <a:pt x="199354" y="189130"/>
                  </a:lnTo>
                  <a:lnTo>
                    <a:pt x="205427" y="241270"/>
                  </a:lnTo>
                  <a:lnTo>
                    <a:pt x="202319" y="304054"/>
                  </a:lnTo>
                  <a:lnTo>
                    <a:pt x="197372" y="365329"/>
                  </a:lnTo>
                  <a:lnTo>
                    <a:pt x="188722" y="394602"/>
                  </a:lnTo>
                  <a:lnTo>
                    <a:pt x="178984" y="413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5243192" y="8420824"/>
              <a:ext cx="168457" cy="10529"/>
            </a:xfrm>
            <a:custGeom>
              <a:avLst/>
              <a:gdLst/>
              <a:ahLst/>
              <a:cxnLst/>
              <a:rect l="0" t="0" r="0" b="0"/>
              <a:pathLst>
                <a:path w="168457" h="10529">
                  <a:moveTo>
                    <a:pt x="0" y="10528"/>
                  </a:moveTo>
                  <a:lnTo>
                    <a:pt x="52050" y="2195"/>
                  </a:lnTo>
                  <a:lnTo>
                    <a:pt x="105109" y="650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5580104" y="8231312"/>
              <a:ext cx="8384" cy="379025"/>
            </a:xfrm>
            <a:custGeom>
              <a:avLst/>
              <a:gdLst/>
              <a:ahLst/>
              <a:cxnLst/>
              <a:rect l="0" t="0" r="0" b="0"/>
              <a:pathLst>
                <a:path w="8384" h="379025">
                  <a:moveTo>
                    <a:pt x="0" y="0"/>
                  </a:moveTo>
                  <a:lnTo>
                    <a:pt x="0" y="51602"/>
                  </a:lnTo>
                  <a:lnTo>
                    <a:pt x="0" y="112645"/>
                  </a:lnTo>
                  <a:lnTo>
                    <a:pt x="0" y="161928"/>
                  </a:lnTo>
                  <a:lnTo>
                    <a:pt x="0" y="220502"/>
                  </a:lnTo>
                  <a:lnTo>
                    <a:pt x="5589" y="271543"/>
                  </a:lnTo>
                  <a:lnTo>
                    <a:pt x="8383" y="329891"/>
                  </a:lnTo>
                  <a:lnTo>
                    <a:pt x="0" y="379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5674860" y="8351873"/>
              <a:ext cx="221100" cy="250663"/>
            </a:xfrm>
            <a:custGeom>
              <a:avLst/>
              <a:gdLst/>
              <a:ahLst/>
              <a:cxnLst/>
              <a:rect l="0" t="0" r="0" b="0"/>
              <a:pathLst>
                <a:path w="221100" h="250663">
                  <a:moveTo>
                    <a:pt x="0" y="79479"/>
                  </a:moveTo>
                  <a:lnTo>
                    <a:pt x="25216" y="102356"/>
                  </a:lnTo>
                  <a:lnTo>
                    <a:pt x="74248" y="124418"/>
                  </a:lnTo>
                  <a:lnTo>
                    <a:pt x="111036" y="129840"/>
                  </a:lnTo>
                  <a:lnTo>
                    <a:pt x="131628" y="124869"/>
                  </a:lnTo>
                  <a:lnTo>
                    <a:pt x="148579" y="113690"/>
                  </a:lnTo>
                  <a:lnTo>
                    <a:pt x="170105" y="87666"/>
                  </a:lnTo>
                  <a:lnTo>
                    <a:pt x="180107" y="67910"/>
                  </a:lnTo>
                  <a:lnTo>
                    <a:pt x="182213" y="47431"/>
                  </a:lnTo>
                  <a:lnTo>
                    <a:pt x="178080" y="27802"/>
                  </a:lnTo>
                  <a:lnTo>
                    <a:pt x="168444" y="11279"/>
                  </a:lnTo>
                  <a:lnTo>
                    <a:pt x="159089" y="5936"/>
                  </a:lnTo>
                  <a:lnTo>
                    <a:pt x="133098" y="0"/>
                  </a:lnTo>
                  <a:lnTo>
                    <a:pt x="111407" y="3601"/>
                  </a:lnTo>
                  <a:lnTo>
                    <a:pt x="91628" y="15340"/>
                  </a:lnTo>
                  <a:lnTo>
                    <a:pt x="57695" y="47087"/>
                  </a:lnTo>
                  <a:lnTo>
                    <a:pt x="29666" y="100430"/>
                  </a:lnTo>
                  <a:lnTo>
                    <a:pt x="23608" y="148858"/>
                  </a:lnTo>
                  <a:lnTo>
                    <a:pt x="27402" y="196482"/>
                  </a:lnTo>
                  <a:lnTo>
                    <a:pt x="35965" y="219608"/>
                  </a:lnTo>
                  <a:lnTo>
                    <a:pt x="41524" y="229051"/>
                  </a:lnTo>
                  <a:lnTo>
                    <a:pt x="57060" y="242662"/>
                  </a:lnTo>
                  <a:lnTo>
                    <a:pt x="66116" y="247929"/>
                  </a:lnTo>
                  <a:lnTo>
                    <a:pt x="88656" y="250662"/>
                  </a:lnTo>
                  <a:lnTo>
                    <a:pt x="114272" y="246808"/>
                  </a:lnTo>
                  <a:lnTo>
                    <a:pt x="152662" y="231484"/>
                  </a:lnTo>
                  <a:lnTo>
                    <a:pt x="206937" y="187743"/>
                  </a:lnTo>
                  <a:lnTo>
                    <a:pt x="221099" y="1742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5948601" y="8305011"/>
              <a:ext cx="189514" cy="231627"/>
            </a:xfrm>
            <a:custGeom>
              <a:avLst/>
              <a:gdLst/>
              <a:ahLst/>
              <a:cxnLst/>
              <a:rect l="0" t="0" r="0" b="0"/>
              <a:pathLst>
                <a:path w="189514" h="231627">
                  <a:moveTo>
                    <a:pt x="0" y="0"/>
                  </a:moveTo>
                  <a:lnTo>
                    <a:pt x="20244" y="43962"/>
                  </a:lnTo>
                  <a:lnTo>
                    <a:pt x="65488" y="101970"/>
                  </a:lnTo>
                  <a:lnTo>
                    <a:pt x="117481" y="159099"/>
                  </a:lnTo>
                  <a:lnTo>
                    <a:pt x="175656" y="217750"/>
                  </a:lnTo>
                  <a:lnTo>
                    <a:pt x="189513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5948601" y="8294482"/>
              <a:ext cx="210571" cy="284271"/>
            </a:xfrm>
            <a:custGeom>
              <a:avLst/>
              <a:gdLst/>
              <a:ahLst/>
              <a:cxnLst/>
              <a:rect l="0" t="0" r="0" b="0"/>
              <a:pathLst>
                <a:path w="210571" h="284271">
                  <a:moveTo>
                    <a:pt x="210570" y="0"/>
                  </a:moveTo>
                  <a:lnTo>
                    <a:pt x="161072" y="55087"/>
                  </a:lnTo>
                  <a:lnTo>
                    <a:pt x="126294" y="108727"/>
                  </a:lnTo>
                  <a:lnTo>
                    <a:pt x="84005" y="167522"/>
                  </a:lnTo>
                  <a:lnTo>
                    <a:pt x="46057" y="220975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6199093" y="8335884"/>
              <a:ext cx="233820" cy="200619"/>
            </a:xfrm>
            <a:custGeom>
              <a:avLst/>
              <a:gdLst/>
              <a:ahLst/>
              <a:cxnLst/>
              <a:rect l="0" t="0" r="0" b="0"/>
              <a:pathLst>
                <a:path w="233820" h="200619">
                  <a:moveTo>
                    <a:pt x="149591" y="42826"/>
                  </a:moveTo>
                  <a:lnTo>
                    <a:pt x="144002" y="26058"/>
                  </a:lnTo>
                  <a:lnTo>
                    <a:pt x="131899" y="11587"/>
                  </a:lnTo>
                  <a:lnTo>
                    <a:pt x="123758" y="4453"/>
                  </a:lnTo>
                  <a:lnTo>
                    <a:pt x="114822" y="866"/>
                  </a:lnTo>
                  <a:lnTo>
                    <a:pt x="95534" y="0"/>
                  </a:lnTo>
                  <a:lnTo>
                    <a:pt x="64944" y="11680"/>
                  </a:lnTo>
                  <a:lnTo>
                    <a:pt x="47239" y="29763"/>
                  </a:lnTo>
                  <a:lnTo>
                    <a:pt x="16809" y="79500"/>
                  </a:lnTo>
                  <a:lnTo>
                    <a:pt x="934" y="126092"/>
                  </a:lnTo>
                  <a:lnTo>
                    <a:pt x="0" y="165764"/>
                  </a:lnTo>
                  <a:lnTo>
                    <a:pt x="10576" y="185592"/>
                  </a:lnTo>
                  <a:lnTo>
                    <a:pt x="18310" y="194156"/>
                  </a:lnTo>
                  <a:lnTo>
                    <a:pt x="28146" y="198694"/>
                  </a:lnTo>
                  <a:lnTo>
                    <a:pt x="51552" y="200618"/>
                  </a:lnTo>
                  <a:lnTo>
                    <a:pt x="74433" y="194454"/>
                  </a:lnTo>
                  <a:lnTo>
                    <a:pt x="103925" y="177830"/>
                  </a:lnTo>
                  <a:lnTo>
                    <a:pt x="119937" y="162490"/>
                  </a:lnTo>
                  <a:lnTo>
                    <a:pt x="156402" y="101146"/>
                  </a:lnTo>
                  <a:lnTo>
                    <a:pt x="167834" y="55429"/>
                  </a:lnTo>
                  <a:lnTo>
                    <a:pt x="168772" y="57077"/>
                  </a:lnTo>
                  <a:lnTo>
                    <a:pt x="178807" y="112986"/>
                  </a:lnTo>
                  <a:lnTo>
                    <a:pt x="195050" y="166043"/>
                  </a:lnTo>
                  <a:lnTo>
                    <a:pt x="200954" y="177613"/>
                  </a:lnTo>
                  <a:lnTo>
                    <a:pt x="207230" y="184156"/>
                  </a:lnTo>
                  <a:lnTo>
                    <a:pt x="213753" y="187349"/>
                  </a:lnTo>
                  <a:lnTo>
                    <a:pt x="233819" y="1902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6445033" y="8356976"/>
              <a:ext cx="208979" cy="179662"/>
            </a:xfrm>
            <a:custGeom>
              <a:avLst/>
              <a:gdLst/>
              <a:ahLst/>
              <a:cxnLst/>
              <a:rect l="0" t="0" r="0" b="0"/>
              <a:pathLst>
                <a:path w="208979" h="179662">
                  <a:moveTo>
                    <a:pt x="19465" y="11205"/>
                  </a:moveTo>
                  <a:lnTo>
                    <a:pt x="11132" y="68470"/>
                  </a:lnTo>
                  <a:lnTo>
                    <a:pt x="3781" y="123772"/>
                  </a:lnTo>
                  <a:lnTo>
                    <a:pt x="0" y="168821"/>
                  </a:lnTo>
                  <a:lnTo>
                    <a:pt x="639" y="174774"/>
                  </a:lnTo>
                  <a:lnTo>
                    <a:pt x="2235" y="174064"/>
                  </a:lnTo>
                  <a:lnTo>
                    <a:pt x="16459" y="113717"/>
                  </a:lnTo>
                  <a:lnTo>
                    <a:pt x="33569" y="54341"/>
                  </a:lnTo>
                  <a:lnTo>
                    <a:pt x="55230" y="22037"/>
                  </a:lnTo>
                  <a:lnTo>
                    <a:pt x="83874" y="1416"/>
                  </a:lnTo>
                  <a:lnTo>
                    <a:pt x="93990" y="0"/>
                  </a:lnTo>
                  <a:lnTo>
                    <a:pt x="114588" y="4666"/>
                  </a:lnTo>
                  <a:lnTo>
                    <a:pt x="155238" y="33961"/>
                  </a:lnTo>
                  <a:lnTo>
                    <a:pt x="178367" y="57462"/>
                  </a:lnTo>
                  <a:lnTo>
                    <a:pt x="197255" y="99371"/>
                  </a:lnTo>
                  <a:lnTo>
                    <a:pt x="207435" y="161462"/>
                  </a:lnTo>
                  <a:lnTo>
                    <a:pt x="208978" y="179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6746001" y="8147083"/>
              <a:ext cx="165833" cy="389917"/>
            </a:xfrm>
            <a:custGeom>
              <a:avLst/>
              <a:gdLst/>
              <a:ahLst/>
              <a:cxnLst/>
              <a:rect l="0" t="0" r="0" b="0"/>
              <a:pathLst>
                <a:path w="165833" h="389917">
                  <a:moveTo>
                    <a:pt x="108051" y="0"/>
                  </a:moveTo>
                  <a:lnTo>
                    <a:pt x="123692" y="26386"/>
                  </a:lnTo>
                  <a:lnTo>
                    <a:pt x="142895" y="88901"/>
                  </a:lnTo>
                  <a:lnTo>
                    <a:pt x="148729" y="144119"/>
                  </a:lnTo>
                  <a:lnTo>
                    <a:pt x="153001" y="200087"/>
                  </a:lnTo>
                  <a:lnTo>
                    <a:pt x="158414" y="248408"/>
                  </a:lnTo>
                  <a:lnTo>
                    <a:pt x="163137" y="300940"/>
                  </a:lnTo>
                  <a:lnTo>
                    <a:pt x="165832" y="316441"/>
                  </a:lnTo>
                  <a:lnTo>
                    <a:pt x="165289" y="323264"/>
                  </a:lnTo>
                  <a:lnTo>
                    <a:pt x="162587" y="324304"/>
                  </a:lnTo>
                  <a:lnTo>
                    <a:pt x="158447" y="321488"/>
                  </a:lnTo>
                  <a:lnTo>
                    <a:pt x="128350" y="270786"/>
                  </a:lnTo>
                  <a:lnTo>
                    <a:pt x="93913" y="212737"/>
                  </a:lnTo>
                  <a:lnTo>
                    <a:pt x="79931" y="195545"/>
                  </a:lnTo>
                  <a:lnTo>
                    <a:pt x="71757" y="192365"/>
                  </a:lnTo>
                  <a:lnTo>
                    <a:pt x="62798" y="192584"/>
                  </a:lnTo>
                  <a:lnTo>
                    <a:pt x="53317" y="195070"/>
                  </a:lnTo>
                  <a:lnTo>
                    <a:pt x="36541" y="210310"/>
                  </a:lnTo>
                  <a:lnTo>
                    <a:pt x="12297" y="252633"/>
                  </a:lnTo>
                  <a:lnTo>
                    <a:pt x="0" y="289843"/>
                  </a:lnTo>
                  <a:lnTo>
                    <a:pt x="127" y="330505"/>
                  </a:lnTo>
                  <a:lnTo>
                    <a:pt x="13162" y="366599"/>
                  </a:lnTo>
                  <a:lnTo>
                    <a:pt x="28444" y="382472"/>
                  </a:lnTo>
                  <a:lnTo>
                    <a:pt x="37432" y="388343"/>
                  </a:lnTo>
                  <a:lnTo>
                    <a:pt x="48104" y="389916"/>
                  </a:lnTo>
                  <a:lnTo>
                    <a:pt x="72439" y="385426"/>
                  </a:lnTo>
                  <a:lnTo>
                    <a:pt x="115445" y="364649"/>
                  </a:lnTo>
                  <a:lnTo>
                    <a:pt x="139637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7001451" y="8292198"/>
              <a:ext cx="263214" cy="207135"/>
            </a:xfrm>
            <a:custGeom>
              <a:avLst/>
              <a:gdLst/>
              <a:ahLst/>
              <a:cxnLst/>
              <a:rect l="0" t="0" r="0" b="0"/>
              <a:pathLst>
                <a:path w="263214" h="207135">
                  <a:moveTo>
                    <a:pt x="0" y="86512"/>
                  </a:moveTo>
                  <a:lnTo>
                    <a:pt x="37087" y="121259"/>
                  </a:lnTo>
                  <a:lnTo>
                    <a:pt x="55087" y="130420"/>
                  </a:lnTo>
                  <a:lnTo>
                    <a:pt x="77906" y="132153"/>
                  </a:lnTo>
                  <a:lnTo>
                    <a:pt x="102475" y="127854"/>
                  </a:lnTo>
                  <a:lnTo>
                    <a:pt x="136037" y="111110"/>
                  </a:lnTo>
                  <a:lnTo>
                    <a:pt x="157557" y="93935"/>
                  </a:lnTo>
                  <a:lnTo>
                    <a:pt x="172581" y="71484"/>
                  </a:lnTo>
                  <a:lnTo>
                    <a:pt x="180818" y="47077"/>
                  </a:lnTo>
                  <a:lnTo>
                    <a:pt x="180580" y="24532"/>
                  </a:lnTo>
                  <a:lnTo>
                    <a:pt x="175368" y="15946"/>
                  </a:lnTo>
                  <a:lnTo>
                    <a:pt x="157100" y="3286"/>
                  </a:lnTo>
                  <a:lnTo>
                    <a:pt x="133383" y="0"/>
                  </a:lnTo>
                  <a:lnTo>
                    <a:pt x="120507" y="762"/>
                  </a:lnTo>
                  <a:lnTo>
                    <a:pt x="80030" y="18600"/>
                  </a:lnTo>
                  <a:lnTo>
                    <a:pt x="49579" y="40524"/>
                  </a:lnTo>
                  <a:lnTo>
                    <a:pt x="25739" y="73016"/>
                  </a:lnTo>
                  <a:lnTo>
                    <a:pt x="9446" y="112278"/>
                  </a:lnTo>
                  <a:lnTo>
                    <a:pt x="10437" y="139687"/>
                  </a:lnTo>
                  <a:lnTo>
                    <a:pt x="13977" y="153548"/>
                  </a:lnTo>
                  <a:lnTo>
                    <a:pt x="30389" y="178307"/>
                  </a:lnTo>
                  <a:lnTo>
                    <a:pt x="41316" y="189823"/>
                  </a:lnTo>
                  <a:lnTo>
                    <a:pt x="69055" y="202618"/>
                  </a:lnTo>
                  <a:lnTo>
                    <a:pt x="98542" y="207134"/>
                  </a:lnTo>
                  <a:lnTo>
                    <a:pt x="146066" y="200502"/>
                  </a:lnTo>
                  <a:lnTo>
                    <a:pt x="178590" y="188137"/>
                  </a:lnTo>
                  <a:lnTo>
                    <a:pt x="233788" y="149361"/>
                  </a:lnTo>
                  <a:lnTo>
                    <a:pt x="263213" y="128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7340509" y="8234346"/>
              <a:ext cx="197896" cy="239861"/>
            </a:xfrm>
            <a:custGeom>
              <a:avLst/>
              <a:gdLst/>
              <a:ahLst/>
              <a:cxnLst/>
              <a:rect l="0" t="0" r="0" b="0"/>
              <a:pathLst>
                <a:path w="197896" h="239861">
                  <a:moveTo>
                    <a:pt x="8383" y="60136"/>
                  </a:moveTo>
                  <a:lnTo>
                    <a:pt x="1147" y="87692"/>
                  </a:lnTo>
                  <a:lnTo>
                    <a:pt x="0" y="133162"/>
                  </a:lnTo>
                  <a:lnTo>
                    <a:pt x="6549" y="195117"/>
                  </a:lnTo>
                  <a:lnTo>
                    <a:pt x="13558" y="239860"/>
                  </a:lnTo>
                  <a:lnTo>
                    <a:pt x="11462" y="231650"/>
                  </a:lnTo>
                  <a:lnTo>
                    <a:pt x="17122" y="176136"/>
                  </a:lnTo>
                  <a:lnTo>
                    <a:pt x="24147" y="116974"/>
                  </a:lnTo>
                  <a:lnTo>
                    <a:pt x="45205" y="65427"/>
                  </a:lnTo>
                  <a:lnTo>
                    <a:pt x="66216" y="38177"/>
                  </a:lnTo>
                  <a:lnTo>
                    <a:pt x="94149" y="16455"/>
                  </a:lnTo>
                  <a:lnTo>
                    <a:pt x="125821" y="3260"/>
                  </a:lnTo>
                  <a:lnTo>
                    <a:pt x="161982" y="0"/>
                  </a:lnTo>
                  <a:lnTo>
                    <a:pt x="197895" y="74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7885845" y="8094441"/>
              <a:ext cx="42115" cy="442197"/>
            </a:xfrm>
            <a:custGeom>
              <a:avLst/>
              <a:gdLst/>
              <a:ahLst/>
              <a:cxnLst/>
              <a:rect l="0" t="0" r="0" b="0"/>
              <a:pathLst>
                <a:path w="42115" h="442197">
                  <a:moveTo>
                    <a:pt x="0" y="0"/>
                  </a:moveTo>
                  <a:lnTo>
                    <a:pt x="0" y="44366"/>
                  </a:lnTo>
                  <a:lnTo>
                    <a:pt x="1170" y="101922"/>
                  </a:lnTo>
                  <a:lnTo>
                    <a:pt x="8333" y="158303"/>
                  </a:lnTo>
                  <a:lnTo>
                    <a:pt x="10095" y="214153"/>
                  </a:lnTo>
                  <a:lnTo>
                    <a:pt x="10442" y="272585"/>
                  </a:lnTo>
                  <a:lnTo>
                    <a:pt x="11673" y="327991"/>
                  </a:lnTo>
                  <a:lnTo>
                    <a:pt x="17756" y="380801"/>
                  </a:lnTo>
                  <a:lnTo>
                    <a:pt x="22419" y="421926"/>
                  </a:lnTo>
                  <a:lnTo>
                    <a:pt x="26644" y="428682"/>
                  </a:lnTo>
                  <a:lnTo>
                    <a:pt x="42114" y="442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8096415" y="8083912"/>
              <a:ext cx="1" cy="431670"/>
            </a:xfrm>
            <a:custGeom>
              <a:avLst/>
              <a:gdLst/>
              <a:ahLst/>
              <a:cxnLst/>
              <a:rect l="0" t="0" r="0" b="0"/>
              <a:pathLst>
                <a:path w="1" h="431670">
                  <a:moveTo>
                    <a:pt x="0" y="0"/>
                  </a:moveTo>
                  <a:lnTo>
                    <a:pt x="0" y="52051"/>
                  </a:lnTo>
                  <a:lnTo>
                    <a:pt x="0" y="114468"/>
                  </a:lnTo>
                  <a:lnTo>
                    <a:pt x="0" y="160839"/>
                  </a:lnTo>
                  <a:lnTo>
                    <a:pt x="0" y="214422"/>
                  </a:lnTo>
                  <a:lnTo>
                    <a:pt x="0" y="265654"/>
                  </a:lnTo>
                  <a:lnTo>
                    <a:pt x="0" y="325479"/>
                  </a:lnTo>
                  <a:lnTo>
                    <a:pt x="0" y="382356"/>
                  </a:lnTo>
                  <a:lnTo>
                    <a:pt x="0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7917431" y="8294482"/>
              <a:ext cx="178985" cy="16595"/>
            </a:xfrm>
            <a:custGeom>
              <a:avLst/>
              <a:gdLst/>
              <a:ahLst/>
              <a:cxnLst/>
              <a:rect l="0" t="0" r="0" b="0"/>
              <a:pathLst>
                <a:path w="178985" h="16595">
                  <a:moveTo>
                    <a:pt x="0" y="10529"/>
                  </a:moveTo>
                  <a:lnTo>
                    <a:pt x="32452" y="16594"/>
                  </a:lnTo>
                  <a:lnTo>
                    <a:pt x="83229" y="12074"/>
                  </a:lnTo>
                  <a:lnTo>
                    <a:pt x="133454" y="7867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8251647" y="8278041"/>
              <a:ext cx="213266" cy="239379"/>
            </a:xfrm>
            <a:custGeom>
              <a:avLst/>
              <a:gdLst/>
              <a:ahLst/>
              <a:cxnLst/>
              <a:rect l="0" t="0" r="0" b="0"/>
              <a:pathLst>
                <a:path w="213266" h="239379">
                  <a:moveTo>
                    <a:pt x="139566" y="48026"/>
                  </a:moveTo>
                  <a:lnTo>
                    <a:pt x="119323" y="4064"/>
                  </a:lnTo>
                  <a:lnTo>
                    <a:pt x="110863" y="0"/>
                  </a:lnTo>
                  <a:lnTo>
                    <a:pt x="88984" y="1725"/>
                  </a:lnTo>
                  <a:lnTo>
                    <a:pt x="66782" y="19649"/>
                  </a:lnTo>
                  <a:lnTo>
                    <a:pt x="17348" y="81164"/>
                  </a:lnTo>
                  <a:lnTo>
                    <a:pt x="0" y="127621"/>
                  </a:lnTo>
                  <a:lnTo>
                    <a:pt x="77" y="173646"/>
                  </a:lnTo>
                  <a:lnTo>
                    <a:pt x="7509" y="218738"/>
                  </a:lnTo>
                  <a:lnTo>
                    <a:pt x="14093" y="228515"/>
                  </a:lnTo>
                  <a:lnTo>
                    <a:pt x="23163" y="235032"/>
                  </a:lnTo>
                  <a:lnTo>
                    <a:pt x="33888" y="239378"/>
                  </a:lnTo>
                  <a:lnTo>
                    <a:pt x="43377" y="238765"/>
                  </a:lnTo>
                  <a:lnTo>
                    <a:pt x="60160" y="228726"/>
                  </a:lnTo>
                  <a:lnTo>
                    <a:pt x="91169" y="198580"/>
                  </a:lnTo>
                  <a:lnTo>
                    <a:pt x="126756" y="139941"/>
                  </a:lnTo>
                  <a:lnTo>
                    <a:pt x="146299" y="89298"/>
                  </a:lnTo>
                  <a:lnTo>
                    <a:pt x="151073" y="72031"/>
                  </a:lnTo>
                  <a:lnTo>
                    <a:pt x="154256" y="66369"/>
                  </a:lnTo>
                  <a:lnTo>
                    <a:pt x="156379" y="68443"/>
                  </a:lnTo>
                  <a:lnTo>
                    <a:pt x="171703" y="128833"/>
                  </a:lnTo>
                  <a:lnTo>
                    <a:pt x="184964" y="170235"/>
                  </a:lnTo>
                  <a:lnTo>
                    <a:pt x="213265" y="216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8538697" y="8251687"/>
              <a:ext cx="294714" cy="232309"/>
            </a:xfrm>
            <a:custGeom>
              <a:avLst/>
              <a:gdLst/>
              <a:ahLst/>
              <a:cxnLst/>
              <a:rect l="0" t="0" r="0" b="0"/>
              <a:pathLst>
                <a:path w="294714" h="232309">
                  <a:moveTo>
                    <a:pt x="10443" y="74380"/>
                  </a:moveTo>
                  <a:lnTo>
                    <a:pt x="2110" y="111858"/>
                  </a:lnTo>
                  <a:lnTo>
                    <a:pt x="348" y="174460"/>
                  </a:lnTo>
                  <a:lnTo>
                    <a:pt x="0" y="225907"/>
                  </a:lnTo>
                  <a:lnTo>
                    <a:pt x="3051" y="177491"/>
                  </a:lnTo>
                  <a:lnTo>
                    <a:pt x="11373" y="115850"/>
                  </a:lnTo>
                  <a:lnTo>
                    <a:pt x="24367" y="59372"/>
                  </a:lnTo>
                  <a:lnTo>
                    <a:pt x="30254" y="43318"/>
                  </a:lnTo>
                  <a:lnTo>
                    <a:pt x="38859" y="31445"/>
                  </a:lnTo>
                  <a:lnTo>
                    <a:pt x="60897" y="15134"/>
                  </a:lnTo>
                  <a:lnTo>
                    <a:pt x="70985" y="13826"/>
                  </a:lnTo>
                  <a:lnTo>
                    <a:pt x="80050" y="16463"/>
                  </a:lnTo>
                  <a:lnTo>
                    <a:pt x="96361" y="28752"/>
                  </a:lnTo>
                  <a:lnTo>
                    <a:pt x="117529" y="55401"/>
                  </a:lnTo>
                  <a:lnTo>
                    <a:pt x="143346" y="117847"/>
                  </a:lnTo>
                  <a:lnTo>
                    <a:pt x="154631" y="173217"/>
                  </a:lnTo>
                  <a:lnTo>
                    <a:pt x="155245" y="195517"/>
                  </a:lnTo>
                  <a:lnTo>
                    <a:pt x="153771" y="194912"/>
                  </a:lnTo>
                  <a:lnTo>
                    <a:pt x="151618" y="189830"/>
                  </a:lnTo>
                  <a:lnTo>
                    <a:pt x="148590" y="143553"/>
                  </a:lnTo>
                  <a:lnTo>
                    <a:pt x="153281" y="83568"/>
                  </a:lnTo>
                  <a:lnTo>
                    <a:pt x="173258" y="32519"/>
                  </a:lnTo>
                  <a:lnTo>
                    <a:pt x="191600" y="11712"/>
                  </a:lnTo>
                  <a:lnTo>
                    <a:pt x="201404" y="4525"/>
                  </a:lnTo>
                  <a:lnTo>
                    <a:pt x="211450" y="904"/>
                  </a:lnTo>
                  <a:lnTo>
                    <a:pt x="231971" y="0"/>
                  </a:lnTo>
                  <a:lnTo>
                    <a:pt x="241186" y="3736"/>
                  </a:lnTo>
                  <a:lnTo>
                    <a:pt x="257665" y="17246"/>
                  </a:lnTo>
                  <a:lnTo>
                    <a:pt x="280096" y="55763"/>
                  </a:lnTo>
                  <a:lnTo>
                    <a:pt x="290382" y="98630"/>
                  </a:lnTo>
                  <a:lnTo>
                    <a:pt x="293430" y="146556"/>
                  </a:lnTo>
                  <a:lnTo>
                    <a:pt x="294459" y="203238"/>
                  </a:lnTo>
                  <a:lnTo>
                    <a:pt x="294713" y="2323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8938695" y="8273425"/>
              <a:ext cx="10530" cy="210571"/>
            </a:xfrm>
            <a:custGeom>
              <a:avLst/>
              <a:gdLst/>
              <a:ahLst/>
              <a:cxnLst/>
              <a:rect l="0" t="0" r="0" b="0"/>
              <a:pathLst>
                <a:path w="10530" h="210571">
                  <a:moveTo>
                    <a:pt x="0" y="0"/>
                  </a:moveTo>
                  <a:lnTo>
                    <a:pt x="0" y="57263"/>
                  </a:lnTo>
                  <a:lnTo>
                    <a:pt x="0" y="106654"/>
                  </a:lnTo>
                  <a:lnTo>
                    <a:pt x="0" y="155213"/>
                  </a:lnTo>
                  <a:lnTo>
                    <a:pt x="3119" y="189879"/>
                  </a:lnTo>
                  <a:lnTo>
                    <a:pt x="10529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8949224" y="8104969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9149265" y="8052327"/>
              <a:ext cx="10529" cy="473783"/>
            </a:xfrm>
            <a:custGeom>
              <a:avLst/>
              <a:gdLst/>
              <a:ahLst/>
              <a:cxnLst/>
              <a:rect l="0" t="0" r="0" b="0"/>
              <a:pathLst>
                <a:path w="10529" h="473783">
                  <a:moveTo>
                    <a:pt x="0" y="0"/>
                  </a:moveTo>
                  <a:lnTo>
                    <a:pt x="6065" y="43197"/>
                  </a:lnTo>
                  <a:lnTo>
                    <a:pt x="3487" y="94687"/>
                  </a:lnTo>
                  <a:lnTo>
                    <a:pt x="8790" y="148424"/>
                  </a:lnTo>
                  <a:lnTo>
                    <a:pt x="10185" y="203753"/>
                  </a:lnTo>
                  <a:lnTo>
                    <a:pt x="10426" y="262492"/>
                  </a:lnTo>
                  <a:lnTo>
                    <a:pt x="10483" y="305006"/>
                  </a:lnTo>
                  <a:lnTo>
                    <a:pt x="10515" y="365283"/>
                  </a:lnTo>
                  <a:lnTo>
                    <a:pt x="10524" y="417068"/>
                  </a:lnTo>
                  <a:lnTo>
                    <a:pt x="10528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9370363" y="8041798"/>
              <a:ext cx="19794" cy="421141"/>
            </a:xfrm>
            <a:custGeom>
              <a:avLst/>
              <a:gdLst/>
              <a:ahLst/>
              <a:cxnLst/>
              <a:rect l="0" t="0" r="0" b="0"/>
              <a:pathLst>
                <a:path w="19794" h="421141">
                  <a:moveTo>
                    <a:pt x="0" y="0"/>
                  </a:moveTo>
                  <a:lnTo>
                    <a:pt x="16788" y="57384"/>
                  </a:lnTo>
                  <a:lnTo>
                    <a:pt x="19793" y="107470"/>
                  </a:lnTo>
                  <a:lnTo>
                    <a:pt x="17687" y="167501"/>
                  </a:lnTo>
                  <a:lnTo>
                    <a:pt x="11943" y="224419"/>
                  </a:lnTo>
                  <a:lnTo>
                    <a:pt x="10808" y="283063"/>
                  </a:lnTo>
                  <a:lnTo>
                    <a:pt x="10612" y="337335"/>
                  </a:lnTo>
                  <a:lnTo>
                    <a:pt x="10545" y="392541"/>
                  </a:lnTo>
                  <a:lnTo>
                    <a:pt x="10529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9286135" y="8221216"/>
              <a:ext cx="323518" cy="234715"/>
            </a:xfrm>
            <a:custGeom>
              <a:avLst/>
              <a:gdLst/>
              <a:ahLst/>
              <a:cxnLst/>
              <a:rect l="0" t="0" r="0" b="0"/>
              <a:pathLst>
                <a:path w="323518" h="234715">
                  <a:moveTo>
                    <a:pt x="0" y="10096"/>
                  </a:moveTo>
                  <a:lnTo>
                    <a:pt x="58617" y="10096"/>
                  </a:lnTo>
                  <a:lnTo>
                    <a:pt x="120027" y="2860"/>
                  </a:lnTo>
                  <a:lnTo>
                    <a:pt x="178431" y="217"/>
                  </a:lnTo>
                  <a:lnTo>
                    <a:pt x="192653" y="0"/>
                  </a:lnTo>
                  <a:lnTo>
                    <a:pt x="202135" y="5705"/>
                  </a:lnTo>
                  <a:lnTo>
                    <a:pt x="208457" y="15357"/>
                  </a:lnTo>
                  <a:lnTo>
                    <a:pt x="214310" y="41680"/>
                  </a:lnTo>
                  <a:lnTo>
                    <a:pt x="208536" y="103118"/>
                  </a:lnTo>
                  <a:lnTo>
                    <a:pt x="196130" y="155072"/>
                  </a:lnTo>
                  <a:lnTo>
                    <a:pt x="197063" y="193951"/>
                  </a:lnTo>
                  <a:lnTo>
                    <a:pt x="201566" y="204026"/>
                  </a:lnTo>
                  <a:lnTo>
                    <a:pt x="215926" y="218339"/>
                  </a:lnTo>
                  <a:lnTo>
                    <a:pt x="243742" y="232974"/>
                  </a:lnTo>
                  <a:lnTo>
                    <a:pt x="263918" y="234714"/>
                  </a:lnTo>
                  <a:lnTo>
                    <a:pt x="274211" y="233541"/>
                  </a:lnTo>
                  <a:lnTo>
                    <a:pt x="291887" y="222879"/>
                  </a:lnTo>
                  <a:lnTo>
                    <a:pt x="306373" y="205271"/>
                  </a:lnTo>
                  <a:lnTo>
                    <a:pt x="316710" y="181849"/>
                  </a:lnTo>
                  <a:lnTo>
                    <a:pt x="323517" y="136764"/>
                  </a:lnTo>
                  <a:lnTo>
                    <a:pt x="319945" y="86361"/>
                  </a:lnTo>
                  <a:lnTo>
                    <a:pt x="308314" y="61148"/>
                  </a:lnTo>
                  <a:lnTo>
                    <a:pt x="300299" y="51150"/>
                  </a:lnTo>
                  <a:lnTo>
                    <a:pt x="278915" y="36920"/>
                  </a:lnTo>
                  <a:lnTo>
                    <a:pt x="254984" y="29036"/>
                  </a:lnTo>
                  <a:lnTo>
                    <a:pt x="210570" y="311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9713002" y="8199723"/>
              <a:ext cx="130122" cy="284273"/>
            </a:xfrm>
            <a:custGeom>
              <a:avLst/>
              <a:gdLst/>
              <a:ahLst/>
              <a:cxnLst/>
              <a:rect l="0" t="0" r="0" b="0"/>
              <a:pathLst>
                <a:path w="130122" h="284273">
                  <a:moveTo>
                    <a:pt x="25859" y="242158"/>
                  </a:moveTo>
                  <a:lnTo>
                    <a:pt x="7901" y="184774"/>
                  </a:lnTo>
                  <a:lnTo>
                    <a:pt x="0" y="135857"/>
                  </a:lnTo>
                  <a:lnTo>
                    <a:pt x="6626" y="82990"/>
                  </a:lnTo>
                  <a:lnTo>
                    <a:pt x="18990" y="44868"/>
                  </a:lnTo>
                  <a:lnTo>
                    <a:pt x="44129" y="6135"/>
                  </a:lnTo>
                  <a:lnTo>
                    <a:pt x="52077" y="1752"/>
                  </a:lnTo>
                  <a:lnTo>
                    <a:pt x="70266" y="0"/>
                  </a:lnTo>
                  <a:lnTo>
                    <a:pt x="78860" y="3510"/>
                  </a:lnTo>
                  <a:lnTo>
                    <a:pt x="94649" y="16769"/>
                  </a:lnTo>
                  <a:lnTo>
                    <a:pt x="115442" y="68348"/>
                  </a:lnTo>
                  <a:lnTo>
                    <a:pt x="127696" y="124117"/>
                  </a:lnTo>
                  <a:lnTo>
                    <a:pt x="130121" y="181447"/>
                  </a:lnTo>
                  <a:lnTo>
                    <a:pt x="127721" y="233528"/>
                  </a:lnTo>
                  <a:lnTo>
                    <a:pt x="120615" y="2842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9939220" y="8157612"/>
              <a:ext cx="100279" cy="263213"/>
            </a:xfrm>
            <a:custGeom>
              <a:avLst/>
              <a:gdLst/>
              <a:ahLst/>
              <a:cxnLst/>
              <a:rect l="0" t="0" r="0" b="0"/>
              <a:pathLst>
                <a:path w="100279" h="263213">
                  <a:moveTo>
                    <a:pt x="41796" y="0"/>
                  </a:moveTo>
                  <a:lnTo>
                    <a:pt x="6898" y="29308"/>
                  </a:lnTo>
                  <a:lnTo>
                    <a:pt x="2153" y="38256"/>
                  </a:lnTo>
                  <a:lnTo>
                    <a:pt x="0" y="60676"/>
                  </a:lnTo>
                  <a:lnTo>
                    <a:pt x="6062" y="79999"/>
                  </a:lnTo>
                  <a:lnTo>
                    <a:pt x="17725" y="96386"/>
                  </a:lnTo>
                  <a:lnTo>
                    <a:pt x="72871" y="148620"/>
                  </a:lnTo>
                  <a:lnTo>
                    <a:pt x="89142" y="168998"/>
                  </a:lnTo>
                  <a:lnTo>
                    <a:pt x="97934" y="192873"/>
                  </a:lnTo>
                  <a:lnTo>
                    <a:pt x="100278" y="205791"/>
                  </a:lnTo>
                  <a:lnTo>
                    <a:pt x="96644" y="226383"/>
                  </a:lnTo>
                  <a:lnTo>
                    <a:pt x="87230" y="242164"/>
                  </a:lnTo>
                  <a:lnTo>
                    <a:pt x="62853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1" name="Freeform 400"/>
          <p:cNvSpPr/>
          <p:nvPr/>
        </p:nvSpPr>
        <p:spPr>
          <a:xfrm>
            <a:off x="9971341" y="8173715"/>
            <a:ext cx="93865" cy="275508"/>
          </a:xfrm>
          <a:custGeom>
            <a:avLst/>
            <a:gdLst/>
            <a:ahLst/>
            <a:cxnLst/>
            <a:rect l="0" t="0" r="0" b="0"/>
            <a:pathLst>
              <a:path w="93865" h="275508">
                <a:moveTo>
                  <a:pt x="51789" y="36539"/>
                </a:moveTo>
                <a:lnTo>
                  <a:pt x="57378" y="95156"/>
                </a:lnTo>
                <a:lnTo>
                  <a:pt x="60854" y="146714"/>
                </a:lnTo>
                <a:lnTo>
                  <a:pt x="71603" y="209037"/>
                </a:lnTo>
                <a:lnTo>
                  <a:pt x="82432" y="233697"/>
                </a:lnTo>
                <a:lnTo>
                  <a:pt x="86256" y="236998"/>
                </a:lnTo>
                <a:lnTo>
                  <a:pt x="88805" y="234519"/>
                </a:lnTo>
                <a:lnTo>
                  <a:pt x="92393" y="205553"/>
                </a:lnTo>
                <a:lnTo>
                  <a:pt x="93456" y="156808"/>
                </a:lnTo>
                <a:lnTo>
                  <a:pt x="93771" y="101030"/>
                </a:lnTo>
                <a:lnTo>
                  <a:pt x="93864" y="50578"/>
                </a:lnTo>
                <a:lnTo>
                  <a:pt x="91546" y="22892"/>
                </a:lnTo>
                <a:lnTo>
                  <a:pt x="82717" y="2787"/>
                </a:lnTo>
                <a:lnTo>
                  <a:pt x="77087" y="0"/>
                </a:lnTo>
                <a:lnTo>
                  <a:pt x="70994" y="1652"/>
                </a:lnTo>
                <a:lnTo>
                  <a:pt x="64592" y="6262"/>
                </a:lnTo>
                <a:lnTo>
                  <a:pt x="54359" y="23863"/>
                </a:lnTo>
                <a:lnTo>
                  <a:pt x="38902" y="53840"/>
                </a:lnTo>
                <a:lnTo>
                  <a:pt x="32669" y="62111"/>
                </a:lnTo>
                <a:lnTo>
                  <a:pt x="25744" y="83779"/>
                </a:lnTo>
                <a:lnTo>
                  <a:pt x="13698" y="144621"/>
                </a:lnTo>
                <a:lnTo>
                  <a:pt x="10867" y="196075"/>
                </a:lnTo>
                <a:lnTo>
                  <a:pt x="10204" y="227156"/>
                </a:lnTo>
                <a:lnTo>
                  <a:pt x="13537" y="238486"/>
                </a:lnTo>
                <a:lnTo>
                  <a:pt x="19269" y="247210"/>
                </a:lnTo>
                <a:lnTo>
                  <a:pt x="26599" y="254195"/>
                </a:lnTo>
                <a:lnTo>
                  <a:pt x="33826" y="256512"/>
                </a:lnTo>
                <a:lnTo>
                  <a:pt x="40983" y="255718"/>
                </a:lnTo>
                <a:lnTo>
                  <a:pt x="48094" y="252848"/>
                </a:lnTo>
                <a:lnTo>
                  <a:pt x="59115" y="240301"/>
                </a:lnTo>
                <a:lnTo>
                  <a:pt x="67913" y="219516"/>
                </a:lnTo>
                <a:lnTo>
                  <a:pt x="78273" y="168353"/>
                </a:lnTo>
                <a:lnTo>
                  <a:pt x="81863" y="109910"/>
                </a:lnTo>
                <a:lnTo>
                  <a:pt x="81757" y="57369"/>
                </a:lnTo>
                <a:lnTo>
                  <a:pt x="77587" y="30589"/>
                </a:lnTo>
                <a:lnTo>
                  <a:pt x="71327" y="23213"/>
                </a:lnTo>
                <a:lnTo>
                  <a:pt x="62474" y="19466"/>
                </a:lnTo>
                <a:lnTo>
                  <a:pt x="51894" y="18138"/>
                </a:lnTo>
                <a:lnTo>
                  <a:pt x="42500" y="20762"/>
                </a:lnTo>
                <a:lnTo>
                  <a:pt x="25824" y="33037"/>
                </a:lnTo>
                <a:lnTo>
                  <a:pt x="13732" y="59549"/>
                </a:lnTo>
                <a:lnTo>
                  <a:pt x="2028" y="122582"/>
                </a:lnTo>
                <a:lnTo>
                  <a:pt x="0" y="171478"/>
                </a:lnTo>
                <a:lnTo>
                  <a:pt x="7720" y="233166"/>
                </a:lnTo>
                <a:lnTo>
                  <a:pt x="13876" y="266259"/>
                </a:lnTo>
                <a:lnTo>
                  <a:pt x="18324" y="273914"/>
                </a:lnTo>
                <a:lnTo>
                  <a:pt x="23630" y="275507"/>
                </a:lnTo>
                <a:lnTo>
                  <a:pt x="29507" y="273060"/>
                </a:lnTo>
                <a:lnTo>
                  <a:pt x="36037" y="248504"/>
                </a:lnTo>
                <a:lnTo>
                  <a:pt x="42831" y="198000"/>
                </a:lnTo>
                <a:lnTo>
                  <a:pt x="50019" y="139012"/>
                </a:lnTo>
                <a:lnTo>
                  <a:pt x="52609" y="79960"/>
                </a:lnTo>
                <a:lnTo>
                  <a:pt x="56581" y="34977"/>
                </a:lnTo>
                <a:lnTo>
                  <a:pt x="53814" y="34327"/>
                </a:lnTo>
                <a:lnTo>
                  <a:pt x="49630" y="38574"/>
                </a:lnTo>
                <a:lnTo>
                  <a:pt x="34508" y="80181"/>
                </a:lnTo>
                <a:lnTo>
                  <a:pt x="23376" y="143512"/>
                </a:lnTo>
                <a:lnTo>
                  <a:pt x="15240" y="201169"/>
                </a:lnTo>
                <a:lnTo>
                  <a:pt x="9675" y="2260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6" name="Group 425"/>
          <p:cNvGrpSpPr/>
          <p:nvPr/>
        </p:nvGrpSpPr>
        <p:grpSpPr>
          <a:xfrm>
            <a:off x="1606046" y="8368181"/>
            <a:ext cx="5893183" cy="905452"/>
            <a:chOff x="1606046" y="8368181"/>
            <a:chExt cx="5893183" cy="905452"/>
          </a:xfrm>
        </p:grpSpPr>
        <p:sp>
          <p:nvSpPr>
            <p:cNvPr id="402" name="Freeform 401"/>
            <p:cNvSpPr/>
            <p:nvPr/>
          </p:nvSpPr>
          <p:spPr>
            <a:xfrm>
              <a:off x="1606046" y="8441493"/>
              <a:ext cx="447012" cy="496375"/>
            </a:xfrm>
            <a:custGeom>
              <a:avLst/>
              <a:gdLst/>
              <a:ahLst/>
              <a:cxnLst/>
              <a:rect l="0" t="0" r="0" b="0"/>
              <a:pathLst>
                <a:path w="447012" h="496375">
                  <a:moveTo>
                    <a:pt x="447011" y="84616"/>
                  </a:moveTo>
                  <a:lnTo>
                    <a:pt x="398081" y="87735"/>
                  </a:lnTo>
                  <a:lnTo>
                    <a:pt x="347115" y="99188"/>
                  </a:lnTo>
                  <a:lnTo>
                    <a:pt x="293800" y="114279"/>
                  </a:lnTo>
                  <a:lnTo>
                    <a:pt x="233863" y="129860"/>
                  </a:lnTo>
                  <a:lnTo>
                    <a:pt x="176964" y="144202"/>
                  </a:lnTo>
                  <a:lnTo>
                    <a:pt x="123783" y="158301"/>
                  </a:lnTo>
                  <a:lnTo>
                    <a:pt x="66061" y="175862"/>
                  </a:lnTo>
                  <a:lnTo>
                    <a:pt x="23221" y="187561"/>
                  </a:lnTo>
                  <a:lnTo>
                    <a:pt x="2857" y="199000"/>
                  </a:lnTo>
                  <a:lnTo>
                    <a:pt x="0" y="204155"/>
                  </a:lnTo>
                  <a:lnTo>
                    <a:pt x="1605" y="208763"/>
                  </a:lnTo>
                  <a:lnTo>
                    <a:pt x="31514" y="235452"/>
                  </a:lnTo>
                  <a:lnTo>
                    <a:pt x="89538" y="260946"/>
                  </a:lnTo>
                  <a:lnTo>
                    <a:pt x="141750" y="292251"/>
                  </a:lnTo>
                  <a:lnTo>
                    <a:pt x="202669" y="321633"/>
                  </a:lnTo>
                  <a:lnTo>
                    <a:pt x="257210" y="353954"/>
                  </a:lnTo>
                  <a:lnTo>
                    <a:pt x="320644" y="386446"/>
                  </a:lnTo>
                  <a:lnTo>
                    <a:pt x="341715" y="398527"/>
                  </a:lnTo>
                  <a:lnTo>
                    <a:pt x="347568" y="398005"/>
                  </a:lnTo>
                  <a:lnTo>
                    <a:pt x="350300" y="392978"/>
                  </a:lnTo>
                  <a:lnTo>
                    <a:pt x="350951" y="384947"/>
                  </a:lnTo>
                  <a:lnTo>
                    <a:pt x="345436" y="369785"/>
                  </a:lnTo>
                  <a:lnTo>
                    <a:pt x="311788" y="310740"/>
                  </a:lnTo>
                  <a:lnTo>
                    <a:pt x="286376" y="271872"/>
                  </a:lnTo>
                  <a:lnTo>
                    <a:pt x="259496" y="212279"/>
                  </a:lnTo>
                  <a:lnTo>
                    <a:pt x="237166" y="158489"/>
                  </a:lnTo>
                  <a:lnTo>
                    <a:pt x="215448" y="95160"/>
                  </a:lnTo>
                  <a:lnTo>
                    <a:pt x="201359" y="41855"/>
                  </a:lnTo>
                  <a:lnTo>
                    <a:pt x="185232" y="3316"/>
                  </a:lnTo>
                  <a:lnTo>
                    <a:pt x="181245" y="0"/>
                  </a:lnTo>
                  <a:lnTo>
                    <a:pt x="178587" y="2469"/>
                  </a:lnTo>
                  <a:lnTo>
                    <a:pt x="174845" y="34539"/>
                  </a:lnTo>
                  <a:lnTo>
                    <a:pt x="173581" y="97081"/>
                  </a:lnTo>
                  <a:lnTo>
                    <a:pt x="166096" y="154495"/>
                  </a:lnTo>
                  <a:lnTo>
                    <a:pt x="163404" y="214017"/>
                  </a:lnTo>
                  <a:lnTo>
                    <a:pt x="159819" y="264507"/>
                  </a:lnTo>
                  <a:lnTo>
                    <a:pt x="151347" y="313392"/>
                  </a:lnTo>
                  <a:lnTo>
                    <a:pt x="141428" y="360632"/>
                  </a:lnTo>
                  <a:lnTo>
                    <a:pt x="127596" y="417818"/>
                  </a:lnTo>
                  <a:lnTo>
                    <a:pt x="106363" y="470144"/>
                  </a:lnTo>
                  <a:lnTo>
                    <a:pt x="97034" y="496374"/>
                  </a:lnTo>
                  <a:lnTo>
                    <a:pt x="102732" y="487158"/>
                  </a:lnTo>
                  <a:lnTo>
                    <a:pt x="123701" y="430069"/>
                  </a:lnTo>
                  <a:lnTo>
                    <a:pt x="154900" y="375511"/>
                  </a:lnTo>
                  <a:lnTo>
                    <a:pt x="186452" y="318505"/>
                  </a:lnTo>
                  <a:lnTo>
                    <a:pt x="218335" y="255252"/>
                  </a:lnTo>
                  <a:lnTo>
                    <a:pt x="258081" y="197350"/>
                  </a:lnTo>
                  <a:lnTo>
                    <a:pt x="307098" y="138240"/>
                  </a:lnTo>
                  <a:lnTo>
                    <a:pt x="351987" y="77293"/>
                  </a:lnTo>
                  <a:lnTo>
                    <a:pt x="406057" y="21570"/>
                  </a:lnTo>
                  <a:lnTo>
                    <a:pt x="409179" y="20358"/>
                  </a:lnTo>
                  <a:lnTo>
                    <a:pt x="415426" y="214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2182511" y="8368181"/>
              <a:ext cx="302203" cy="493275"/>
            </a:xfrm>
            <a:custGeom>
              <a:avLst/>
              <a:gdLst/>
              <a:ahLst/>
              <a:cxnLst/>
              <a:rect l="0" t="0" r="0" b="0"/>
              <a:pathLst>
                <a:path w="302203" h="493275">
                  <a:moveTo>
                    <a:pt x="281157" y="0"/>
                  </a:moveTo>
                  <a:lnTo>
                    <a:pt x="289491" y="55171"/>
                  </a:lnTo>
                  <a:lnTo>
                    <a:pt x="294155" y="110324"/>
                  </a:lnTo>
                  <a:lnTo>
                    <a:pt x="300623" y="170882"/>
                  </a:lnTo>
                  <a:lnTo>
                    <a:pt x="301900" y="229073"/>
                  </a:lnTo>
                  <a:lnTo>
                    <a:pt x="302152" y="292561"/>
                  </a:lnTo>
                  <a:lnTo>
                    <a:pt x="302202" y="350509"/>
                  </a:lnTo>
                  <a:lnTo>
                    <a:pt x="301042" y="405845"/>
                  </a:lnTo>
                  <a:lnTo>
                    <a:pt x="293149" y="468215"/>
                  </a:lnTo>
                  <a:lnTo>
                    <a:pt x="292661" y="472411"/>
                  </a:lnTo>
                  <a:lnTo>
                    <a:pt x="282196" y="413043"/>
                  </a:lnTo>
                  <a:lnTo>
                    <a:pt x="255800" y="349654"/>
                  </a:lnTo>
                  <a:lnTo>
                    <a:pt x="234792" y="322688"/>
                  </a:lnTo>
                  <a:lnTo>
                    <a:pt x="173646" y="286313"/>
                  </a:lnTo>
                  <a:lnTo>
                    <a:pt x="139788" y="274650"/>
                  </a:lnTo>
                  <a:lnTo>
                    <a:pt x="105243" y="273365"/>
                  </a:lnTo>
                  <a:lnTo>
                    <a:pt x="58499" y="284809"/>
                  </a:lnTo>
                  <a:lnTo>
                    <a:pt x="26192" y="303017"/>
                  </a:lnTo>
                  <a:lnTo>
                    <a:pt x="12641" y="322628"/>
                  </a:lnTo>
                  <a:lnTo>
                    <a:pt x="3890" y="348111"/>
                  </a:lnTo>
                  <a:lnTo>
                    <a:pt x="0" y="378935"/>
                  </a:lnTo>
                  <a:lnTo>
                    <a:pt x="7630" y="409011"/>
                  </a:lnTo>
                  <a:lnTo>
                    <a:pt x="23889" y="436806"/>
                  </a:lnTo>
                  <a:lnTo>
                    <a:pt x="46713" y="460858"/>
                  </a:lnTo>
                  <a:lnTo>
                    <a:pt x="78694" y="477007"/>
                  </a:lnTo>
                  <a:lnTo>
                    <a:pt x="136160" y="489557"/>
                  </a:lnTo>
                  <a:lnTo>
                    <a:pt x="194521" y="493274"/>
                  </a:lnTo>
                  <a:lnTo>
                    <a:pt x="236380" y="491257"/>
                  </a:lnTo>
                  <a:lnTo>
                    <a:pt x="260101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2526840" y="8410296"/>
              <a:ext cx="291974" cy="547482"/>
            </a:xfrm>
            <a:custGeom>
              <a:avLst/>
              <a:gdLst/>
              <a:ahLst/>
              <a:cxnLst/>
              <a:rect l="0" t="0" r="0" b="0"/>
              <a:pathLst>
                <a:path w="291974" h="547482">
                  <a:moveTo>
                    <a:pt x="136870" y="0"/>
                  </a:moveTo>
                  <a:lnTo>
                    <a:pt x="168109" y="37478"/>
                  </a:lnTo>
                  <a:lnTo>
                    <a:pt x="196463" y="88901"/>
                  </a:lnTo>
                  <a:lnTo>
                    <a:pt x="225764" y="144119"/>
                  </a:lnTo>
                  <a:lnTo>
                    <a:pt x="261014" y="200086"/>
                  </a:lnTo>
                  <a:lnTo>
                    <a:pt x="285265" y="256202"/>
                  </a:lnTo>
                  <a:lnTo>
                    <a:pt x="291973" y="315078"/>
                  </a:lnTo>
                  <a:lnTo>
                    <a:pt x="288371" y="362027"/>
                  </a:lnTo>
                  <a:lnTo>
                    <a:pt x="279853" y="383559"/>
                  </a:lnTo>
                  <a:lnTo>
                    <a:pt x="247423" y="431095"/>
                  </a:lnTo>
                  <a:lnTo>
                    <a:pt x="189051" y="476933"/>
                  </a:lnTo>
                  <a:lnTo>
                    <a:pt x="126301" y="510968"/>
                  </a:lnTo>
                  <a:lnTo>
                    <a:pt x="77980" y="529264"/>
                  </a:lnTo>
                  <a:lnTo>
                    <a:pt x="35973" y="542084"/>
                  </a:lnTo>
                  <a:lnTo>
                    <a:pt x="0" y="547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3137492" y="85682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3126964" y="8407830"/>
              <a:ext cx="231628" cy="423606"/>
            </a:xfrm>
            <a:custGeom>
              <a:avLst/>
              <a:gdLst/>
              <a:ahLst/>
              <a:cxnLst/>
              <a:rect l="0" t="0" r="0" b="0"/>
              <a:pathLst>
                <a:path w="231628" h="423606">
                  <a:moveTo>
                    <a:pt x="0" y="370963"/>
                  </a:moveTo>
                  <a:lnTo>
                    <a:pt x="5589" y="387731"/>
                  </a:lnTo>
                  <a:lnTo>
                    <a:pt x="7236" y="385651"/>
                  </a:lnTo>
                  <a:lnTo>
                    <a:pt x="10095" y="324501"/>
                  </a:lnTo>
                  <a:lnTo>
                    <a:pt x="10400" y="266209"/>
                  </a:lnTo>
                  <a:lnTo>
                    <a:pt x="10490" y="213843"/>
                  </a:lnTo>
                  <a:lnTo>
                    <a:pt x="18926" y="157953"/>
                  </a:lnTo>
                  <a:lnTo>
                    <a:pt x="30824" y="98189"/>
                  </a:lnTo>
                  <a:lnTo>
                    <a:pt x="55537" y="45905"/>
                  </a:lnTo>
                  <a:lnTo>
                    <a:pt x="74986" y="23332"/>
                  </a:lnTo>
                  <a:lnTo>
                    <a:pt x="105666" y="3059"/>
                  </a:lnTo>
                  <a:lnTo>
                    <a:pt x="126511" y="0"/>
                  </a:lnTo>
                  <a:lnTo>
                    <a:pt x="136983" y="822"/>
                  </a:lnTo>
                  <a:lnTo>
                    <a:pt x="157977" y="17333"/>
                  </a:lnTo>
                  <a:lnTo>
                    <a:pt x="176667" y="42998"/>
                  </a:lnTo>
                  <a:lnTo>
                    <a:pt x="198197" y="100722"/>
                  </a:lnTo>
                  <a:lnTo>
                    <a:pt x="206904" y="150901"/>
                  </a:lnTo>
                  <a:lnTo>
                    <a:pt x="212603" y="199695"/>
                  </a:lnTo>
                  <a:lnTo>
                    <a:pt x="218581" y="246907"/>
                  </a:lnTo>
                  <a:lnTo>
                    <a:pt x="220601" y="309673"/>
                  </a:lnTo>
                  <a:lnTo>
                    <a:pt x="229366" y="372944"/>
                  </a:lnTo>
                  <a:lnTo>
                    <a:pt x="231627" y="4236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3158549" y="8610336"/>
              <a:ext cx="126343" cy="31587"/>
            </a:xfrm>
            <a:custGeom>
              <a:avLst/>
              <a:gdLst/>
              <a:ahLst/>
              <a:cxnLst/>
              <a:rect l="0" t="0" r="0" b="0"/>
              <a:pathLst>
                <a:path w="126343" h="31587">
                  <a:moveTo>
                    <a:pt x="0" y="0"/>
                  </a:moveTo>
                  <a:lnTo>
                    <a:pt x="11179" y="11179"/>
                  </a:lnTo>
                  <a:lnTo>
                    <a:pt x="51666" y="23720"/>
                  </a:lnTo>
                  <a:lnTo>
                    <a:pt x="113273" y="30551"/>
                  </a:lnTo>
                  <a:lnTo>
                    <a:pt x="126342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3537614" y="8462938"/>
              <a:ext cx="31548" cy="410613"/>
            </a:xfrm>
            <a:custGeom>
              <a:avLst/>
              <a:gdLst/>
              <a:ahLst/>
              <a:cxnLst/>
              <a:rect l="0" t="0" r="0" b="0"/>
              <a:pathLst>
                <a:path w="31548" h="410613">
                  <a:moveTo>
                    <a:pt x="10490" y="0"/>
                  </a:moveTo>
                  <a:lnTo>
                    <a:pt x="2156" y="60384"/>
                  </a:lnTo>
                  <a:lnTo>
                    <a:pt x="612" y="111868"/>
                  </a:lnTo>
                  <a:lnTo>
                    <a:pt x="90" y="171187"/>
                  </a:lnTo>
                  <a:lnTo>
                    <a:pt x="0" y="230617"/>
                  </a:lnTo>
                  <a:lnTo>
                    <a:pt x="5562" y="283320"/>
                  </a:lnTo>
                  <a:lnTo>
                    <a:pt x="9030" y="334161"/>
                  </a:lnTo>
                  <a:lnTo>
                    <a:pt x="18607" y="384592"/>
                  </a:lnTo>
                  <a:lnTo>
                    <a:pt x="31547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3706465" y="8483995"/>
              <a:ext cx="10096" cy="400084"/>
            </a:xfrm>
            <a:custGeom>
              <a:avLst/>
              <a:gdLst/>
              <a:ahLst/>
              <a:cxnLst/>
              <a:rect l="0" t="0" r="0" b="0"/>
              <a:pathLst>
                <a:path w="10096" h="400084">
                  <a:moveTo>
                    <a:pt x="10095" y="0"/>
                  </a:moveTo>
                  <a:lnTo>
                    <a:pt x="10095" y="52051"/>
                  </a:lnTo>
                  <a:lnTo>
                    <a:pt x="10095" y="105109"/>
                  </a:lnTo>
                  <a:lnTo>
                    <a:pt x="10095" y="154755"/>
                  </a:lnTo>
                  <a:lnTo>
                    <a:pt x="6975" y="202221"/>
                  </a:lnTo>
                  <a:lnTo>
                    <a:pt x="1030" y="265073"/>
                  </a:lnTo>
                  <a:lnTo>
                    <a:pt x="0" y="325115"/>
                  </a:lnTo>
                  <a:lnTo>
                    <a:pt x="7957" y="387784"/>
                  </a:lnTo>
                  <a:lnTo>
                    <a:pt x="10095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3516518" y="8631394"/>
              <a:ext cx="515447" cy="277559"/>
            </a:xfrm>
            <a:custGeom>
              <a:avLst/>
              <a:gdLst/>
              <a:ahLst/>
              <a:cxnLst/>
              <a:rect l="0" t="0" r="0" b="0"/>
              <a:pathLst>
                <a:path w="515447" h="277559">
                  <a:moveTo>
                    <a:pt x="0" y="0"/>
                  </a:moveTo>
                  <a:lnTo>
                    <a:pt x="11179" y="11178"/>
                  </a:lnTo>
                  <a:lnTo>
                    <a:pt x="29145" y="16667"/>
                  </a:lnTo>
                  <a:lnTo>
                    <a:pt x="89985" y="20190"/>
                  </a:lnTo>
                  <a:lnTo>
                    <a:pt x="132021" y="17552"/>
                  </a:lnTo>
                  <a:lnTo>
                    <a:pt x="177999" y="13650"/>
                  </a:lnTo>
                  <a:lnTo>
                    <a:pt x="225730" y="11916"/>
                  </a:lnTo>
                  <a:lnTo>
                    <a:pt x="281873" y="10939"/>
                  </a:lnTo>
                  <a:lnTo>
                    <a:pt x="310110" y="16950"/>
                  </a:lnTo>
                  <a:lnTo>
                    <a:pt x="322554" y="21829"/>
                  </a:lnTo>
                  <a:lnTo>
                    <a:pt x="329680" y="29760"/>
                  </a:lnTo>
                  <a:lnTo>
                    <a:pt x="333261" y="39727"/>
                  </a:lnTo>
                  <a:lnTo>
                    <a:pt x="334119" y="62110"/>
                  </a:lnTo>
                  <a:lnTo>
                    <a:pt x="322044" y="115674"/>
                  </a:lnTo>
                  <a:lnTo>
                    <a:pt x="305217" y="176771"/>
                  </a:lnTo>
                  <a:lnTo>
                    <a:pt x="300599" y="200228"/>
                  </a:lnTo>
                  <a:lnTo>
                    <a:pt x="302445" y="226251"/>
                  </a:lnTo>
                  <a:lnTo>
                    <a:pt x="313405" y="250294"/>
                  </a:lnTo>
                  <a:lnTo>
                    <a:pt x="321240" y="261619"/>
                  </a:lnTo>
                  <a:lnTo>
                    <a:pt x="333483" y="269169"/>
                  </a:lnTo>
                  <a:lnTo>
                    <a:pt x="365804" y="277558"/>
                  </a:lnTo>
                  <a:lnTo>
                    <a:pt x="406694" y="276692"/>
                  </a:lnTo>
                  <a:lnTo>
                    <a:pt x="441036" y="269026"/>
                  </a:lnTo>
                  <a:lnTo>
                    <a:pt x="479028" y="248167"/>
                  </a:lnTo>
                  <a:lnTo>
                    <a:pt x="508742" y="214171"/>
                  </a:lnTo>
                  <a:lnTo>
                    <a:pt x="515446" y="184874"/>
                  </a:lnTo>
                  <a:lnTo>
                    <a:pt x="513357" y="155866"/>
                  </a:lnTo>
                  <a:lnTo>
                    <a:pt x="504630" y="135174"/>
                  </a:lnTo>
                  <a:lnTo>
                    <a:pt x="486562" y="110372"/>
                  </a:lnTo>
                  <a:lnTo>
                    <a:pt x="430942" y="75884"/>
                  </a:lnTo>
                  <a:lnTo>
                    <a:pt x="367704" y="64512"/>
                  </a:lnTo>
                  <a:lnTo>
                    <a:pt x="305327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4116643" y="8747207"/>
              <a:ext cx="168457" cy="181582"/>
            </a:xfrm>
            <a:custGeom>
              <a:avLst/>
              <a:gdLst/>
              <a:ahLst/>
              <a:cxnLst/>
              <a:rect l="0" t="0" r="0" b="0"/>
              <a:pathLst>
                <a:path w="168457" h="181582">
                  <a:moveTo>
                    <a:pt x="0" y="126343"/>
                  </a:moveTo>
                  <a:lnTo>
                    <a:pt x="14654" y="179371"/>
                  </a:lnTo>
                  <a:lnTo>
                    <a:pt x="17958" y="181581"/>
                  </a:lnTo>
                  <a:lnTo>
                    <a:pt x="21331" y="178377"/>
                  </a:lnTo>
                  <a:lnTo>
                    <a:pt x="24749" y="171560"/>
                  </a:lnTo>
                  <a:lnTo>
                    <a:pt x="31405" y="113698"/>
                  </a:lnTo>
                  <a:lnTo>
                    <a:pt x="41930" y="75023"/>
                  </a:lnTo>
                  <a:lnTo>
                    <a:pt x="57240" y="48162"/>
                  </a:lnTo>
                  <a:lnTo>
                    <a:pt x="91179" y="17910"/>
                  </a:lnTo>
                  <a:lnTo>
                    <a:pt x="120462" y="7960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4379855" y="8764450"/>
              <a:ext cx="210571" cy="224914"/>
            </a:xfrm>
            <a:custGeom>
              <a:avLst/>
              <a:gdLst/>
              <a:ahLst/>
              <a:cxnLst/>
              <a:rect l="0" t="0" r="0" b="0"/>
              <a:pathLst>
                <a:path w="210571" h="224914">
                  <a:moveTo>
                    <a:pt x="0" y="203856"/>
                  </a:moveTo>
                  <a:lnTo>
                    <a:pt x="11179" y="192678"/>
                  </a:lnTo>
                  <a:lnTo>
                    <a:pt x="27511" y="134318"/>
                  </a:lnTo>
                  <a:lnTo>
                    <a:pt x="38437" y="79137"/>
                  </a:lnTo>
                  <a:lnTo>
                    <a:pt x="51423" y="38999"/>
                  </a:lnTo>
                  <a:lnTo>
                    <a:pt x="67308" y="15943"/>
                  </a:lnTo>
                  <a:lnTo>
                    <a:pt x="78798" y="8390"/>
                  </a:lnTo>
                  <a:lnTo>
                    <a:pt x="107161" y="0"/>
                  </a:lnTo>
                  <a:lnTo>
                    <a:pt x="120574" y="1271"/>
                  </a:lnTo>
                  <a:lnTo>
                    <a:pt x="144835" y="12042"/>
                  </a:lnTo>
                  <a:lnTo>
                    <a:pt x="161078" y="28528"/>
                  </a:lnTo>
                  <a:lnTo>
                    <a:pt x="172196" y="51063"/>
                  </a:lnTo>
                  <a:lnTo>
                    <a:pt x="188865" y="113363"/>
                  </a:lnTo>
                  <a:lnTo>
                    <a:pt x="203423" y="171683"/>
                  </a:lnTo>
                  <a:lnTo>
                    <a:pt x="210570" y="224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4590425" y="898936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4653596" y="8820646"/>
              <a:ext cx="200042" cy="242849"/>
            </a:xfrm>
            <a:custGeom>
              <a:avLst/>
              <a:gdLst/>
              <a:ahLst/>
              <a:cxnLst/>
              <a:rect l="0" t="0" r="0" b="0"/>
              <a:pathLst>
                <a:path w="200042" h="242849">
                  <a:moveTo>
                    <a:pt x="0" y="10789"/>
                  </a:moveTo>
                  <a:lnTo>
                    <a:pt x="38256" y="63495"/>
                  </a:lnTo>
                  <a:lnTo>
                    <a:pt x="60677" y="79447"/>
                  </a:lnTo>
                  <a:lnTo>
                    <a:pt x="99607" y="90404"/>
                  </a:lnTo>
                  <a:lnTo>
                    <a:pt x="126938" y="86727"/>
                  </a:lnTo>
                  <a:lnTo>
                    <a:pt x="152343" y="76125"/>
                  </a:lnTo>
                  <a:lnTo>
                    <a:pt x="171434" y="59714"/>
                  </a:lnTo>
                  <a:lnTo>
                    <a:pt x="189745" y="30745"/>
                  </a:lnTo>
                  <a:lnTo>
                    <a:pt x="190838" y="21753"/>
                  </a:lnTo>
                  <a:lnTo>
                    <a:pt x="185812" y="5524"/>
                  </a:lnTo>
                  <a:lnTo>
                    <a:pt x="178857" y="1429"/>
                  </a:lnTo>
                  <a:lnTo>
                    <a:pt x="158651" y="0"/>
                  </a:lnTo>
                  <a:lnTo>
                    <a:pt x="137192" y="9503"/>
                  </a:lnTo>
                  <a:lnTo>
                    <a:pt x="108500" y="34586"/>
                  </a:lnTo>
                  <a:lnTo>
                    <a:pt x="85181" y="70483"/>
                  </a:lnTo>
                  <a:lnTo>
                    <a:pt x="72953" y="102830"/>
                  </a:lnTo>
                  <a:lnTo>
                    <a:pt x="67239" y="156994"/>
                  </a:lnTo>
                  <a:lnTo>
                    <a:pt x="73605" y="196828"/>
                  </a:lnTo>
                  <a:lnTo>
                    <a:pt x="83796" y="219815"/>
                  </a:lnTo>
                  <a:lnTo>
                    <a:pt x="99244" y="235491"/>
                  </a:lnTo>
                  <a:lnTo>
                    <a:pt x="108277" y="241309"/>
                  </a:lnTo>
                  <a:lnTo>
                    <a:pt x="118978" y="242848"/>
                  </a:lnTo>
                  <a:lnTo>
                    <a:pt x="177784" y="228204"/>
                  </a:lnTo>
                  <a:lnTo>
                    <a:pt x="200041" y="221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4937866" y="8852492"/>
              <a:ext cx="105285" cy="189514"/>
            </a:xfrm>
            <a:custGeom>
              <a:avLst/>
              <a:gdLst/>
              <a:ahLst/>
              <a:cxnLst/>
              <a:rect l="0" t="0" r="0" b="0"/>
              <a:pathLst>
                <a:path w="105285" h="189514">
                  <a:moveTo>
                    <a:pt x="0" y="0"/>
                  </a:moveTo>
                  <a:lnTo>
                    <a:pt x="20297" y="55045"/>
                  </a:lnTo>
                  <a:lnTo>
                    <a:pt x="51452" y="106453"/>
                  </a:lnTo>
                  <a:lnTo>
                    <a:pt x="86410" y="164884"/>
                  </a:lnTo>
                  <a:lnTo>
                    <a:pt x="105284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5032622" y="8820907"/>
              <a:ext cx="105286" cy="452726"/>
            </a:xfrm>
            <a:custGeom>
              <a:avLst/>
              <a:gdLst/>
              <a:ahLst/>
              <a:cxnLst/>
              <a:rect l="0" t="0" r="0" b="0"/>
              <a:pathLst>
                <a:path w="105286" h="452726">
                  <a:moveTo>
                    <a:pt x="105285" y="0"/>
                  </a:moveTo>
                  <a:lnTo>
                    <a:pt x="96879" y="50433"/>
                  </a:lnTo>
                  <a:lnTo>
                    <a:pt x="87327" y="106580"/>
                  </a:lnTo>
                  <a:lnTo>
                    <a:pt x="77087" y="159611"/>
                  </a:lnTo>
                  <a:lnTo>
                    <a:pt x="65475" y="206649"/>
                  </a:lnTo>
                  <a:lnTo>
                    <a:pt x="48906" y="255942"/>
                  </a:lnTo>
                  <a:lnTo>
                    <a:pt x="32234" y="315111"/>
                  </a:lnTo>
                  <a:lnTo>
                    <a:pt x="17676" y="366271"/>
                  </a:lnTo>
                  <a:lnTo>
                    <a:pt x="4705" y="422303"/>
                  </a:lnTo>
                  <a:lnTo>
                    <a:pt x="0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5392947" y="8746214"/>
              <a:ext cx="429313" cy="360956"/>
            </a:xfrm>
            <a:custGeom>
              <a:avLst/>
              <a:gdLst/>
              <a:ahLst/>
              <a:cxnLst/>
              <a:rect l="0" t="0" r="0" b="0"/>
              <a:pathLst>
                <a:path w="429313" h="360956">
                  <a:moveTo>
                    <a:pt x="166100" y="43107"/>
                  </a:moveTo>
                  <a:lnTo>
                    <a:pt x="160511" y="20750"/>
                  </a:lnTo>
                  <a:lnTo>
                    <a:pt x="155355" y="12995"/>
                  </a:lnTo>
                  <a:lnTo>
                    <a:pt x="140267" y="1258"/>
                  </a:lnTo>
                  <a:lnTo>
                    <a:pt x="131331" y="0"/>
                  </a:lnTo>
                  <a:lnTo>
                    <a:pt x="112042" y="4842"/>
                  </a:lnTo>
                  <a:lnTo>
                    <a:pt x="79469" y="27013"/>
                  </a:lnTo>
                  <a:lnTo>
                    <a:pt x="58803" y="48217"/>
                  </a:lnTo>
                  <a:lnTo>
                    <a:pt x="40747" y="89351"/>
                  </a:lnTo>
                  <a:lnTo>
                    <a:pt x="16275" y="148720"/>
                  </a:lnTo>
                  <a:lnTo>
                    <a:pt x="3650" y="209989"/>
                  </a:lnTo>
                  <a:lnTo>
                    <a:pt x="0" y="262942"/>
                  </a:lnTo>
                  <a:lnTo>
                    <a:pt x="3760" y="294840"/>
                  </a:lnTo>
                  <a:lnTo>
                    <a:pt x="15570" y="322274"/>
                  </a:lnTo>
                  <a:lnTo>
                    <a:pt x="23632" y="334504"/>
                  </a:lnTo>
                  <a:lnTo>
                    <a:pt x="45070" y="351211"/>
                  </a:lnTo>
                  <a:lnTo>
                    <a:pt x="57337" y="357304"/>
                  </a:lnTo>
                  <a:lnTo>
                    <a:pt x="83446" y="360955"/>
                  </a:lnTo>
                  <a:lnTo>
                    <a:pt x="108308" y="357509"/>
                  </a:lnTo>
                  <a:lnTo>
                    <a:pt x="162100" y="324182"/>
                  </a:lnTo>
                  <a:lnTo>
                    <a:pt x="190911" y="294845"/>
                  </a:lnTo>
                  <a:lnTo>
                    <a:pt x="195509" y="283462"/>
                  </a:lnTo>
                  <a:lnTo>
                    <a:pt x="197498" y="258337"/>
                  </a:lnTo>
                  <a:lnTo>
                    <a:pt x="191363" y="234692"/>
                  </a:lnTo>
                  <a:lnTo>
                    <a:pt x="186452" y="223473"/>
                  </a:lnTo>
                  <a:lnTo>
                    <a:pt x="168516" y="207888"/>
                  </a:lnTo>
                  <a:lnTo>
                    <a:pt x="124463" y="188351"/>
                  </a:lnTo>
                  <a:lnTo>
                    <a:pt x="103141" y="186819"/>
                  </a:lnTo>
                  <a:lnTo>
                    <a:pt x="92542" y="188048"/>
                  </a:lnTo>
                  <a:lnTo>
                    <a:pt x="85476" y="193547"/>
                  </a:lnTo>
                  <a:lnTo>
                    <a:pt x="77625" y="212135"/>
                  </a:lnTo>
                  <a:lnTo>
                    <a:pt x="79040" y="221304"/>
                  </a:lnTo>
                  <a:lnTo>
                    <a:pt x="89972" y="237729"/>
                  </a:lnTo>
                  <a:lnTo>
                    <a:pt x="115857" y="254541"/>
                  </a:lnTo>
                  <a:lnTo>
                    <a:pt x="168111" y="261342"/>
                  </a:lnTo>
                  <a:lnTo>
                    <a:pt x="218688" y="257768"/>
                  </a:lnTo>
                  <a:lnTo>
                    <a:pt x="269295" y="244910"/>
                  </a:lnTo>
                  <a:lnTo>
                    <a:pt x="323752" y="219970"/>
                  </a:lnTo>
                  <a:lnTo>
                    <a:pt x="357681" y="196413"/>
                  </a:lnTo>
                  <a:lnTo>
                    <a:pt x="379753" y="173799"/>
                  </a:lnTo>
                  <a:lnTo>
                    <a:pt x="394028" y="151106"/>
                  </a:lnTo>
                  <a:lnTo>
                    <a:pt x="404040" y="112021"/>
                  </a:lnTo>
                  <a:lnTo>
                    <a:pt x="401417" y="76395"/>
                  </a:lnTo>
                  <a:lnTo>
                    <a:pt x="396678" y="69978"/>
                  </a:lnTo>
                  <a:lnTo>
                    <a:pt x="390008" y="66871"/>
                  </a:lnTo>
                  <a:lnTo>
                    <a:pt x="382052" y="65968"/>
                  </a:lnTo>
                  <a:lnTo>
                    <a:pt x="360735" y="74325"/>
                  </a:lnTo>
                  <a:lnTo>
                    <a:pt x="338002" y="89737"/>
                  </a:lnTo>
                  <a:lnTo>
                    <a:pt x="296867" y="138459"/>
                  </a:lnTo>
                  <a:lnTo>
                    <a:pt x="268572" y="201087"/>
                  </a:lnTo>
                  <a:lnTo>
                    <a:pt x="263142" y="238225"/>
                  </a:lnTo>
                  <a:lnTo>
                    <a:pt x="267123" y="273276"/>
                  </a:lnTo>
                  <a:lnTo>
                    <a:pt x="281300" y="305888"/>
                  </a:lnTo>
                  <a:lnTo>
                    <a:pt x="305908" y="332188"/>
                  </a:lnTo>
                  <a:lnTo>
                    <a:pt x="331572" y="338094"/>
                  </a:lnTo>
                  <a:lnTo>
                    <a:pt x="346605" y="338032"/>
                  </a:lnTo>
                  <a:lnTo>
                    <a:pt x="372666" y="328603"/>
                  </a:lnTo>
                  <a:lnTo>
                    <a:pt x="429312" y="2852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5845225" y="8842326"/>
              <a:ext cx="166548" cy="215793"/>
            </a:xfrm>
            <a:custGeom>
              <a:avLst/>
              <a:gdLst/>
              <a:ahLst/>
              <a:cxnLst/>
              <a:rect l="0" t="0" r="0" b="0"/>
              <a:pathLst>
                <a:path w="166548" h="215793">
                  <a:moveTo>
                    <a:pt x="29677" y="10166"/>
                  </a:moveTo>
                  <a:lnTo>
                    <a:pt x="26557" y="72644"/>
                  </a:lnTo>
                  <a:lnTo>
                    <a:pt x="21343" y="124604"/>
                  </a:lnTo>
                  <a:lnTo>
                    <a:pt x="19798" y="185624"/>
                  </a:lnTo>
                  <a:lnTo>
                    <a:pt x="18267" y="213320"/>
                  </a:lnTo>
                  <a:lnTo>
                    <a:pt x="16221" y="215792"/>
                  </a:lnTo>
                  <a:lnTo>
                    <a:pt x="13688" y="213931"/>
                  </a:lnTo>
                  <a:lnTo>
                    <a:pt x="4532" y="194543"/>
                  </a:lnTo>
                  <a:lnTo>
                    <a:pt x="0" y="144215"/>
                  </a:lnTo>
                  <a:lnTo>
                    <a:pt x="4246" y="83030"/>
                  </a:lnTo>
                  <a:lnTo>
                    <a:pt x="16034" y="50740"/>
                  </a:lnTo>
                  <a:lnTo>
                    <a:pt x="46609" y="7002"/>
                  </a:lnTo>
                  <a:lnTo>
                    <a:pt x="55003" y="2208"/>
                  </a:lnTo>
                  <a:lnTo>
                    <a:pt x="73689" y="0"/>
                  </a:lnTo>
                  <a:lnTo>
                    <a:pt x="96811" y="9158"/>
                  </a:lnTo>
                  <a:lnTo>
                    <a:pt x="119176" y="24926"/>
                  </a:lnTo>
                  <a:lnTo>
                    <a:pt x="133015" y="43632"/>
                  </a:lnTo>
                  <a:lnTo>
                    <a:pt x="155300" y="102976"/>
                  </a:lnTo>
                  <a:lnTo>
                    <a:pt x="163215" y="139051"/>
                  </a:lnTo>
                  <a:lnTo>
                    <a:pt x="166547" y="1996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6106529" y="8835167"/>
              <a:ext cx="178985" cy="272642"/>
            </a:xfrm>
            <a:custGeom>
              <a:avLst/>
              <a:gdLst/>
              <a:ahLst/>
              <a:cxnLst/>
              <a:rect l="0" t="0" r="0" b="0"/>
              <a:pathLst>
                <a:path w="178985" h="272642">
                  <a:moveTo>
                    <a:pt x="0" y="59439"/>
                  </a:moveTo>
                  <a:lnTo>
                    <a:pt x="54114" y="110435"/>
                  </a:lnTo>
                  <a:lnTo>
                    <a:pt x="64152" y="118003"/>
                  </a:lnTo>
                  <a:lnTo>
                    <a:pt x="87784" y="126412"/>
                  </a:lnTo>
                  <a:lnTo>
                    <a:pt x="112714" y="128980"/>
                  </a:lnTo>
                  <a:lnTo>
                    <a:pt x="135493" y="126221"/>
                  </a:lnTo>
                  <a:lnTo>
                    <a:pt x="154195" y="114856"/>
                  </a:lnTo>
                  <a:lnTo>
                    <a:pt x="162459" y="106912"/>
                  </a:lnTo>
                  <a:lnTo>
                    <a:pt x="171639" y="85607"/>
                  </a:lnTo>
                  <a:lnTo>
                    <a:pt x="177533" y="33803"/>
                  </a:lnTo>
                  <a:lnTo>
                    <a:pt x="172100" y="12560"/>
                  </a:lnTo>
                  <a:lnTo>
                    <a:pt x="167376" y="3620"/>
                  </a:lnTo>
                  <a:lnTo>
                    <a:pt x="158377" y="0"/>
                  </a:lnTo>
                  <a:lnTo>
                    <a:pt x="132781" y="2216"/>
                  </a:lnTo>
                  <a:lnTo>
                    <a:pt x="108146" y="17239"/>
                  </a:lnTo>
                  <a:lnTo>
                    <a:pt x="87839" y="38344"/>
                  </a:lnTo>
                  <a:lnTo>
                    <a:pt x="61061" y="91020"/>
                  </a:lnTo>
                  <a:lnTo>
                    <a:pt x="47070" y="141543"/>
                  </a:lnTo>
                  <a:lnTo>
                    <a:pt x="46212" y="199702"/>
                  </a:lnTo>
                  <a:lnTo>
                    <a:pt x="52124" y="229404"/>
                  </a:lnTo>
                  <a:lnTo>
                    <a:pt x="62551" y="250402"/>
                  </a:lnTo>
                  <a:lnTo>
                    <a:pt x="78103" y="264415"/>
                  </a:lnTo>
                  <a:lnTo>
                    <a:pt x="87163" y="269789"/>
                  </a:lnTo>
                  <a:lnTo>
                    <a:pt x="109709" y="272641"/>
                  </a:lnTo>
                  <a:lnTo>
                    <a:pt x="122272" y="271763"/>
                  </a:lnTo>
                  <a:lnTo>
                    <a:pt x="145590" y="261430"/>
                  </a:lnTo>
                  <a:lnTo>
                    <a:pt x="169089" y="242121"/>
                  </a:lnTo>
                  <a:lnTo>
                    <a:pt x="178984" y="227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6351121" y="8841964"/>
              <a:ext cx="144963" cy="240493"/>
            </a:xfrm>
            <a:custGeom>
              <a:avLst/>
              <a:gdLst/>
              <a:ahLst/>
              <a:cxnLst/>
              <a:rect l="0" t="0" r="0" b="0"/>
              <a:pathLst>
                <a:path w="144963" h="240493">
                  <a:moveTo>
                    <a:pt x="29149" y="73700"/>
                  </a:moveTo>
                  <a:lnTo>
                    <a:pt x="21913" y="102426"/>
                  </a:lnTo>
                  <a:lnTo>
                    <a:pt x="19596" y="151621"/>
                  </a:lnTo>
                  <a:lnTo>
                    <a:pt x="18909" y="202592"/>
                  </a:lnTo>
                  <a:lnTo>
                    <a:pt x="17536" y="239661"/>
                  </a:lnTo>
                  <a:lnTo>
                    <a:pt x="15558" y="240492"/>
                  </a:lnTo>
                  <a:lnTo>
                    <a:pt x="13069" y="237537"/>
                  </a:lnTo>
                  <a:lnTo>
                    <a:pt x="1839" y="189597"/>
                  </a:lnTo>
                  <a:lnTo>
                    <a:pt x="0" y="134945"/>
                  </a:lnTo>
                  <a:lnTo>
                    <a:pt x="7514" y="84697"/>
                  </a:lnTo>
                  <a:lnTo>
                    <a:pt x="25208" y="52261"/>
                  </a:lnTo>
                  <a:lnTo>
                    <a:pt x="52158" y="23284"/>
                  </a:lnTo>
                  <a:lnTo>
                    <a:pt x="72130" y="11128"/>
                  </a:lnTo>
                  <a:lnTo>
                    <a:pt x="131327" y="1466"/>
                  </a:lnTo>
                  <a:lnTo>
                    <a:pt x="14496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6556741" y="8829473"/>
              <a:ext cx="223613" cy="229101"/>
            </a:xfrm>
            <a:custGeom>
              <a:avLst/>
              <a:gdLst/>
              <a:ahLst/>
              <a:cxnLst/>
              <a:rect l="0" t="0" r="0" b="0"/>
              <a:pathLst>
                <a:path w="223613" h="229101">
                  <a:moveTo>
                    <a:pt x="160440" y="54605"/>
                  </a:moveTo>
                  <a:lnTo>
                    <a:pt x="154852" y="26659"/>
                  </a:lnTo>
                  <a:lnTo>
                    <a:pt x="149696" y="17257"/>
                  </a:lnTo>
                  <a:lnTo>
                    <a:pt x="134608" y="3690"/>
                  </a:lnTo>
                  <a:lnTo>
                    <a:pt x="109965" y="0"/>
                  </a:lnTo>
                  <a:lnTo>
                    <a:pt x="83025" y="3430"/>
                  </a:lnTo>
                  <a:lnTo>
                    <a:pt x="63253" y="12754"/>
                  </a:lnTo>
                  <a:lnTo>
                    <a:pt x="33378" y="42334"/>
                  </a:lnTo>
                  <a:lnTo>
                    <a:pt x="13478" y="75145"/>
                  </a:lnTo>
                  <a:lnTo>
                    <a:pt x="173" y="118273"/>
                  </a:lnTo>
                  <a:lnTo>
                    <a:pt x="0" y="162507"/>
                  </a:lnTo>
                  <a:lnTo>
                    <a:pt x="7635" y="184840"/>
                  </a:lnTo>
                  <a:lnTo>
                    <a:pt x="12947" y="194071"/>
                  </a:lnTo>
                  <a:lnTo>
                    <a:pt x="21168" y="197885"/>
                  </a:lnTo>
                  <a:lnTo>
                    <a:pt x="42779" y="195884"/>
                  </a:lnTo>
                  <a:lnTo>
                    <a:pt x="75665" y="176015"/>
                  </a:lnTo>
                  <a:lnTo>
                    <a:pt x="90787" y="157697"/>
                  </a:lnTo>
                  <a:lnTo>
                    <a:pt x="130521" y="95127"/>
                  </a:lnTo>
                  <a:lnTo>
                    <a:pt x="149669" y="35533"/>
                  </a:lnTo>
                  <a:lnTo>
                    <a:pt x="153260" y="24343"/>
                  </a:lnTo>
                  <a:lnTo>
                    <a:pt x="155653" y="21562"/>
                  </a:lnTo>
                  <a:lnTo>
                    <a:pt x="157249" y="24388"/>
                  </a:lnTo>
                  <a:lnTo>
                    <a:pt x="161191" y="76276"/>
                  </a:lnTo>
                  <a:lnTo>
                    <a:pt x="168722" y="123547"/>
                  </a:lnTo>
                  <a:lnTo>
                    <a:pt x="181747" y="185683"/>
                  </a:lnTo>
                  <a:lnTo>
                    <a:pt x="189797" y="208788"/>
                  </a:lnTo>
                  <a:lnTo>
                    <a:pt x="201174" y="226856"/>
                  </a:lnTo>
                  <a:lnTo>
                    <a:pt x="206314" y="229100"/>
                  </a:lnTo>
                  <a:lnTo>
                    <a:pt x="210910" y="227087"/>
                  </a:lnTo>
                  <a:lnTo>
                    <a:pt x="223612" y="2125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6864580" y="8705093"/>
              <a:ext cx="10530" cy="410613"/>
            </a:xfrm>
            <a:custGeom>
              <a:avLst/>
              <a:gdLst/>
              <a:ahLst/>
              <a:cxnLst/>
              <a:rect l="0" t="0" r="0" b="0"/>
              <a:pathLst>
                <a:path w="10530" h="410613">
                  <a:moveTo>
                    <a:pt x="10529" y="0"/>
                  </a:moveTo>
                  <a:lnTo>
                    <a:pt x="4939" y="62093"/>
                  </a:lnTo>
                  <a:lnTo>
                    <a:pt x="1464" y="111205"/>
                  </a:lnTo>
                  <a:lnTo>
                    <a:pt x="289" y="173871"/>
                  </a:lnTo>
                  <a:lnTo>
                    <a:pt x="86" y="220623"/>
                  </a:lnTo>
                  <a:lnTo>
                    <a:pt x="26" y="282439"/>
                  </a:lnTo>
                  <a:lnTo>
                    <a:pt x="8" y="337670"/>
                  </a:lnTo>
                  <a:lnTo>
                    <a:pt x="2" y="389488"/>
                  </a:lnTo>
                  <a:lnTo>
                    <a:pt x="0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2716352" y="9031563"/>
              <a:ext cx="4316686" cy="168328"/>
            </a:xfrm>
            <a:custGeom>
              <a:avLst/>
              <a:gdLst/>
              <a:ahLst/>
              <a:cxnLst/>
              <a:rect l="0" t="0" r="0" b="0"/>
              <a:pathLst>
                <a:path w="4316686" h="168328">
                  <a:moveTo>
                    <a:pt x="4316685" y="126256"/>
                  </a:moveTo>
                  <a:lnTo>
                    <a:pt x="4254404" y="144213"/>
                  </a:lnTo>
                  <a:lnTo>
                    <a:pt x="4197234" y="154803"/>
                  </a:lnTo>
                  <a:lnTo>
                    <a:pt x="4141141" y="162831"/>
                  </a:lnTo>
                  <a:lnTo>
                    <a:pt x="4090367" y="166729"/>
                  </a:lnTo>
                  <a:lnTo>
                    <a:pt x="4042048" y="167884"/>
                  </a:lnTo>
                  <a:lnTo>
                    <a:pt x="3981328" y="168226"/>
                  </a:lnTo>
                  <a:lnTo>
                    <a:pt x="3928240" y="168327"/>
                  </a:lnTo>
                  <a:lnTo>
                    <a:pt x="3868381" y="167192"/>
                  </a:lnTo>
                  <a:lnTo>
                    <a:pt x="3811497" y="160035"/>
                  </a:lnTo>
                  <a:lnTo>
                    <a:pt x="3749611" y="158275"/>
                  </a:lnTo>
                  <a:lnTo>
                    <a:pt x="3688297" y="149522"/>
                  </a:lnTo>
                  <a:lnTo>
                    <a:pt x="3639426" y="141078"/>
                  </a:lnTo>
                  <a:lnTo>
                    <a:pt x="3577278" y="134513"/>
                  </a:lnTo>
                  <a:lnTo>
                    <a:pt x="3526332" y="125583"/>
                  </a:lnTo>
                  <a:lnTo>
                    <a:pt x="3474193" y="115528"/>
                  </a:lnTo>
                  <a:lnTo>
                    <a:pt x="3418580" y="108260"/>
                  </a:lnTo>
                  <a:lnTo>
                    <a:pt x="3360767" y="102986"/>
                  </a:lnTo>
                  <a:lnTo>
                    <a:pt x="3306594" y="94015"/>
                  </a:lnTo>
                  <a:lnTo>
                    <a:pt x="3250378" y="87067"/>
                  </a:lnTo>
                  <a:lnTo>
                    <a:pt x="3189267" y="81888"/>
                  </a:lnTo>
                  <a:lnTo>
                    <a:pt x="3129826" y="76065"/>
                  </a:lnTo>
                  <a:lnTo>
                    <a:pt x="3068931" y="74340"/>
                  </a:lnTo>
                  <a:lnTo>
                    <a:pt x="3023963" y="73936"/>
                  </a:lnTo>
                  <a:lnTo>
                    <a:pt x="2980580" y="73756"/>
                  </a:lnTo>
                  <a:lnTo>
                    <a:pt x="2937902" y="70557"/>
                  </a:lnTo>
                  <a:lnTo>
                    <a:pt x="2874414" y="68418"/>
                  </a:lnTo>
                  <a:lnTo>
                    <a:pt x="2831056" y="71304"/>
                  </a:lnTo>
                  <a:lnTo>
                    <a:pt x="2784490" y="72587"/>
                  </a:lnTo>
                  <a:lnTo>
                    <a:pt x="2739617" y="73156"/>
                  </a:lnTo>
                  <a:lnTo>
                    <a:pt x="2696277" y="73410"/>
                  </a:lnTo>
                  <a:lnTo>
                    <a:pt x="2653618" y="73523"/>
                  </a:lnTo>
                  <a:lnTo>
                    <a:pt x="2590140" y="73586"/>
                  </a:lnTo>
                  <a:lnTo>
                    <a:pt x="2544835" y="73601"/>
                  </a:lnTo>
                  <a:lnTo>
                    <a:pt x="2498573" y="73608"/>
                  </a:lnTo>
                  <a:lnTo>
                    <a:pt x="2454615" y="73611"/>
                  </a:lnTo>
                  <a:lnTo>
                    <a:pt x="2408562" y="73612"/>
                  </a:lnTo>
                  <a:lnTo>
                    <a:pt x="2361968" y="73612"/>
                  </a:lnTo>
                  <a:lnTo>
                    <a:pt x="2317863" y="73613"/>
                  </a:lnTo>
                  <a:lnTo>
                    <a:pt x="2271744" y="73613"/>
                  </a:lnTo>
                  <a:lnTo>
                    <a:pt x="2225121" y="73613"/>
                  </a:lnTo>
                  <a:lnTo>
                    <a:pt x="2181003" y="73613"/>
                  </a:lnTo>
                  <a:lnTo>
                    <a:pt x="2134879" y="73613"/>
                  </a:lnTo>
                  <a:lnTo>
                    <a:pt x="2087083" y="73613"/>
                  </a:lnTo>
                  <a:lnTo>
                    <a:pt x="2038544" y="73613"/>
                  </a:lnTo>
                  <a:lnTo>
                    <a:pt x="1992795" y="73613"/>
                  </a:lnTo>
                  <a:lnTo>
                    <a:pt x="1947895" y="73613"/>
                  </a:lnTo>
                  <a:lnTo>
                    <a:pt x="1900644" y="73613"/>
                  </a:lnTo>
                  <a:lnTo>
                    <a:pt x="1852347" y="73613"/>
                  </a:lnTo>
                  <a:lnTo>
                    <a:pt x="1804756" y="73613"/>
                  </a:lnTo>
                  <a:lnTo>
                    <a:pt x="1760207" y="73613"/>
                  </a:lnTo>
                  <a:lnTo>
                    <a:pt x="1713892" y="73613"/>
                  </a:lnTo>
                  <a:lnTo>
                    <a:pt x="1666011" y="73613"/>
                  </a:lnTo>
                  <a:lnTo>
                    <a:pt x="1617434" y="73613"/>
                  </a:lnTo>
                  <a:lnTo>
                    <a:pt x="1571668" y="73613"/>
                  </a:lnTo>
                  <a:lnTo>
                    <a:pt x="1526761" y="73613"/>
                  </a:lnTo>
                  <a:lnTo>
                    <a:pt x="1479507" y="73613"/>
                  </a:lnTo>
                  <a:lnTo>
                    <a:pt x="1434328" y="73613"/>
                  </a:lnTo>
                  <a:lnTo>
                    <a:pt x="1389682" y="73613"/>
                  </a:lnTo>
                  <a:lnTo>
                    <a:pt x="1342543" y="73613"/>
                  </a:lnTo>
                  <a:lnTo>
                    <a:pt x="1297416" y="73613"/>
                  </a:lnTo>
                  <a:lnTo>
                    <a:pt x="1253963" y="72443"/>
                  </a:lnTo>
                  <a:lnTo>
                    <a:pt x="1211254" y="68024"/>
                  </a:lnTo>
                  <a:lnTo>
                    <a:pt x="1168875" y="65280"/>
                  </a:lnTo>
                  <a:lnTo>
                    <a:pt x="1105555" y="60617"/>
                  </a:lnTo>
                  <a:lnTo>
                    <a:pt x="1062237" y="56139"/>
                  </a:lnTo>
                  <a:lnTo>
                    <a:pt x="1015688" y="54149"/>
                  </a:lnTo>
                  <a:lnTo>
                    <a:pt x="954622" y="53029"/>
                  </a:lnTo>
                  <a:lnTo>
                    <a:pt x="893894" y="47107"/>
                  </a:lnTo>
                  <a:lnTo>
                    <a:pt x="837036" y="43533"/>
                  </a:lnTo>
                  <a:lnTo>
                    <a:pt x="783144" y="36884"/>
                  </a:lnTo>
                  <a:lnTo>
                    <a:pt x="724543" y="33095"/>
                  </a:lnTo>
                  <a:lnTo>
                    <a:pt x="673904" y="31972"/>
                  </a:lnTo>
                  <a:lnTo>
                    <a:pt x="623675" y="31640"/>
                  </a:lnTo>
                  <a:lnTo>
                    <a:pt x="571748" y="25952"/>
                  </a:lnTo>
                  <a:lnTo>
                    <a:pt x="519317" y="22447"/>
                  </a:lnTo>
                  <a:lnTo>
                    <a:pt x="456434" y="20093"/>
                  </a:lnTo>
                  <a:lnTo>
                    <a:pt x="407291" y="13821"/>
                  </a:lnTo>
                  <a:lnTo>
                    <a:pt x="348171" y="11110"/>
                  </a:lnTo>
                  <a:lnTo>
                    <a:pt x="291433" y="10574"/>
                  </a:lnTo>
                  <a:lnTo>
                    <a:pt x="238039" y="4892"/>
                  </a:lnTo>
                  <a:lnTo>
                    <a:pt x="177765" y="1388"/>
                  </a:lnTo>
                  <a:lnTo>
                    <a:pt x="126631" y="350"/>
                  </a:lnTo>
                  <a:lnTo>
                    <a:pt x="67431" y="0"/>
                  </a:lnTo>
                  <a:lnTo>
                    <a:pt x="28299" y="1109"/>
                  </a:lnTo>
                  <a:lnTo>
                    <a:pt x="0" y="104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7159379" y="8926192"/>
              <a:ext cx="284270" cy="42115"/>
            </a:xfrm>
            <a:custGeom>
              <a:avLst/>
              <a:gdLst/>
              <a:ahLst/>
              <a:cxnLst/>
              <a:rect l="0" t="0" r="0" b="0"/>
              <a:pathLst>
                <a:path w="284270" h="42115">
                  <a:moveTo>
                    <a:pt x="0" y="0"/>
                  </a:moveTo>
                  <a:lnTo>
                    <a:pt x="58617" y="5589"/>
                  </a:lnTo>
                  <a:lnTo>
                    <a:pt x="120026" y="10722"/>
                  </a:lnTo>
                  <a:lnTo>
                    <a:pt x="178430" y="21789"/>
                  </a:lnTo>
                  <a:lnTo>
                    <a:pt x="240696" y="37531"/>
                  </a:lnTo>
                  <a:lnTo>
                    <a:pt x="284269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7338363" y="8831435"/>
              <a:ext cx="160866" cy="336913"/>
            </a:xfrm>
            <a:custGeom>
              <a:avLst/>
              <a:gdLst/>
              <a:ahLst/>
              <a:cxnLst/>
              <a:rect l="0" t="0" r="0" b="0"/>
              <a:pathLst>
                <a:path w="160866" h="336913">
                  <a:moveTo>
                    <a:pt x="42114" y="0"/>
                  </a:moveTo>
                  <a:lnTo>
                    <a:pt x="60095" y="24047"/>
                  </a:lnTo>
                  <a:lnTo>
                    <a:pt x="122534" y="67805"/>
                  </a:lnTo>
                  <a:lnTo>
                    <a:pt x="147571" y="96130"/>
                  </a:lnTo>
                  <a:lnTo>
                    <a:pt x="158393" y="116424"/>
                  </a:lnTo>
                  <a:lnTo>
                    <a:pt x="160865" y="143382"/>
                  </a:lnTo>
                  <a:lnTo>
                    <a:pt x="156893" y="172520"/>
                  </a:lnTo>
                  <a:lnTo>
                    <a:pt x="141504" y="207485"/>
                  </a:lnTo>
                  <a:lnTo>
                    <a:pt x="119786" y="234353"/>
                  </a:lnTo>
                  <a:lnTo>
                    <a:pt x="61550" y="286632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7613408" y="8694565"/>
            <a:ext cx="1862241" cy="578273"/>
            <a:chOff x="7613408" y="8694565"/>
            <a:chExt cx="1862241" cy="578273"/>
          </a:xfrm>
        </p:grpSpPr>
        <p:sp>
          <p:nvSpPr>
            <p:cNvPr id="427" name="Freeform 426"/>
            <p:cNvSpPr/>
            <p:nvPr/>
          </p:nvSpPr>
          <p:spPr>
            <a:xfrm>
              <a:off x="7613408" y="8798660"/>
              <a:ext cx="214509" cy="474178"/>
            </a:xfrm>
            <a:custGeom>
              <a:avLst/>
              <a:gdLst/>
              <a:ahLst/>
              <a:cxnLst/>
              <a:rect l="0" t="0" r="0" b="0"/>
              <a:pathLst>
                <a:path w="214509" h="474178">
                  <a:moveTo>
                    <a:pt x="40810" y="127532"/>
                  </a:moveTo>
                  <a:lnTo>
                    <a:pt x="33574" y="155088"/>
                  </a:lnTo>
                  <a:lnTo>
                    <a:pt x="32427" y="200557"/>
                  </a:lnTo>
                  <a:lnTo>
                    <a:pt x="37806" y="261344"/>
                  </a:lnTo>
                  <a:lnTo>
                    <a:pt x="39920" y="310549"/>
                  </a:lnTo>
                  <a:lnTo>
                    <a:pt x="40634" y="369097"/>
                  </a:lnTo>
                  <a:lnTo>
                    <a:pt x="46365" y="425723"/>
                  </a:lnTo>
                  <a:lnTo>
                    <a:pt x="49865" y="467919"/>
                  </a:lnTo>
                  <a:lnTo>
                    <a:pt x="48016" y="473779"/>
                  </a:lnTo>
                  <a:lnTo>
                    <a:pt x="44444" y="474177"/>
                  </a:lnTo>
                  <a:lnTo>
                    <a:pt x="39723" y="470933"/>
                  </a:lnTo>
                  <a:lnTo>
                    <a:pt x="27490" y="449599"/>
                  </a:lnTo>
                  <a:lnTo>
                    <a:pt x="17652" y="389252"/>
                  </a:lnTo>
                  <a:lnTo>
                    <a:pt x="5300" y="328709"/>
                  </a:lnTo>
                  <a:lnTo>
                    <a:pt x="0" y="268830"/>
                  </a:lnTo>
                  <a:lnTo>
                    <a:pt x="2073" y="208822"/>
                  </a:lnTo>
                  <a:lnTo>
                    <a:pt x="13401" y="146578"/>
                  </a:lnTo>
                  <a:lnTo>
                    <a:pt x="36479" y="90394"/>
                  </a:lnTo>
                  <a:lnTo>
                    <a:pt x="85591" y="31089"/>
                  </a:lnTo>
                  <a:lnTo>
                    <a:pt x="100097" y="16038"/>
                  </a:lnTo>
                  <a:lnTo>
                    <a:pt x="132596" y="0"/>
                  </a:lnTo>
                  <a:lnTo>
                    <a:pt x="158423" y="1050"/>
                  </a:lnTo>
                  <a:lnTo>
                    <a:pt x="171861" y="4607"/>
                  </a:lnTo>
                  <a:lnTo>
                    <a:pt x="183160" y="12826"/>
                  </a:lnTo>
                  <a:lnTo>
                    <a:pt x="201953" y="37557"/>
                  </a:lnTo>
                  <a:lnTo>
                    <a:pt x="214508" y="84364"/>
                  </a:lnTo>
                  <a:lnTo>
                    <a:pt x="207050" y="135279"/>
                  </a:lnTo>
                  <a:lnTo>
                    <a:pt x="189954" y="163730"/>
                  </a:lnTo>
                  <a:lnTo>
                    <a:pt x="146440" y="205002"/>
                  </a:lnTo>
                  <a:lnTo>
                    <a:pt x="114612" y="222756"/>
                  </a:lnTo>
                  <a:lnTo>
                    <a:pt x="105219" y="223770"/>
                  </a:lnTo>
                  <a:lnTo>
                    <a:pt x="72396" y="211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7896373" y="8777022"/>
              <a:ext cx="351573" cy="252791"/>
            </a:xfrm>
            <a:custGeom>
              <a:avLst/>
              <a:gdLst/>
              <a:ahLst/>
              <a:cxnLst/>
              <a:rect l="0" t="0" r="0" b="0"/>
              <a:pathLst>
                <a:path w="351573" h="252791">
                  <a:moveTo>
                    <a:pt x="0" y="33357"/>
                  </a:moveTo>
                  <a:lnTo>
                    <a:pt x="20244" y="82909"/>
                  </a:lnTo>
                  <a:lnTo>
                    <a:pt x="33814" y="133436"/>
                  </a:lnTo>
                  <a:lnTo>
                    <a:pt x="34066" y="192861"/>
                  </a:lnTo>
                  <a:lnTo>
                    <a:pt x="26732" y="243744"/>
                  </a:lnTo>
                  <a:lnTo>
                    <a:pt x="23671" y="248484"/>
                  </a:lnTo>
                  <a:lnTo>
                    <a:pt x="20460" y="245795"/>
                  </a:lnTo>
                  <a:lnTo>
                    <a:pt x="17149" y="238153"/>
                  </a:lnTo>
                  <a:lnTo>
                    <a:pt x="16591" y="220303"/>
                  </a:lnTo>
                  <a:lnTo>
                    <a:pt x="32118" y="159473"/>
                  </a:lnTo>
                  <a:lnTo>
                    <a:pt x="51318" y="117540"/>
                  </a:lnTo>
                  <a:lnTo>
                    <a:pt x="91439" y="59999"/>
                  </a:lnTo>
                  <a:lnTo>
                    <a:pt x="111610" y="47927"/>
                  </a:lnTo>
                  <a:lnTo>
                    <a:pt x="135003" y="41002"/>
                  </a:lnTo>
                  <a:lnTo>
                    <a:pt x="157097" y="41823"/>
                  </a:lnTo>
                  <a:lnTo>
                    <a:pt x="166733" y="47190"/>
                  </a:lnTo>
                  <a:lnTo>
                    <a:pt x="183678" y="65631"/>
                  </a:lnTo>
                  <a:lnTo>
                    <a:pt x="200782" y="96731"/>
                  </a:lnTo>
                  <a:lnTo>
                    <a:pt x="207670" y="144940"/>
                  </a:lnTo>
                  <a:lnTo>
                    <a:pt x="218403" y="200067"/>
                  </a:lnTo>
                  <a:lnTo>
                    <a:pt x="224970" y="227163"/>
                  </a:lnTo>
                  <a:lnTo>
                    <a:pt x="230698" y="237430"/>
                  </a:lnTo>
                  <a:lnTo>
                    <a:pt x="246422" y="251958"/>
                  </a:lnTo>
                  <a:lnTo>
                    <a:pt x="255529" y="252790"/>
                  </a:lnTo>
                  <a:lnTo>
                    <a:pt x="275006" y="244356"/>
                  </a:lnTo>
                  <a:lnTo>
                    <a:pt x="305701" y="208699"/>
                  </a:lnTo>
                  <a:lnTo>
                    <a:pt x="330703" y="159888"/>
                  </a:lnTo>
                  <a:lnTo>
                    <a:pt x="350595" y="98170"/>
                  </a:lnTo>
                  <a:lnTo>
                    <a:pt x="351572" y="76200"/>
                  </a:lnTo>
                  <a:lnTo>
                    <a:pt x="342426" y="40982"/>
                  </a:lnTo>
                  <a:lnTo>
                    <a:pt x="337078" y="27911"/>
                  </a:lnTo>
                  <a:lnTo>
                    <a:pt x="321778" y="10270"/>
                  </a:lnTo>
                  <a:lnTo>
                    <a:pt x="312785" y="3927"/>
                  </a:lnTo>
                  <a:lnTo>
                    <a:pt x="290314" y="0"/>
                  </a:lnTo>
                  <a:lnTo>
                    <a:pt x="264730" y="3323"/>
                  </a:lnTo>
                  <a:lnTo>
                    <a:pt x="226358" y="18349"/>
                  </a:lnTo>
                  <a:lnTo>
                    <a:pt x="189513" y="438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8284380" y="8793783"/>
              <a:ext cx="148948" cy="279808"/>
            </a:xfrm>
            <a:custGeom>
              <a:avLst/>
              <a:gdLst/>
              <a:ahLst/>
              <a:cxnLst/>
              <a:rect l="0" t="0" r="0" b="0"/>
              <a:pathLst>
                <a:path w="148948" h="279808">
                  <a:moveTo>
                    <a:pt x="148947" y="6067"/>
                  </a:moveTo>
                  <a:lnTo>
                    <a:pt x="114155" y="0"/>
                  </a:lnTo>
                  <a:lnTo>
                    <a:pt x="71047" y="6089"/>
                  </a:lnTo>
                  <a:lnTo>
                    <a:pt x="36178" y="22191"/>
                  </a:lnTo>
                  <a:lnTo>
                    <a:pt x="18498" y="35070"/>
                  </a:lnTo>
                  <a:lnTo>
                    <a:pt x="5962" y="54833"/>
                  </a:lnTo>
                  <a:lnTo>
                    <a:pt x="981" y="66653"/>
                  </a:lnTo>
                  <a:lnTo>
                    <a:pt x="0" y="76873"/>
                  </a:lnTo>
                  <a:lnTo>
                    <a:pt x="5149" y="94468"/>
                  </a:lnTo>
                  <a:lnTo>
                    <a:pt x="44329" y="133233"/>
                  </a:lnTo>
                  <a:lnTo>
                    <a:pt x="105303" y="179571"/>
                  </a:lnTo>
                  <a:lnTo>
                    <a:pt x="112832" y="190756"/>
                  </a:lnTo>
                  <a:lnTo>
                    <a:pt x="121197" y="218782"/>
                  </a:lnTo>
                  <a:lnTo>
                    <a:pt x="118676" y="241377"/>
                  </a:lnTo>
                  <a:lnTo>
                    <a:pt x="114728" y="250677"/>
                  </a:lnTo>
                  <a:lnTo>
                    <a:pt x="106247" y="258048"/>
                  </a:lnTo>
                  <a:lnTo>
                    <a:pt x="81226" y="269357"/>
                  </a:lnTo>
                  <a:lnTo>
                    <a:pt x="21298" y="278431"/>
                  </a:lnTo>
                  <a:lnTo>
                    <a:pt x="1548" y="2798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8464912" y="8810320"/>
              <a:ext cx="179602" cy="254687"/>
            </a:xfrm>
            <a:custGeom>
              <a:avLst/>
              <a:gdLst/>
              <a:ahLst/>
              <a:cxnLst/>
              <a:rect l="0" t="0" r="0" b="0"/>
              <a:pathLst>
                <a:path w="179602" h="254687">
                  <a:moveTo>
                    <a:pt x="0" y="136929"/>
                  </a:moveTo>
                  <a:lnTo>
                    <a:pt x="48093" y="142995"/>
                  </a:lnTo>
                  <a:lnTo>
                    <a:pt x="90939" y="136907"/>
                  </a:lnTo>
                  <a:lnTo>
                    <a:pt x="119187" y="126780"/>
                  </a:lnTo>
                  <a:lnTo>
                    <a:pt x="141100" y="111361"/>
                  </a:lnTo>
                  <a:lnTo>
                    <a:pt x="166590" y="79830"/>
                  </a:lnTo>
                  <a:lnTo>
                    <a:pt x="174231" y="67278"/>
                  </a:lnTo>
                  <a:lnTo>
                    <a:pt x="179601" y="43971"/>
                  </a:lnTo>
                  <a:lnTo>
                    <a:pt x="179396" y="32843"/>
                  </a:lnTo>
                  <a:lnTo>
                    <a:pt x="172928" y="14240"/>
                  </a:lnTo>
                  <a:lnTo>
                    <a:pt x="167929" y="6003"/>
                  </a:lnTo>
                  <a:lnTo>
                    <a:pt x="159915" y="1682"/>
                  </a:lnTo>
                  <a:lnTo>
                    <a:pt x="138533" y="0"/>
                  </a:lnTo>
                  <a:lnTo>
                    <a:pt x="113433" y="9391"/>
                  </a:lnTo>
                  <a:lnTo>
                    <a:pt x="70370" y="38427"/>
                  </a:lnTo>
                  <a:lnTo>
                    <a:pt x="40504" y="75097"/>
                  </a:lnTo>
                  <a:lnTo>
                    <a:pt x="22126" y="122376"/>
                  </a:lnTo>
                  <a:lnTo>
                    <a:pt x="16852" y="153858"/>
                  </a:lnTo>
                  <a:lnTo>
                    <a:pt x="18409" y="187346"/>
                  </a:lnTo>
                  <a:lnTo>
                    <a:pt x="29239" y="215489"/>
                  </a:lnTo>
                  <a:lnTo>
                    <a:pt x="37040" y="227907"/>
                  </a:lnTo>
                  <a:lnTo>
                    <a:pt x="58186" y="244823"/>
                  </a:lnTo>
                  <a:lnTo>
                    <a:pt x="70377" y="250973"/>
                  </a:lnTo>
                  <a:lnTo>
                    <a:pt x="99519" y="254686"/>
                  </a:lnTo>
                  <a:lnTo>
                    <a:pt x="162800" y="245763"/>
                  </a:lnTo>
                  <a:lnTo>
                    <a:pt x="178984" y="2422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8782962" y="8747207"/>
              <a:ext cx="142417" cy="305383"/>
            </a:xfrm>
            <a:custGeom>
              <a:avLst/>
              <a:gdLst/>
              <a:ahLst/>
              <a:cxnLst/>
              <a:rect l="0" t="0" r="0" b="0"/>
              <a:pathLst>
                <a:path w="142417" h="305383">
                  <a:moveTo>
                    <a:pt x="8334" y="73700"/>
                  </a:moveTo>
                  <a:lnTo>
                    <a:pt x="0" y="125750"/>
                  </a:lnTo>
                  <a:lnTo>
                    <a:pt x="1575" y="178809"/>
                  </a:lnTo>
                  <a:lnTo>
                    <a:pt x="12588" y="237962"/>
                  </a:lnTo>
                  <a:lnTo>
                    <a:pt x="34434" y="282271"/>
                  </a:lnTo>
                  <a:lnTo>
                    <a:pt x="47619" y="299369"/>
                  </a:lnTo>
                  <a:lnTo>
                    <a:pt x="55581" y="303695"/>
                  </a:lnTo>
                  <a:lnTo>
                    <a:pt x="73787" y="305382"/>
                  </a:lnTo>
                  <a:lnTo>
                    <a:pt x="93576" y="295993"/>
                  </a:lnTo>
                  <a:lnTo>
                    <a:pt x="111730" y="280122"/>
                  </a:lnTo>
                  <a:lnTo>
                    <a:pt x="123697" y="261369"/>
                  </a:lnTo>
                  <a:lnTo>
                    <a:pt x="139743" y="205094"/>
                  </a:lnTo>
                  <a:lnTo>
                    <a:pt x="142416" y="159555"/>
                  </a:lnTo>
                  <a:lnTo>
                    <a:pt x="135149" y="103818"/>
                  </a:lnTo>
                  <a:lnTo>
                    <a:pt x="119868" y="52078"/>
                  </a:lnTo>
                  <a:lnTo>
                    <a:pt x="1030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9012394" y="8694565"/>
              <a:ext cx="20350" cy="368498"/>
            </a:xfrm>
            <a:custGeom>
              <a:avLst/>
              <a:gdLst/>
              <a:ahLst/>
              <a:cxnLst/>
              <a:rect l="0" t="0" r="0" b="0"/>
              <a:pathLst>
                <a:path w="20350" h="368498">
                  <a:moveTo>
                    <a:pt x="0" y="0"/>
                  </a:moveTo>
                  <a:lnTo>
                    <a:pt x="8334" y="37478"/>
                  </a:lnTo>
                  <a:lnTo>
                    <a:pt x="12998" y="84804"/>
                  </a:lnTo>
                  <a:lnTo>
                    <a:pt x="17475" y="127768"/>
                  </a:lnTo>
                  <a:lnTo>
                    <a:pt x="19465" y="174159"/>
                  </a:lnTo>
                  <a:lnTo>
                    <a:pt x="20349" y="222073"/>
                  </a:lnTo>
                  <a:lnTo>
                    <a:pt x="17728" y="282608"/>
                  </a:lnTo>
                  <a:lnTo>
                    <a:pt x="11951" y="340093"/>
                  </a:lnTo>
                  <a:lnTo>
                    <a:pt x="10529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8938695" y="8762146"/>
              <a:ext cx="415297" cy="130810"/>
            </a:xfrm>
            <a:custGeom>
              <a:avLst/>
              <a:gdLst/>
              <a:ahLst/>
              <a:cxnLst/>
              <a:rect l="0" t="0" r="0" b="0"/>
              <a:pathLst>
                <a:path w="415297" h="130810">
                  <a:moveTo>
                    <a:pt x="0" y="58761"/>
                  </a:moveTo>
                  <a:lnTo>
                    <a:pt x="11178" y="75529"/>
                  </a:lnTo>
                  <a:lnTo>
                    <a:pt x="29144" y="86880"/>
                  </a:lnTo>
                  <a:lnTo>
                    <a:pt x="83906" y="107437"/>
                  </a:lnTo>
                  <a:lnTo>
                    <a:pt x="129398" y="118723"/>
                  </a:lnTo>
                  <a:lnTo>
                    <a:pt x="178720" y="124100"/>
                  </a:lnTo>
                  <a:lnTo>
                    <a:pt x="222150" y="128745"/>
                  </a:lnTo>
                  <a:lnTo>
                    <a:pt x="268749" y="130809"/>
                  </a:lnTo>
                  <a:lnTo>
                    <a:pt x="318666" y="126381"/>
                  </a:lnTo>
                  <a:lnTo>
                    <a:pt x="380274" y="106000"/>
                  </a:lnTo>
                  <a:lnTo>
                    <a:pt x="401418" y="93014"/>
                  </a:lnTo>
                  <a:lnTo>
                    <a:pt x="407992" y="83937"/>
                  </a:lnTo>
                  <a:lnTo>
                    <a:pt x="415296" y="61371"/>
                  </a:lnTo>
                  <a:lnTo>
                    <a:pt x="414905" y="51142"/>
                  </a:lnTo>
                  <a:lnTo>
                    <a:pt x="408230" y="33538"/>
                  </a:lnTo>
                  <a:lnTo>
                    <a:pt x="385729" y="10473"/>
                  </a:lnTo>
                  <a:lnTo>
                    <a:pt x="363678" y="2204"/>
                  </a:lnTo>
                  <a:lnTo>
                    <a:pt x="351246" y="0"/>
                  </a:lnTo>
                  <a:lnTo>
                    <a:pt x="344128" y="2039"/>
                  </a:lnTo>
                  <a:lnTo>
                    <a:pt x="340553" y="6909"/>
                  </a:lnTo>
                  <a:lnTo>
                    <a:pt x="339339" y="13664"/>
                  </a:lnTo>
                  <a:lnTo>
                    <a:pt x="340870" y="18168"/>
                  </a:lnTo>
                  <a:lnTo>
                    <a:pt x="344229" y="21170"/>
                  </a:lnTo>
                  <a:lnTo>
                    <a:pt x="357969" y="271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8637489" y="8768265"/>
              <a:ext cx="164336" cy="284883"/>
            </a:xfrm>
            <a:custGeom>
              <a:avLst/>
              <a:gdLst/>
              <a:ahLst/>
              <a:cxnLst/>
              <a:rect l="0" t="0" r="0" b="0"/>
              <a:pathLst>
                <a:path w="164336" h="284883">
                  <a:moveTo>
                    <a:pt x="80108" y="0"/>
                  </a:moveTo>
                  <a:lnTo>
                    <a:pt x="37445" y="54114"/>
                  </a:lnTo>
                  <a:lnTo>
                    <a:pt x="15398" y="95047"/>
                  </a:lnTo>
                  <a:lnTo>
                    <a:pt x="948" y="152569"/>
                  </a:lnTo>
                  <a:lnTo>
                    <a:pt x="0" y="210205"/>
                  </a:lnTo>
                  <a:lnTo>
                    <a:pt x="5899" y="236144"/>
                  </a:lnTo>
                  <a:lnTo>
                    <a:pt x="16320" y="255471"/>
                  </a:lnTo>
                  <a:lnTo>
                    <a:pt x="46520" y="279506"/>
                  </a:lnTo>
                  <a:lnTo>
                    <a:pt x="74928" y="284882"/>
                  </a:lnTo>
                  <a:lnTo>
                    <a:pt x="135236" y="278801"/>
                  </a:lnTo>
                  <a:lnTo>
                    <a:pt x="164335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9195864" y="8747207"/>
              <a:ext cx="279785" cy="297212"/>
            </a:xfrm>
            <a:custGeom>
              <a:avLst/>
              <a:gdLst/>
              <a:ahLst/>
              <a:cxnLst/>
              <a:rect l="0" t="0" r="0" b="0"/>
              <a:pathLst>
                <a:path w="279785" h="297212">
                  <a:moveTo>
                    <a:pt x="69214" y="0"/>
                  </a:moveTo>
                  <a:lnTo>
                    <a:pt x="34317" y="46076"/>
                  </a:lnTo>
                  <a:lnTo>
                    <a:pt x="10651" y="93461"/>
                  </a:lnTo>
                  <a:lnTo>
                    <a:pt x="0" y="150135"/>
                  </a:lnTo>
                  <a:lnTo>
                    <a:pt x="2433" y="200203"/>
                  </a:lnTo>
                  <a:lnTo>
                    <a:pt x="21741" y="244674"/>
                  </a:lnTo>
                  <a:lnTo>
                    <a:pt x="43046" y="267061"/>
                  </a:lnTo>
                  <a:lnTo>
                    <a:pt x="81347" y="289700"/>
                  </a:lnTo>
                  <a:lnTo>
                    <a:pt x="107362" y="297211"/>
                  </a:lnTo>
                  <a:lnTo>
                    <a:pt x="158898" y="295622"/>
                  </a:lnTo>
                  <a:lnTo>
                    <a:pt x="189792" y="292824"/>
                  </a:lnTo>
                  <a:lnTo>
                    <a:pt x="244633" y="275085"/>
                  </a:lnTo>
                  <a:lnTo>
                    <a:pt x="279784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8" name="Group 467"/>
          <p:cNvGrpSpPr/>
          <p:nvPr/>
        </p:nvGrpSpPr>
        <p:grpSpPr>
          <a:xfrm>
            <a:off x="1505575" y="9126234"/>
            <a:ext cx="8096416" cy="516552"/>
            <a:chOff x="1505575" y="9126234"/>
            <a:chExt cx="8096416" cy="516552"/>
          </a:xfrm>
        </p:grpSpPr>
        <p:sp>
          <p:nvSpPr>
            <p:cNvPr id="437" name="Freeform 436"/>
            <p:cNvSpPr/>
            <p:nvPr/>
          </p:nvSpPr>
          <p:spPr>
            <a:xfrm>
              <a:off x="1505575" y="9410503"/>
              <a:ext cx="105286" cy="10529"/>
            </a:xfrm>
            <a:custGeom>
              <a:avLst/>
              <a:gdLst/>
              <a:ahLst/>
              <a:cxnLst/>
              <a:rect l="0" t="0" r="0" b="0"/>
              <a:pathLst>
                <a:path w="105286" h="10529">
                  <a:moveTo>
                    <a:pt x="0" y="0"/>
                  </a:moveTo>
                  <a:lnTo>
                    <a:pt x="48931" y="8333"/>
                  </a:lnTo>
                  <a:lnTo>
                    <a:pt x="105285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1518434" y="9315746"/>
              <a:ext cx="29256" cy="284271"/>
            </a:xfrm>
            <a:custGeom>
              <a:avLst/>
              <a:gdLst/>
              <a:ahLst/>
              <a:cxnLst/>
              <a:rect l="0" t="0" r="0" b="0"/>
              <a:pathLst>
                <a:path w="29256" h="284271">
                  <a:moveTo>
                    <a:pt x="29255" y="0"/>
                  </a:moveTo>
                  <a:lnTo>
                    <a:pt x="5536" y="53028"/>
                  </a:lnTo>
                  <a:lnTo>
                    <a:pt x="0" y="101110"/>
                  </a:lnTo>
                  <a:lnTo>
                    <a:pt x="3950" y="159811"/>
                  </a:lnTo>
                  <a:lnTo>
                    <a:pt x="12529" y="216068"/>
                  </a:lnTo>
                  <a:lnTo>
                    <a:pt x="26244" y="272863"/>
                  </a:lnTo>
                  <a:lnTo>
                    <a:pt x="29255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1856783" y="9126234"/>
              <a:ext cx="215813" cy="447416"/>
            </a:xfrm>
            <a:custGeom>
              <a:avLst/>
              <a:gdLst/>
              <a:ahLst/>
              <a:cxnLst/>
              <a:rect l="0" t="0" r="0" b="0"/>
              <a:pathLst>
                <a:path w="215813" h="447416">
                  <a:moveTo>
                    <a:pt x="133103" y="0"/>
                  </a:moveTo>
                  <a:lnTo>
                    <a:pt x="162411" y="55140"/>
                  </a:lnTo>
                  <a:lnTo>
                    <a:pt x="181093" y="112104"/>
                  </a:lnTo>
                  <a:lnTo>
                    <a:pt x="196048" y="171536"/>
                  </a:lnTo>
                  <a:lnTo>
                    <a:pt x="203616" y="222011"/>
                  </a:lnTo>
                  <a:lnTo>
                    <a:pt x="205859" y="270891"/>
                  </a:lnTo>
                  <a:lnTo>
                    <a:pt x="212205" y="329330"/>
                  </a:lnTo>
                  <a:lnTo>
                    <a:pt x="215812" y="371840"/>
                  </a:lnTo>
                  <a:lnTo>
                    <a:pt x="212809" y="377744"/>
                  </a:lnTo>
                  <a:lnTo>
                    <a:pt x="207297" y="378171"/>
                  </a:lnTo>
                  <a:lnTo>
                    <a:pt x="200113" y="374947"/>
                  </a:lnTo>
                  <a:lnTo>
                    <a:pt x="143645" y="316208"/>
                  </a:lnTo>
                  <a:lnTo>
                    <a:pt x="136621" y="309071"/>
                  </a:lnTo>
                  <a:lnTo>
                    <a:pt x="116339" y="301141"/>
                  </a:lnTo>
                  <a:lnTo>
                    <a:pt x="104380" y="299026"/>
                  </a:lnTo>
                  <a:lnTo>
                    <a:pt x="81733" y="302916"/>
                  </a:lnTo>
                  <a:lnTo>
                    <a:pt x="33009" y="330066"/>
                  </a:lnTo>
                  <a:lnTo>
                    <a:pt x="15307" y="352197"/>
                  </a:lnTo>
                  <a:lnTo>
                    <a:pt x="4710" y="377630"/>
                  </a:lnTo>
                  <a:lnTo>
                    <a:pt x="0" y="404532"/>
                  </a:lnTo>
                  <a:lnTo>
                    <a:pt x="4146" y="425847"/>
                  </a:lnTo>
                  <a:lnTo>
                    <a:pt x="8527" y="434806"/>
                  </a:lnTo>
                  <a:lnTo>
                    <a:pt x="16127" y="440779"/>
                  </a:lnTo>
                  <a:lnTo>
                    <a:pt x="37050" y="447415"/>
                  </a:lnTo>
                  <a:lnTo>
                    <a:pt x="89793" y="443692"/>
                  </a:lnTo>
                  <a:lnTo>
                    <a:pt x="101518" y="442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2137285" y="9368316"/>
              <a:ext cx="169302" cy="231701"/>
            </a:xfrm>
            <a:custGeom>
              <a:avLst/>
              <a:gdLst/>
              <a:ahLst/>
              <a:cxnLst/>
              <a:rect l="0" t="0" r="0" b="0"/>
              <a:pathLst>
                <a:path w="169302" h="231701">
                  <a:moveTo>
                    <a:pt x="0" y="94829"/>
                  </a:moveTo>
                  <a:lnTo>
                    <a:pt x="43963" y="118548"/>
                  </a:lnTo>
                  <a:lnTo>
                    <a:pt x="79836" y="124084"/>
                  </a:lnTo>
                  <a:lnTo>
                    <a:pt x="114512" y="120135"/>
                  </a:lnTo>
                  <a:lnTo>
                    <a:pt x="133173" y="108416"/>
                  </a:lnTo>
                  <a:lnTo>
                    <a:pt x="156832" y="78968"/>
                  </a:lnTo>
                  <a:lnTo>
                    <a:pt x="164216" y="66708"/>
                  </a:lnTo>
                  <a:lnTo>
                    <a:pt x="169301" y="43727"/>
                  </a:lnTo>
                  <a:lnTo>
                    <a:pt x="169019" y="32685"/>
                  </a:lnTo>
                  <a:lnTo>
                    <a:pt x="165322" y="22984"/>
                  </a:lnTo>
                  <a:lnTo>
                    <a:pt x="151855" y="5966"/>
                  </a:lnTo>
                  <a:lnTo>
                    <a:pt x="143351" y="1662"/>
                  </a:lnTo>
                  <a:lnTo>
                    <a:pt x="124543" y="0"/>
                  </a:lnTo>
                  <a:lnTo>
                    <a:pt x="94224" y="5641"/>
                  </a:lnTo>
                  <a:lnTo>
                    <a:pt x="63013" y="25900"/>
                  </a:lnTo>
                  <a:lnTo>
                    <a:pt x="37128" y="59718"/>
                  </a:lnTo>
                  <a:lnTo>
                    <a:pt x="20230" y="99374"/>
                  </a:lnTo>
                  <a:lnTo>
                    <a:pt x="13403" y="140759"/>
                  </a:lnTo>
                  <a:lnTo>
                    <a:pt x="21165" y="165545"/>
                  </a:lnTo>
                  <a:lnTo>
                    <a:pt x="36313" y="187090"/>
                  </a:lnTo>
                  <a:lnTo>
                    <a:pt x="64572" y="211203"/>
                  </a:lnTo>
                  <a:lnTo>
                    <a:pt x="95172" y="225107"/>
                  </a:lnTo>
                  <a:lnTo>
                    <a:pt x="136871" y="231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2495254" y="9165329"/>
              <a:ext cx="178986" cy="424209"/>
            </a:xfrm>
            <a:custGeom>
              <a:avLst/>
              <a:gdLst/>
              <a:ahLst/>
              <a:cxnLst/>
              <a:rect l="0" t="0" r="0" b="0"/>
              <a:pathLst>
                <a:path w="178986" h="424209">
                  <a:moveTo>
                    <a:pt x="178985" y="13546"/>
                  </a:moveTo>
                  <a:lnTo>
                    <a:pt x="162217" y="2368"/>
                  </a:lnTo>
                  <a:lnTo>
                    <a:pt x="138387" y="0"/>
                  </a:lnTo>
                  <a:lnTo>
                    <a:pt x="123843" y="1006"/>
                  </a:lnTo>
                  <a:lnTo>
                    <a:pt x="98325" y="11483"/>
                  </a:lnTo>
                  <a:lnTo>
                    <a:pt x="77625" y="27838"/>
                  </a:lnTo>
                  <a:lnTo>
                    <a:pt x="59395" y="56776"/>
                  </a:lnTo>
                  <a:lnTo>
                    <a:pt x="39032" y="114039"/>
                  </a:lnTo>
                  <a:lnTo>
                    <a:pt x="28203" y="160176"/>
                  </a:lnTo>
                  <a:lnTo>
                    <a:pt x="23174" y="216480"/>
                  </a:lnTo>
                  <a:lnTo>
                    <a:pt x="21684" y="272027"/>
                  </a:lnTo>
                  <a:lnTo>
                    <a:pt x="21181" y="334793"/>
                  </a:lnTo>
                  <a:lnTo>
                    <a:pt x="21082" y="395371"/>
                  </a:lnTo>
                  <a:lnTo>
                    <a:pt x="21073" y="411986"/>
                  </a:lnTo>
                  <a:lnTo>
                    <a:pt x="18728" y="420723"/>
                  </a:lnTo>
                  <a:lnTo>
                    <a:pt x="14825" y="424208"/>
                  </a:lnTo>
                  <a:lnTo>
                    <a:pt x="0" y="424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2432083" y="9337918"/>
              <a:ext cx="389555" cy="237353"/>
            </a:xfrm>
            <a:custGeom>
              <a:avLst/>
              <a:gdLst/>
              <a:ahLst/>
              <a:cxnLst/>
              <a:rect l="0" t="0" r="0" b="0"/>
              <a:pathLst>
                <a:path w="389555" h="237353">
                  <a:moveTo>
                    <a:pt x="0" y="51527"/>
                  </a:moveTo>
                  <a:lnTo>
                    <a:pt x="57234" y="105643"/>
                  </a:lnTo>
                  <a:lnTo>
                    <a:pt x="83929" y="123542"/>
                  </a:lnTo>
                  <a:lnTo>
                    <a:pt x="115291" y="135397"/>
                  </a:lnTo>
                  <a:lnTo>
                    <a:pt x="171421" y="137469"/>
                  </a:lnTo>
                  <a:lnTo>
                    <a:pt x="226916" y="125085"/>
                  </a:lnTo>
                  <a:lnTo>
                    <a:pt x="263636" y="106598"/>
                  </a:lnTo>
                  <a:lnTo>
                    <a:pt x="318979" y="57313"/>
                  </a:lnTo>
                  <a:lnTo>
                    <a:pt x="333231" y="38891"/>
                  </a:lnTo>
                  <a:lnTo>
                    <a:pt x="336798" y="29065"/>
                  </a:lnTo>
                  <a:lnTo>
                    <a:pt x="337641" y="8789"/>
                  </a:lnTo>
                  <a:lnTo>
                    <a:pt x="332719" y="3148"/>
                  </a:lnTo>
                  <a:lnTo>
                    <a:pt x="324758" y="558"/>
                  </a:lnTo>
                  <a:lnTo>
                    <a:pt x="314771" y="0"/>
                  </a:lnTo>
                  <a:lnTo>
                    <a:pt x="278359" y="10394"/>
                  </a:lnTo>
                  <a:lnTo>
                    <a:pt x="249113" y="28292"/>
                  </a:lnTo>
                  <a:lnTo>
                    <a:pt x="225630" y="59591"/>
                  </a:lnTo>
                  <a:lnTo>
                    <a:pt x="220383" y="91376"/>
                  </a:lnTo>
                  <a:lnTo>
                    <a:pt x="227125" y="145612"/>
                  </a:lnTo>
                  <a:lnTo>
                    <a:pt x="250365" y="205163"/>
                  </a:lnTo>
                  <a:lnTo>
                    <a:pt x="269981" y="222365"/>
                  </a:lnTo>
                  <a:lnTo>
                    <a:pt x="294297" y="232740"/>
                  </a:lnTo>
                  <a:lnTo>
                    <a:pt x="320701" y="237352"/>
                  </a:lnTo>
                  <a:lnTo>
                    <a:pt x="341796" y="233162"/>
                  </a:lnTo>
                  <a:lnTo>
                    <a:pt x="358970" y="222332"/>
                  </a:lnTo>
                  <a:lnTo>
                    <a:pt x="389554" y="188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2937451" y="9283440"/>
              <a:ext cx="184585" cy="263935"/>
            </a:xfrm>
            <a:custGeom>
              <a:avLst/>
              <a:gdLst/>
              <a:ahLst/>
              <a:cxnLst/>
              <a:rect l="0" t="0" r="0" b="0"/>
              <a:pathLst>
                <a:path w="184585" h="263935">
                  <a:moveTo>
                    <a:pt x="0" y="106005"/>
                  </a:moveTo>
                  <a:lnTo>
                    <a:pt x="0" y="155269"/>
                  </a:lnTo>
                  <a:lnTo>
                    <a:pt x="1170" y="206520"/>
                  </a:lnTo>
                  <a:lnTo>
                    <a:pt x="6066" y="252771"/>
                  </a:lnTo>
                  <a:lnTo>
                    <a:pt x="5214" y="251813"/>
                  </a:lnTo>
                  <a:lnTo>
                    <a:pt x="1545" y="222517"/>
                  </a:lnTo>
                  <a:lnTo>
                    <a:pt x="305" y="165805"/>
                  </a:lnTo>
                  <a:lnTo>
                    <a:pt x="8466" y="103477"/>
                  </a:lnTo>
                  <a:lnTo>
                    <a:pt x="24757" y="43888"/>
                  </a:lnTo>
                  <a:lnTo>
                    <a:pt x="40741" y="17150"/>
                  </a:lnTo>
                  <a:lnTo>
                    <a:pt x="59831" y="4903"/>
                  </a:lnTo>
                  <a:lnTo>
                    <a:pt x="71473" y="0"/>
                  </a:lnTo>
                  <a:lnTo>
                    <a:pt x="83913" y="240"/>
                  </a:lnTo>
                  <a:lnTo>
                    <a:pt x="110215" y="9866"/>
                  </a:lnTo>
                  <a:lnTo>
                    <a:pt x="140151" y="35017"/>
                  </a:lnTo>
                  <a:lnTo>
                    <a:pt x="158249" y="70284"/>
                  </a:lnTo>
                  <a:lnTo>
                    <a:pt x="173675" y="125293"/>
                  </a:lnTo>
                  <a:lnTo>
                    <a:pt x="181055" y="185032"/>
                  </a:lnTo>
                  <a:lnTo>
                    <a:pt x="184584" y="208979"/>
                  </a:lnTo>
                  <a:lnTo>
                    <a:pt x="178984" y="2639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3246525" y="9136762"/>
              <a:ext cx="185709" cy="378761"/>
            </a:xfrm>
            <a:custGeom>
              <a:avLst/>
              <a:gdLst/>
              <a:ahLst/>
              <a:cxnLst/>
              <a:rect l="0" t="0" r="0" b="0"/>
              <a:pathLst>
                <a:path w="185709" h="378761">
                  <a:moveTo>
                    <a:pt x="175237" y="0"/>
                  </a:moveTo>
                  <a:lnTo>
                    <a:pt x="175237" y="60384"/>
                  </a:lnTo>
                  <a:lnTo>
                    <a:pt x="178356" y="114987"/>
                  </a:lnTo>
                  <a:lnTo>
                    <a:pt x="183570" y="168211"/>
                  </a:lnTo>
                  <a:lnTo>
                    <a:pt x="185115" y="221026"/>
                  </a:lnTo>
                  <a:lnTo>
                    <a:pt x="185572" y="270599"/>
                  </a:lnTo>
                  <a:lnTo>
                    <a:pt x="185708" y="318044"/>
                  </a:lnTo>
                  <a:lnTo>
                    <a:pt x="184570" y="341394"/>
                  </a:lnTo>
                  <a:lnTo>
                    <a:pt x="182628" y="341070"/>
                  </a:lnTo>
                  <a:lnTo>
                    <a:pt x="161015" y="283280"/>
                  </a:lnTo>
                  <a:lnTo>
                    <a:pt x="138719" y="228659"/>
                  </a:lnTo>
                  <a:lnTo>
                    <a:pt x="125472" y="208471"/>
                  </a:lnTo>
                  <a:lnTo>
                    <a:pt x="116324" y="203321"/>
                  </a:lnTo>
                  <a:lnTo>
                    <a:pt x="93681" y="200720"/>
                  </a:lnTo>
                  <a:lnTo>
                    <a:pt x="83431" y="204004"/>
                  </a:lnTo>
                  <a:lnTo>
                    <a:pt x="65804" y="217010"/>
                  </a:lnTo>
                  <a:lnTo>
                    <a:pt x="36594" y="253956"/>
                  </a:lnTo>
                  <a:lnTo>
                    <a:pt x="4685" y="317136"/>
                  </a:lnTo>
                  <a:lnTo>
                    <a:pt x="0" y="342551"/>
                  </a:lnTo>
                  <a:lnTo>
                    <a:pt x="2261" y="353539"/>
                  </a:lnTo>
                  <a:lnTo>
                    <a:pt x="14130" y="371988"/>
                  </a:lnTo>
                  <a:lnTo>
                    <a:pt x="24549" y="376674"/>
                  </a:lnTo>
                  <a:lnTo>
                    <a:pt x="51723" y="378760"/>
                  </a:lnTo>
                  <a:lnTo>
                    <a:pt x="113318" y="363333"/>
                  </a:lnTo>
                  <a:lnTo>
                    <a:pt x="15418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3712340" y="9242961"/>
              <a:ext cx="183205" cy="283356"/>
            </a:xfrm>
            <a:custGeom>
              <a:avLst/>
              <a:gdLst/>
              <a:ahLst/>
              <a:cxnLst/>
              <a:rect l="0" t="0" r="0" b="0"/>
              <a:pathLst>
                <a:path w="183205" h="283356">
                  <a:moveTo>
                    <a:pt x="183204" y="30671"/>
                  </a:moveTo>
                  <a:lnTo>
                    <a:pt x="177615" y="8315"/>
                  </a:lnTo>
                  <a:lnTo>
                    <a:pt x="172459" y="2899"/>
                  </a:lnTo>
                  <a:lnTo>
                    <a:pt x="165512" y="458"/>
                  </a:lnTo>
                  <a:lnTo>
                    <a:pt x="157371" y="0"/>
                  </a:lnTo>
                  <a:lnTo>
                    <a:pt x="104618" y="23313"/>
                  </a:lnTo>
                  <a:lnTo>
                    <a:pt x="70233" y="45778"/>
                  </a:lnTo>
                  <a:lnTo>
                    <a:pt x="29623" y="94445"/>
                  </a:lnTo>
                  <a:lnTo>
                    <a:pt x="5254" y="149684"/>
                  </a:lnTo>
                  <a:lnTo>
                    <a:pt x="0" y="174812"/>
                  </a:lnTo>
                  <a:lnTo>
                    <a:pt x="1564" y="197679"/>
                  </a:lnTo>
                  <a:lnTo>
                    <a:pt x="14612" y="235873"/>
                  </a:lnTo>
                  <a:lnTo>
                    <a:pt x="33015" y="256792"/>
                  </a:lnTo>
                  <a:lnTo>
                    <a:pt x="60325" y="275484"/>
                  </a:lnTo>
                  <a:lnTo>
                    <a:pt x="77919" y="2833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3998115" y="9284160"/>
              <a:ext cx="223814" cy="252685"/>
            </a:xfrm>
            <a:custGeom>
              <a:avLst/>
              <a:gdLst/>
              <a:ahLst/>
              <a:cxnLst/>
              <a:rect l="0" t="0" r="0" b="0"/>
              <a:pathLst>
                <a:path w="223814" h="252685">
                  <a:moveTo>
                    <a:pt x="139585" y="0"/>
                  </a:moveTo>
                  <a:lnTo>
                    <a:pt x="117228" y="0"/>
                  </a:lnTo>
                  <a:lnTo>
                    <a:pt x="96893" y="9360"/>
                  </a:lnTo>
                  <a:lnTo>
                    <a:pt x="45922" y="53875"/>
                  </a:lnTo>
                  <a:lnTo>
                    <a:pt x="17272" y="95001"/>
                  </a:lnTo>
                  <a:lnTo>
                    <a:pt x="0" y="136920"/>
                  </a:lnTo>
                  <a:lnTo>
                    <a:pt x="90" y="185239"/>
                  </a:lnTo>
                  <a:lnTo>
                    <a:pt x="7787" y="211400"/>
                  </a:lnTo>
                  <a:lnTo>
                    <a:pt x="13115" y="221652"/>
                  </a:lnTo>
                  <a:lnTo>
                    <a:pt x="21347" y="227317"/>
                  </a:lnTo>
                  <a:lnTo>
                    <a:pt x="42971" y="230492"/>
                  </a:lnTo>
                  <a:lnTo>
                    <a:pt x="54118" y="225022"/>
                  </a:lnTo>
                  <a:lnTo>
                    <a:pt x="75863" y="203345"/>
                  </a:lnTo>
                  <a:lnTo>
                    <a:pt x="108844" y="142940"/>
                  </a:lnTo>
                  <a:lnTo>
                    <a:pt x="122547" y="96686"/>
                  </a:lnTo>
                  <a:lnTo>
                    <a:pt x="125958" y="51265"/>
                  </a:lnTo>
                  <a:lnTo>
                    <a:pt x="124651" y="50554"/>
                  </a:lnTo>
                  <a:lnTo>
                    <a:pt x="122610" y="54760"/>
                  </a:lnTo>
                  <a:lnTo>
                    <a:pt x="119737" y="83036"/>
                  </a:lnTo>
                  <a:lnTo>
                    <a:pt x="124475" y="137817"/>
                  </a:lnTo>
                  <a:lnTo>
                    <a:pt x="137727" y="194899"/>
                  </a:lnTo>
                  <a:lnTo>
                    <a:pt x="148897" y="213745"/>
                  </a:lnTo>
                  <a:lnTo>
                    <a:pt x="164781" y="226799"/>
                  </a:lnTo>
                  <a:lnTo>
                    <a:pt x="223813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4280647" y="9242047"/>
              <a:ext cx="131908" cy="315536"/>
            </a:xfrm>
            <a:custGeom>
              <a:avLst/>
              <a:gdLst/>
              <a:ahLst/>
              <a:cxnLst/>
              <a:rect l="0" t="0" r="0" b="0"/>
              <a:pathLst>
                <a:path w="131908" h="315536">
                  <a:moveTo>
                    <a:pt x="88680" y="0"/>
                  </a:moveTo>
                  <a:lnTo>
                    <a:pt x="71912" y="5589"/>
                  </a:lnTo>
                  <a:lnTo>
                    <a:pt x="14432" y="54057"/>
                  </a:lnTo>
                  <a:lnTo>
                    <a:pt x="3038" y="77448"/>
                  </a:lnTo>
                  <a:lnTo>
                    <a:pt x="0" y="90236"/>
                  </a:lnTo>
                  <a:lnTo>
                    <a:pt x="5983" y="116924"/>
                  </a:lnTo>
                  <a:lnTo>
                    <a:pt x="32830" y="161006"/>
                  </a:lnTo>
                  <a:lnTo>
                    <a:pt x="49819" y="174113"/>
                  </a:lnTo>
                  <a:lnTo>
                    <a:pt x="83733" y="197650"/>
                  </a:lnTo>
                  <a:lnTo>
                    <a:pt x="127158" y="244334"/>
                  </a:lnTo>
                  <a:lnTo>
                    <a:pt x="131907" y="267300"/>
                  </a:lnTo>
                  <a:lnTo>
                    <a:pt x="131536" y="279976"/>
                  </a:lnTo>
                  <a:lnTo>
                    <a:pt x="126609" y="290766"/>
                  </a:lnTo>
                  <a:lnTo>
                    <a:pt x="108657" y="308993"/>
                  </a:lnTo>
                  <a:lnTo>
                    <a:pt x="81961" y="315535"/>
                  </a:lnTo>
                  <a:lnTo>
                    <a:pt x="20378" y="308578"/>
                  </a:lnTo>
                  <a:lnTo>
                    <a:pt x="4452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4516725" y="9294632"/>
              <a:ext cx="157986" cy="284328"/>
            </a:xfrm>
            <a:custGeom>
              <a:avLst/>
              <a:gdLst/>
              <a:ahLst/>
              <a:cxnLst/>
              <a:rect l="0" t="0" r="0" b="0"/>
              <a:pathLst>
                <a:path w="157986" h="284328">
                  <a:moveTo>
                    <a:pt x="0" y="147457"/>
                  </a:moveTo>
                  <a:lnTo>
                    <a:pt x="42692" y="144337"/>
                  </a:lnTo>
                  <a:lnTo>
                    <a:pt x="89932" y="127213"/>
                  </a:lnTo>
                  <a:lnTo>
                    <a:pt x="124913" y="102464"/>
                  </a:lnTo>
                  <a:lnTo>
                    <a:pt x="151915" y="67315"/>
                  </a:lnTo>
                  <a:lnTo>
                    <a:pt x="157985" y="43989"/>
                  </a:lnTo>
                  <a:lnTo>
                    <a:pt x="157966" y="32854"/>
                  </a:lnTo>
                  <a:lnTo>
                    <a:pt x="151706" y="14243"/>
                  </a:lnTo>
                  <a:lnTo>
                    <a:pt x="146761" y="6005"/>
                  </a:lnTo>
                  <a:lnTo>
                    <a:pt x="139955" y="1683"/>
                  </a:lnTo>
                  <a:lnTo>
                    <a:pt x="123034" y="0"/>
                  </a:lnTo>
                  <a:lnTo>
                    <a:pt x="100695" y="12510"/>
                  </a:lnTo>
                  <a:lnTo>
                    <a:pt x="59405" y="53080"/>
                  </a:lnTo>
                  <a:lnTo>
                    <a:pt x="37125" y="96059"/>
                  </a:lnTo>
                  <a:lnTo>
                    <a:pt x="24578" y="154635"/>
                  </a:lnTo>
                  <a:lnTo>
                    <a:pt x="25220" y="203396"/>
                  </a:lnTo>
                  <a:lnTo>
                    <a:pt x="27342" y="216335"/>
                  </a:lnTo>
                  <a:lnTo>
                    <a:pt x="42178" y="240070"/>
                  </a:lnTo>
                  <a:lnTo>
                    <a:pt x="64370" y="259978"/>
                  </a:lnTo>
                  <a:lnTo>
                    <a:pt x="89830" y="272725"/>
                  </a:lnTo>
                  <a:lnTo>
                    <a:pt x="145726" y="282799"/>
                  </a:lnTo>
                  <a:lnTo>
                    <a:pt x="157928" y="284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4814269" y="9242047"/>
              <a:ext cx="164032" cy="368498"/>
            </a:xfrm>
            <a:custGeom>
              <a:avLst/>
              <a:gdLst/>
              <a:ahLst/>
              <a:cxnLst/>
              <a:rect l="0" t="0" r="0" b="0"/>
              <a:pathLst>
                <a:path w="164032" h="368498">
                  <a:moveTo>
                    <a:pt x="144654" y="0"/>
                  </a:moveTo>
                  <a:lnTo>
                    <a:pt x="100691" y="20243"/>
                  </a:lnTo>
                  <a:lnTo>
                    <a:pt x="44795" y="59898"/>
                  </a:lnTo>
                  <a:lnTo>
                    <a:pt x="16351" y="88955"/>
                  </a:lnTo>
                  <a:lnTo>
                    <a:pt x="6522" y="107385"/>
                  </a:lnTo>
                  <a:lnTo>
                    <a:pt x="0" y="143082"/>
                  </a:lnTo>
                  <a:lnTo>
                    <a:pt x="7834" y="169657"/>
                  </a:lnTo>
                  <a:lnTo>
                    <a:pt x="35869" y="213667"/>
                  </a:lnTo>
                  <a:lnTo>
                    <a:pt x="65107" y="243720"/>
                  </a:lnTo>
                  <a:lnTo>
                    <a:pt x="119274" y="271593"/>
                  </a:lnTo>
                  <a:lnTo>
                    <a:pt x="153901" y="291692"/>
                  </a:lnTo>
                  <a:lnTo>
                    <a:pt x="160177" y="299747"/>
                  </a:lnTo>
                  <a:lnTo>
                    <a:pt x="163191" y="308625"/>
                  </a:lnTo>
                  <a:lnTo>
                    <a:pt x="164031" y="318054"/>
                  </a:lnTo>
                  <a:lnTo>
                    <a:pt x="161081" y="326680"/>
                  </a:lnTo>
                  <a:lnTo>
                    <a:pt x="148445" y="342502"/>
                  </a:lnTo>
                  <a:lnTo>
                    <a:pt x="113068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5253720" y="9326275"/>
              <a:ext cx="123611" cy="255898"/>
            </a:xfrm>
            <a:custGeom>
              <a:avLst/>
              <a:gdLst/>
              <a:ahLst/>
              <a:cxnLst/>
              <a:rect l="0" t="0" r="0" b="0"/>
              <a:pathLst>
                <a:path w="123611" h="255898">
                  <a:moveTo>
                    <a:pt x="0" y="0"/>
                  </a:moveTo>
                  <a:lnTo>
                    <a:pt x="5590" y="16767"/>
                  </a:lnTo>
                  <a:lnTo>
                    <a:pt x="2318" y="76751"/>
                  </a:lnTo>
                  <a:lnTo>
                    <a:pt x="458" y="136086"/>
                  </a:lnTo>
                  <a:lnTo>
                    <a:pt x="3256" y="184992"/>
                  </a:lnTo>
                  <a:lnTo>
                    <a:pt x="10806" y="220259"/>
                  </a:lnTo>
                  <a:lnTo>
                    <a:pt x="25860" y="247631"/>
                  </a:lnTo>
                  <a:lnTo>
                    <a:pt x="35958" y="253994"/>
                  </a:lnTo>
                  <a:lnTo>
                    <a:pt x="47368" y="255897"/>
                  </a:lnTo>
                  <a:lnTo>
                    <a:pt x="59655" y="254826"/>
                  </a:lnTo>
                  <a:lnTo>
                    <a:pt x="70186" y="249432"/>
                  </a:lnTo>
                  <a:lnTo>
                    <a:pt x="88126" y="230962"/>
                  </a:lnTo>
                  <a:lnTo>
                    <a:pt x="114478" y="178897"/>
                  </a:lnTo>
                  <a:lnTo>
                    <a:pt x="121069" y="155549"/>
                  </a:lnTo>
                  <a:lnTo>
                    <a:pt x="123610" y="111859"/>
                  </a:lnTo>
                  <a:lnTo>
                    <a:pt x="120059" y="87150"/>
                  </a:lnTo>
                  <a:lnTo>
                    <a:pt x="108342" y="64469"/>
                  </a:lnTo>
                  <a:lnTo>
                    <a:pt x="100304" y="53508"/>
                  </a:lnTo>
                  <a:lnTo>
                    <a:pt x="90266" y="46200"/>
                  </a:lnTo>
                  <a:lnTo>
                    <a:pt x="66635" y="38081"/>
                  </a:lnTo>
                  <a:lnTo>
                    <a:pt x="40534" y="40711"/>
                  </a:ln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5474819" y="9345643"/>
              <a:ext cx="210571" cy="243846"/>
            </a:xfrm>
            <a:custGeom>
              <a:avLst/>
              <a:gdLst/>
              <a:ahLst/>
              <a:cxnLst/>
              <a:rect l="0" t="0" r="0" b="0"/>
              <a:pathLst>
                <a:path w="210571" h="243846">
                  <a:moveTo>
                    <a:pt x="0" y="33274"/>
                  </a:moveTo>
                  <a:lnTo>
                    <a:pt x="14654" y="77238"/>
                  </a:lnTo>
                  <a:lnTo>
                    <a:pt x="13570" y="124290"/>
                  </a:lnTo>
                  <a:lnTo>
                    <a:pt x="6233" y="182968"/>
                  </a:lnTo>
                  <a:lnTo>
                    <a:pt x="8835" y="181033"/>
                  </a:lnTo>
                  <a:lnTo>
                    <a:pt x="27853" y="136050"/>
                  </a:lnTo>
                  <a:lnTo>
                    <a:pt x="51183" y="76676"/>
                  </a:lnTo>
                  <a:lnTo>
                    <a:pt x="91427" y="17920"/>
                  </a:lnTo>
                  <a:lnTo>
                    <a:pt x="117946" y="909"/>
                  </a:lnTo>
                  <a:lnTo>
                    <a:pt x="127764" y="0"/>
                  </a:lnTo>
                  <a:lnTo>
                    <a:pt x="148031" y="5227"/>
                  </a:lnTo>
                  <a:lnTo>
                    <a:pt x="165617" y="18469"/>
                  </a:lnTo>
                  <a:lnTo>
                    <a:pt x="173582" y="26914"/>
                  </a:lnTo>
                  <a:lnTo>
                    <a:pt x="190382" y="77923"/>
                  </a:lnTo>
                  <a:lnTo>
                    <a:pt x="197179" y="128131"/>
                  </a:lnTo>
                  <a:lnTo>
                    <a:pt x="199476" y="187019"/>
                  </a:lnTo>
                  <a:lnTo>
                    <a:pt x="201043" y="224928"/>
                  </a:lnTo>
                  <a:lnTo>
                    <a:pt x="203049" y="231233"/>
                  </a:lnTo>
                  <a:lnTo>
                    <a:pt x="210570" y="2438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5917016" y="9242047"/>
              <a:ext cx="206513" cy="400739"/>
            </a:xfrm>
            <a:custGeom>
              <a:avLst/>
              <a:gdLst/>
              <a:ahLst/>
              <a:cxnLst/>
              <a:rect l="0" t="0" r="0" b="0"/>
              <a:pathLst>
                <a:path w="206513" h="400739">
                  <a:moveTo>
                    <a:pt x="0" y="0"/>
                  </a:moveTo>
                  <a:lnTo>
                    <a:pt x="3120" y="42692"/>
                  </a:lnTo>
                  <a:lnTo>
                    <a:pt x="9065" y="95521"/>
                  </a:lnTo>
                  <a:lnTo>
                    <a:pt x="10095" y="145156"/>
                  </a:lnTo>
                  <a:lnTo>
                    <a:pt x="10443" y="207093"/>
                  </a:lnTo>
                  <a:lnTo>
                    <a:pt x="10503" y="257243"/>
                  </a:lnTo>
                  <a:lnTo>
                    <a:pt x="9351" y="310316"/>
                  </a:lnTo>
                  <a:lnTo>
                    <a:pt x="3291" y="355938"/>
                  </a:lnTo>
                  <a:lnTo>
                    <a:pt x="2194" y="353105"/>
                  </a:lnTo>
                  <a:lnTo>
                    <a:pt x="2145" y="334750"/>
                  </a:lnTo>
                  <a:lnTo>
                    <a:pt x="14782" y="278395"/>
                  </a:lnTo>
                  <a:lnTo>
                    <a:pt x="29392" y="225311"/>
                  </a:lnTo>
                  <a:lnTo>
                    <a:pt x="53596" y="182936"/>
                  </a:lnTo>
                  <a:lnTo>
                    <a:pt x="80907" y="151689"/>
                  </a:lnTo>
                  <a:lnTo>
                    <a:pt x="113010" y="135672"/>
                  </a:lnTo>
                  <a:lnTo>
                    <a:pt x="138744" y="136728"/>
                  </a:lnTo>
                  <a:lnTo>
                    <a:pt x="152157" y="140285"/>
                  </a:lnTo>
                  <a:lnTo>
                    <a:pt x="162270" y="146165"/>
                  </a:lnTo>
                  <a:lnTo>
                    <a:pt x="176625" y="162058"/>
                  </a:lnTo>
                  <a:lnTo>
                    <a:pt x="196873" y="207504"/>
                  </a:lnTo>
                  <a:lnTo>
                    <a:pt x="206512" y="259834"/>
                  </a:lnTo>
                  <a:lnTo>
                    <a:pt x="203778" y="301205"/>
                  </a:lnTo>
                  <a:lnTo>
                    <a:pt x="184381" y="341280"/>
                  </a:lnTo>
                  <a:lnTo>
                    <a:pt x="161996" y="371611"/>
                  </a:lnTo>
                  <a:lnTo>
                    <a:pt x="129366" y="395416"/>
                  </a:lnTo>
                  <a:lnTo>
                    <a:pt x="103510" y="400738"/>
                  </a:lnTo>
                  <a:lnTo>
                    <a:pt x="42114" y="400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6217872" y="9369835"/>
              <a:ext cx="141342" cy="261245"/>
            </a:xfrm>
            <a:custGeom>
              <a:avLst/>
              <a:gdLst/>
              <a:ahLst/>
              <a:cxnLst/>
              <a:rect l="0" t="0" r="0" b="0"/>
              <a:pathLst>
                <a:path w="141342" h="261245">
                  <a:moveTo>
                    <a:pt x="14999" y="145953"/>
                  </a:moveTo>
                  <a:lnTo>
                    <a:pt x="37356" y="145953"/>
                  </a:lnTo>
                  <a:lnTo>
                    <a:pt x="68026" y="134775"/>
                  </a:lnTo>
                  <a:lnTo>
                    <a:pt x="93752" y="111055"/>
                  </a:lnTo>
                  <a:lnTo>
                    <a:pt x="110603" y="76211"/>
                  </a:lnTo>
                  <a:lnTo>
                    <a:pt x="111826" y="30663"/>
                  </a:lnTo>
                  <a:lnTo>
                    <a:pt x="107626" y="18790"/>
                  </a:lnTo>
                  <a:lnTo>
                    <a:pt x="93601" y="2478"/>
                  </a:lnTo>
                  <a:lnTo>
                    <a:pt x="86118" y="0"/>
                  </a:lnTo>
                  <a:lnTo>
                    <a:pt x="78789" y="688"/>
                  </a:lnTo>
                  <a:lnTo>
                    <a:pt x="71564" y="3486"/>
                  </a:lnTo>
                  <a:lnTo>
                    <a:pt x="44627" y="29781"/>
                  </a:lnTo>
                  <a:lnTo>
                    <a:pt x="25597" y="61619"/>
                  </a:lnTo>
                  <a:lnTo>
                    <a:pt x="8687" y="114563"/>
                  </a:lnTo>
                  <a:lnTo>
                    <a:pt x="0" y="166678"/>
                  </a:lnTo>
                  <a:lnTo>
                    <a:pt x="4965" y="207076"/>
                  </a:lnTo>
                  <a:lnTo>
                    <a:pt x="14829" y="234340"/>
                  </a:lnTo>
                  <a:lnTo>
                    <a:pt x="30131" y="252695"/>
                  </a:lnTo>
                  <a:lnTo>
                    <a:pt x="39125" y="259228"/>
                  </a:lnTo>
                  <a:lnTo>
                    <a:pt x="48630" y="261244"/>
                  </a:lnTo>
                  <a:lnTo>
                    <a:pt x="68550" y="257246"/>
                  </a:lnTo>
                  <a:lnTo>
                    <a:pt x="93907" y="241840"/>
                  </a:lnTo>
                  <a:lnTo>
                    <a:pt x="122266" y="215672"/>
                  </a:lnTo>
                  <a:lnTo>
                    <a:pt x="141341" y="1880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6475026" y="9242047"/>
              <a:ext cx="178986" cy="389555"/>
            </a:xfrm>
            <a:custGeom>
              <a:avLst/>
              <a:gdLst/>
              <a:ahLst/>
              <a:cxnLst/>
              <a:rect l="0" t="0" r="0" b="0"/>
              <a:pathLst>
                <a:path w="178986" h="389555">
                  <a:moveTo>
                    <a:pt x="0" y="0"/>
                  </a:moveTo>
                  <a:lnTo>
                    <a:pt x="0" y="44367"/>
                  </a:lnTo>
                  <a:lnTo>
                    <a:pt x="0" y="104263"/>
                  </a:lnTo>
                  <a:lnTo>
                    <a:pt x="0" y="158924"/>
                  </a:lnTo>
                  <a:lnTo>
                    <a:pt x="0" y="206445"/>
                  </a:lnTo>
                  <a:lnTo>
                    <a:pt x="0" y="258220"/>
                  </a:lnTo>
                  <a:lnTo>
                    <a:pt x="1170" y="313986"/>
                  </a:lnTo>
                  <a:lnTo>
                    <a:pt x="5590" y="341930"/>
                  </a:lnTo>
                  <a:lnTo>
                    <a:pt x="7236" y="346107"/>
                  </a:lnTo>
                  <a:lnTo>
                    <a:pt x="8334" y="344211"/>
                  </a:lnTo>
                  <a:lnTo>
                    <a:pt x="10095" y="290780"/>
                  </a:lnTo>
                  <a:lnTo>
                    <a:pt x="13456" y="247778"/>
                  </a:lnTo>
                  <a:lnTo>
                    <a:pt x="25044" y="186889"/>
                  </a:lnTo>
                  <a:lnTo>
                    <a:pt x="43296" y="145451"/>
                  </a:lnTo>
                  <a:lnTo>
                    <a:pt x="49921" y="135572"/>
                  </a:lnTo>
                  <a:lnTo>
                    <a:pt x="59017" y="128986"/>
                  </a:lnTo>
                  <a:lnTo>
                    <a:pt x="81602" y="121667"/>
                  </a:lnTo>
                  <a:lnTo>
                    <a:pt x="104117" y="124654"/>
                  </a:lnTo>
                  <a:lnTo>
                    <a:pt x="115035" y="128727"/>
                  </a:lnTo>
                  <a:lnTo>
                    <a:pt x="130286" y="142610"/>
                  </a:lnTo>
                  <a:lnTo>
                    <a:pt x="155197" y="185708"/>
                  </a:lnTo>
                  <a:lnTo>
                    <a:pt x="170117" y="242328"/>
                  </a:lnTo>
                  <a:lnTo>
                    <a:pt x="176358" y="305377"/>
                  </a:lnTo>
                  <a:lnTo>
                    <a:pt x="178466" y="368073"/>
                  </a:lnTo>
                  <a:lnTo>
                    <a:pt x="178985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6746042" y="9354842"/>
              <a:ext cx="223824" cy="255703"/>
            </a:xfrm>
            <a:custGeom>
              <a:avLst/>
              <a:gdLst/>
              <a:ahLst/>
              <a:cxnLst/>
              <a:rect l="0" t="0" r="0" b="0"/>
              <a:pathLst>
                <a:path w="223824" h="255703">
                  <a:moveTo>
                    <a:pt x="129067" y="13547"/>
                  </a:moveTo>
                  <a:lnTo>
                    <a:pt x="112299" y="2369"/>
                  </a:lnTo>
                  <a:lnTo>
                    <a:pt x="94709" y="0"/>
                  </a:lnTo>
                  <a:lnTo>
                    <a:pt x="85105" y="1006"/>
                  </a:lnTo>
                  <a:lnTo>
                    <a:pt x="65074" y="17722"/>
                  </a:lnTo>
                  <a:lnTo>
                    <a:pt x="22721" y="75882"/>
                  </a:lnTo>
                  <a:lnTo>
                    <a:pt x="0" y="134839"/>
                  </a:lnTo>
                  <a:lnTo>
                    <a:pt x="97" y="186745"/>
                  </a:lnTo>
                  <a:lnTo>
                    <a:pt x="13124" y="229812"/>
                  </a:lnTo>
                  <a:lnTo>
                    <a:pt x="21357" y="237272"/>
                  </a:lnTo>
                  <a:lnTo>
                    <a:pt x="31524" y="241076"/>
                  </a:lnTo>
                  <a:lnTo>
                    <a:pt x="42982" y="242442"/>
                  </a:lnTo>
                  <a:lnTo>
                    <a:pt x="52959" y="238673"/>
                  </a:lnTo>
                  <a:lnTo>
                    <a:pt x="78181" y="212183"/>
                  </a:lnTo>
                  <a:lnTo>
                    <a:pt x="104544" y="171197"/>
                  </a:lnTo>
                  <a:lnTo>
                    <a:pt x="117511" y="127328"/>
                  </a:lnTo>
                  <a:lnTo>
                    <a:pt x="128763" y="74945"/>
                  </a:lnTo>
                  <a:lnTo>
                    <a:pt x="140509" y="13313"/>
                  </a:lnTo>
                  <a:lnTo>
                    <a:pt x="144884" y="11051"/>
                  </a:lnTo>
                  <a:lnTo>
                    <a:pt x="150140" y="11884"/>
                  </a:lnTo>
                  <a:lnTo>
                    <a:pt x="153645" y="19457"/>
                  </a:lnTo>
                  <a:lnTo>
                    <a:pt x="162387" y="78926"/>
                  </a:lnTo>
                  <a:lnTo>
                    <a:pt x="169444" y="141755"/>
                  </a:lnTo>
                  <a:lnTo>
                    <a:pt x="182405" y="201919"/>
                  </a:lnTo>
                  <a:lnTo>
                    <a:pt x="195885" y="244949"/>
                  </a:lnTo>
                  <a:lnTo>
                    <a:pt x="200518" y="250873"/>
                  </a:lnTo>
                  <a:lnTo>
                    <a:pt x="205947" y="253653"/>
                  </a:lnTo>
                  <a:lnTo>
                    <a:pt x="223823" y="2557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7075150" y="9252576"/>
              <a:ext cx="31587" cy="368498"/>
            </a:xfrm>
            <a:custGeom>
              <a:avLst/>
              <a:gdLst/>
              <a:ahLst/>
              <a:cxnLst/>
              <a:rect l="0" t="0" r="0" b="0"/>
              <a:pathLst>
                <a:path w="31587" h="368498">
                  <a:moveTo>
                    <a:pt x="0" y="0"/>
                  </a:moveTo>
                  <a:lnTo>
                    <a:pt x="0" y="55169"/>
                  </a:lnTo>
                  <a:lnTo>
                    <a:pt x="0" y="110322"/>
                  </a:lnTo>
                  <a:lnTo>
                    <a:pt x="3120" y="159419"/>
                  </a:lnTo>
                  <a:lnTo>
                    <a:pt x="9066" y="222822"/>
                  </a:lnTo>
                  <a:lnTo>
                    <a:pt x="18645" y="282747"/>
                  </a:lnTo>
                  <a:lnTo>
                    <a:pt x="28683" y="344150"/>
                  </a:lnTo>
                  <a:lnTo>
                    <a:pt x="31586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7254270" y="9170037"/>
              <a:ext cx="136736" cy="440508"/>
            </a:xfrm>
            <a:custGeom>
              <a:avLst/>
              <a:gdLst/>
              <a:ahLst/>
              <a:cxnLst/>
              <a:rect l="0" t="0" r="0" b="0"/>
              <a:pathLst>
                <a:path w="136736" h="440508">
                  <a:moveTo>
                    <a:pt x="136735" y="19367"/>
                  </a:moveTo>
                  <a:lnTo>
                    <a:pt x="119967" y="2599"/>
                  </a:lnTo>
                  <a:lnTo>
                    <a:pt x="111518" y="0"/>
                  </a:lnTo>
                  <a:lnTo>
                    <a:pt x="92772" y="3350"/>
                  </a:lnTo>
                  <a:lnTo>
                    <a:pt x="72742" y="21997"/>
                  </a:lnTo>
                  <a:lnTo>
                    <a:pt x="36877" y="76039"/>
                  </a:lnTo>
                  <a:lnTo>
                    <a:pt x="15668" y="132944"/>
                  </a:lnTo>
                  <a:lnTo>
                    <a:pt x="3333" y="196177"/>
                  </a:lnTo>
                  <a:lnTo>
                    <a:pt x="550" y="259663"/>
                  </a:lnTo>
                  <a:lnTo>
                    <a:pt x="0" y="320124"/>
                  </a:lnTo>
                  <a:lnTo>
                    <a:pt x="3011" y="377128"/>
                  </a:lnTo>
                  <a:lnTo>
                    <a:pt x="20922" y="4405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7159379" y="9473674"/>
              <a:ext cx="136871" cy="10529"/>
            </a:xfrm>
            <a:custGeom>
              <a:avLst/>
              <a:gdLst/>
              <a:ahLst/>
              <a:cxnLst/>
              <a:rect l="0" t="0" r="0" b="0"/>
              <a:pathLst>
                <a:path w="136871" h="10529">
                  <a:moveTo>
                    <a:pt x="0" y="10528"/>
                  </a:moveTo>
                  <a:lnTo>
                    <a:pt x="28726" y="3292"/>
                  </a:lnTo>
                  <a:lnTo>
                    <a:pt x="92112" y="650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7617831" y="9410503"/>
              <a:ext cx="168572" cy="230648"/>
            </a:xfrm>
            <a:custGeom>
              <a:avLst/>
              <a:gdLst/>
              <a:ahLst/>
              <a:cxnLst/>
              <a:rect l="0" t="0" r="0" b="0"/>
              <a:pathLst>
                <a:path w="168572" h="230648">
                  <a:moveTo>
                    <a:pt x="25858" y="0"/>
                  </a:moveTo>
                  <a:lnTo>
                    <a:pt x="11204" y="55141"/>
                  </a:lnTo>
                  <a:lnTo>
                    <a:pt x="0" y="106038"/>
                  </a:lnTo>
                  <a:lnTo>
                    <a:pt x="4029" y="153211"/>
                  </a:lnTo>
                  <a:lnTo>
                    <a:pt x="9527" y="187027"/>
                  </a:lnTo>
                  <a:lnTo>
                    <a:pt x="25229" y="212194"/>
                  </a:lnTo>
                  <a:lnTo>
                    <a:pt x="35968" y="222181"/>
                  </a:lnTo>
                  <a:lnTo>
                    <a:pt x="47806" y="227669"/>
                  </a:lnTo>
                  <a:lnTo>
                    <a:pt x="73438" y="230647"/>
                  </a:lnTo>
                  <a:lnTo>
                    <a:pt x="94188" y="224952"/>
                  </a:lnTo>
                  <a:lnTo>
                    <a:pt x="132163" y="196643"/>
                  </a:lnTo>
                  <a:lnTo>
                    <a:pt x="157442" y="161860"/>
                  </a:lnTo>
                  <a:lnTo>
                    <a:pt x="168571" y="116329"/>
                  </a:lnTo>
                  <a:lnTo>
                    <a:pt x="164935" y="86017"/>
                  </a:lnTo>
                  <a:lnTo>
                    <a:pt x="155521" y="59286"/>
                  </a:lnTo>
                  <a:lnTo>
                    <a:pt x="143537" y="39608"/>
                  </a:lnTo>
                  <a:lnTo>
                    <a:pt x="124174" y="26182"/>
                  </a:lnTo>
                  <a:lnTo>
                    <a:pt x="102309" y="18656"/>
                  </a:lnTo>
                  <a:lnTo>
                    <a:pt x="67973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7835354" y="9249803"/>
              <a:ext cx="145248" cy="329157"/>
            </a:xfrm>
            <a:custGeom>
              <a:avLst/>
              <a:gdLst/>
              <a:ahLst/>
              <a:cxnLst/>
              <a:rect l="0" t="0" r="0" b="0"/>
              <a:pathLst>
                <a:path w="145248" h="329157">
                  <a:moveTo>
                    <a:pt x="145247" y="13301"/>
                  </a:moveTo>
                  <a:lnTo>
                    <a:pt x="134069" y="2123"/>
                  </a:lnTo>
                  <a:lnTo>
                    <a:pt x="126096" y="0"/>
                  </a:lnTo>
                  <a:lnTo>
                    <a:pt x="104761" y="760"/>
                  </a:lnTo>
                  <a:lnTo>
                    <a:pt x="82800" y="11236"/>
                  </a:lnTo>
                  <a:lnTo>
                    <a:pt x="45694" y="40969"/>
                  </a:lnTo>
                  <a:lnTo>
                    <a:pt x="28663" y="67903"/>
                  </a:lnTo>
                  <a:lnTo>
                    <a:pt x="8738" y="131322"/>
                  </a:lnTo>
                  <a:lnTo>
                    <a:pt x="2689" y="173380"/>
                  </a:lnTo>
                  <a:lnTo>
                    <a:pt x="0" y="219368"/>
                  </a:lnTo>
                  <a:lnTo>
                    <a:pt x="4075" y="274529"/>
                  </a:lnTo>
                  <a:lnTo>
                    <a:pt x="18905" y="329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7822674" y="9389445"/>
              <a:ext cx="73700" cy="21059"/>
            </a:xfrm>
            <a:custGeom>
              <a:avLst/>
              <a:gdLst/>
              <a:ahLst/>
              <a:cxnLst/>
              <a:rect l="0" t="0" r="0" b="0"/>
              <a:pathLst>
                <a:path w="73700" h="21059">
                  <a:moveTo>
                    <a:pt x="0" y="0"/>
                  </a:moveTo>
                  <a:lnTo>
                    <a:pt x="57754" y="18213"/>
                  </a:lnTo>
                  <a:lnTo>
                    <a:pt x="73699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8170765" y="9210461"/>
              <a:ext cx="30936" cy="294799"/>
            </a:xfrm>
            <a:custGeom>
              <a:avLst/>
              <a:gdLst/>
              <a:ahLst/>
              <a:cxnLst/>
              <a:rect l="0" t="0" r="0" b="0"/>
              <a:pathLst>
                <a:path w="30936" h="294799">
                  <a:moveTo>
                    <a:pt x="9878" y="0"/>
                  </a:moveTo>
                  <a:lnTo>
                    <a:pt x="2642" y="28726"/>
                  </a:lnTo>
                  <a:lnTo>
                    <a:pt x="0" y="92112"/>
                  </a:lnTo>
                  <a:lnTo>
                    <a:pt x="5067" y="144797"/>
                  </a:lnTo>
                  <a:lnTo>
                    <a:pt x="8452" y="194982"/>
                  </a:lnTo>
                  <a:lnTo>
                    <a:pt x="18002" y="255671"/>
                  </a:lnTo>
                  <a:lnTo>
                    <a:pt x="30935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8128000" y="9242047"/>
              <a:ext cx="178985" cy="147399"/>
            </a:xfrm>
            <a:custGeom>
              <a:avLst/>
              <a:gdLst/>
              <a:ahLst/>
              <a:cxnLst/>
              <a:rect l="0" t="0" r="0" b="0"/>
              <a:pathLst>
                <a:path w="178985" h="147399">
                  <a:moveTo>
                    <a:pt x="178984" y="0"/>
                  </a:moveTo>
                  <a:lnTo>
                    <a:pt x="123326" y="42661"/>
                  </a:lnTo>
                  <a:lnTo>
                    <a:pt x="61531" y="96868"/>
                  </a:lnTo>
                  <a:lnTo>
                    <a:pt x="0" y="147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8317513" y="9263104"/>
              <a:ext cx="221099" cy="315856"/>
            </a:xfrm>
            <a:custGeom>
              <a:avLst/>
              <a:gdLst/>
              <a:ahLst/>
              <a:cxnLst/>
              <a:rect l="0" t="0" r="0" b="0"/>
              <a:pathLst>
                <a:path w="221099" h="315856">
                  <a:moveTo>
                    <a:pt x="0" y="0"/>
                  </a:moveTo>
                  <a:lnTo>
                    <a:pt x="7236" y="27556"/>
                  </a:lnTo>
                  <a:lnTo>
                    <a:pt x="12998" y="83778"/>
                  </a:lnTo>
                  <a:lnTo>
                    <a:pt x="19465" y="140291"/>
                  </a:lnTo>
                  <a:lnTo>
                    <a:pt x="19573" y="195344"/>
                  </a:lnTo>
                  <a:lnTo>
                    <a:pt x="11951" y="257655"/>
                  </a:lnTo>
                  <a:lnTo>
                    <a:pt x="12647" y="260677"/>
                  </a:lnTo>
                  <a:lnTo>
                    <a:pt x="16539" y="248437"/>
                  </a:lnTo>
                  <a:lnTo>
                    <a:pt x="23581" y="191149"/>
                  </a:lnTo>
                  <a:lnTo>
                    <a:pt x="31538" y="168013"/>
                  </a:lnTo>
                  <a:lnTo>
                    <a:pt x="69491" y="112433"/>
                  </a:lnTo>
                  <a:lnTo>
                    <a:pt x="90157" y="102612"/>
                  </a:lnTo>
                  <a:lnTo>
                    <a:pt x="102219" y="99993"/>
                  </a:lnTo>
                  <a:lnTo>
                    <a:pt x="113769" y="102927"/>
                  </a:lnTo>
                  <a:lnTo>
                    <a:pt x="135962" y="118664"/>
                  </a:lnTo>
                  <a:lnTo>
                    <a:pt x="162598" y="159422"/>
                  </a:lnTo>
                  <a:lnTo>
                    <a:pt x="188279" y="219909"/>
                  </a:lnTo>
                  <a:lnTo>
                    <a:pt x="206898" y="279650"/>
                  </a:lnTo>
                  <a:lnTo>
                    <a:pt x="221098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8612312" y="9263403"/>
              <a:ext cx="218055" cy="299223"/>
            </a:xfrm>
            <a:custGeom>
              <a:avLst/>
              <a:gdLst/>
              <a:ahLst/>
              <a:cxnLst/>
              <a:rect l="0" t="0" r="0" b="0"/>
              <a:pathLst>
                <a:path w="218055" h="299223">
                  <a:moveTo>
                    <a:pt x="0" y="94457"/>
                  </a:moveTo>
                  <a:lnTo>
                    <a:pt x="55087" y="153021"/>
                  </a:lnTo>
                  <a:lnTo>
                    <a:pt x="84952" y="169262"/>
                  </a:lnTo>
                  <a:lnTo>
                    <a:pt x="108726" y="168258"/>
                  </a:lnTo>
                  <a:lnTo>
                    <a:pt x="134890" y="158843"/>
                  </a:lnTo>
                  <a:lnTo>
                    <a:pt x="162116" y="142960"/>
                  </a:lnTo>
                  <a:lnTo>
                    <a:pt x="192573" y="108699"/>
                  </a:lnTo>
                  <a:lnTo>
                    <a:pt x="210826" y="74501"/>
                  </a:lnTo>
                  <a:lnTo>
                    <a:pt x="218054" y="36551"/>
                  </a:lnTo>
                  <a:lnTo>
                    <a:pt x="213506" y="15689"/>
                  </a:lnTo>
                  <a:lnTo>
                    <a:pt x="209018" y="6850"/>
                  </a:lnTo>
                  <a:lnTo>
                    <a:pt x="201346" y="2128"/>
                  </a:lnTo>
                  <a:lnTo>
                    <a:pt x="180344" y="0"/>
                  </a:lnTo>
                  <a:lnTo>
                    <a:pt x="161650" y="6073"/>
                  </a:lnTo>
                  <a:lnTo>
                    <a:pt x="124997" y="34625"/>
                  </a:lnTo>
                  <a:lnTo>
                    <a:pt x="77706" y="94751"/>
                  </a:lnTo>
                  <a:lnTo>
                    <a:pt x="61888" y="126130"/>
                  </a:lnTo>
                  <a:lnTo>
                    <a:pt x="54468" y="178919"/>
                  </a:lnTo>
                  <a:lnTo>
                    <a:pt x="54353" y="231007"/>
                  </a:lnTo>
                  <a:lnTo>
                    <a:pt x="58471" y="258092"/>
                  </a:lnTo>
                  <a:lnTo>
                    <a:pt x="73560" y="278708"/>
                  </a:lnTo>
                  <a:lnTo>
                    <a:pt x="84135" y="287481"/>
                  </a:lnTo>
                  <a:lnTo>
                    <a:pt x="111482" y="297229"/>
                  </a:lnTo>
                  <a:lnTo>
                    <a:pt x="141964" y="299222"/>
                  </a:lnTo>
                  <a:lnTo>
                    <a:pt x="181923" y="288360"/>
                  </a:lnTo>
                  <a:lnTo>
                    <a:pt x="210569" y="273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9033451" y="9189404"/>
              <a:ext cx="229847" cy="330500"/>
            </a:xfrm>
            <a:custGeom>
              <a:avLst/>
              <a:gdLst/>
              <a:ahLst/>
              <a:cxnLst/>
              <a:rect l="0" t="0" r="0" b="0"/>
              <a:pathLst>
                <a:path w="229847" h="330500">
                  <a:moveTo>
                    <a:pt x="0" y="52643"/>
                  </a:moveTo>
                  <a:lnTo>
                    <a:pt x="3120" y="95335"/>
                  </a:lnTo>
                  <a:lnTo>
                    <a:pt x="8334" y="138991"/>
                  </a:lnTo>
                  <a:lnTo>
                    <a:pt x="12998" y="191311"/>
                  </a:lnTo>
                  <a:lnTo>
                    <a:pt x="25054" y="246020"/>
                  </a:lnTo>
                  <a:lnTo>
                    <a:pt x="45298" y="304449"/>
                  </a:lnTo>
                  <a:lnTo>
                    <a:pt x="51256" y="315270"/>
                  </a:lnTo>
                  <a:lnTo>
                    <a:pt x="59907" y="322484"/>
                  </a:lnTo>
                  <a:lnTo>
                    <a:pt x="81997" y="330499"/>
                  </a:lnTo>
                  <a:lnTo>
                    <a:pt x="107414" y="327823"/>
                  </a:lnTo>
                  <a:lnTo>
                    <a:pt x="120742" y="323834"/>
                  </a:lnTo>
                  <a:lnTo>
                    <a:pt x="161857" y="290274"/>
                  </a:lnTo>
                  <a:lnTo>
                    <a:pt x="200444" y="232418"/>
                  </a:lnTo>
                  <a:lnTo>
                    <a:pt x="218098" y="197156"/>
                  </a:lnTo>
                  <a:lnTo>
                    <a:pt x="225614" y="167174"/>
                  </a:lnTo>
                  <a:lnTo>
                    <a:pt x="229846" y="106595"/>
                  </a:lnTo>
                  <a:lnTo>
                    <a:pt x="228760" y="54071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9398865" y="9152230"/>
              <a:ext cx="203126" cy="374087"/>
            </a:xfrm>
            <a:custGeom>
              <a:avLst/>
              <a:gdLst/>
              <a:ahLst/>
              <a:cxnLst/>
              <a:rect l="0" t="0" r="0" b="0"/>
              <a:pathLst>
                <a:path w="203126" h="374087">
                  <a:moveTo>
                    <a:pt x="203125" y="5589"/>
                  </a:moveTo>
                  <a:lnTo>
                    <a:pt x="186357" y="0"/>
                  </a:lnTo>
                  <a:lnTo>
                    <a:pt x="134779" y="4441"/>
                  </a:lnTo>
                  <a:lnTo>
                    <a:pt x="77488" y="19937"/>
                  </a:lnTo>
                  <a:lnTo>
                    <a:pt x="35978" y="34896"/>
                  </a:lnTo>
                  <a:lnTo>
                    <a:pt x="19263" y="46300"/>
                  </a:lnTo>
                  <a:lnTo>
                    <a:pt x="7155" y="62287"/>
                  </a:lnTo>
                  <a:lnTo>
                    <a:pt x="2288" y="71464"/>
                  </a:lnTo>
                  <a:lnTo>
                    <a:pt x="0" y="91018"/>
                  </a:lnTo>
                  <a:lnTo>
                    <a:pt x="4053" y="110238"/>
                  </a:lnTo>
                  <a:lnTo>
                    <a:pt x="13653" y="126579"/>
                  </a:lnTo>
                  <a:lnTo>
                    <a:pt x="70665" y="163273"/>
                  </a:lnTo>
                  <a:lnTo>
                    <a:pt x="121817" y="199749"/>
                  </a:lnTo>
                  <a:lnTo>
                    <a:pt x="163956" y="229234"/>
                  </a:lnTo>
                  <a:lnTo>
                    <a:pt x="184157" y="253945"/>
                  </a:lnTo>
                  <a:lnTo>
                    <a:pt x="191575" y="277406"/>
                  </a:lnTo>
                  <a:lnTo>
                    <a:pt x="191916" y="288576"/>
                  </a:lnTo>
                  <a:lnTo>
                    <a:pt x="182935" y="310345"/>
                  </a:lnTo>
                  <a:lnTo>
                    <a:pt x="167246" y="329379"/>
                  </a:lnTo>
                  <a:lnTo>
                    <a:pt x="106947" y="368209"/>
                  </a:lnTo>
                  <a:lnTo>
                    <a:pt x="97840" y="3740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2000415" y="9716879"/>
            <a:ext cx="5209300" cy="707261"/>
            <a:chOff x="2000415" y="9716879"/>
            <a:chExt cx="5209300" cy="707261"/>
          </a:xfrm>
        </p:grpSpPr>
        <p:sp>
          <p:nvSpPr>
            <p:cNvPr id="469" name="Freeform 468"/>
            <p:cNvSpPr/>
            <p:nvPr/>
          </p:nvSpPr>
          <p:spPr>
            <a:xfrm>
              <a:off x="2287687" y="9716879"/>
              <a:ext cx="330500" cy="553985"/>
            </a:xfrm>
            <a:custGeom>
              <a:avLst/>
              <a:gdLst/>
              <a:ahLst/>
              <a:cxnLst/>
              <a:rect l="0" t="0" r="0" b="0"/>
              <a:pathLst>
                <a:path w="330500" h="553985">
                  <a:moveTo>
                    <a:pt x="302324" y="85810"/>
                  </a:moveTo>
                  <a:lnTo>
                    <a:pt x="305443" y="128502"/>
                  </a:lnTo>
                  <a:lnTo>
                    <a:pt x="307913" y="138838"/>
                  </a:lnTo>
                  <a:lnTo>
                    <a:pt x="311899" y="142219"/>
                  </a:lnTo>
                  <a:lnTo>
                    <a:pt x="316896" y="140964"/>
                  </a:lnTo>
                  <a:lnTo>
                    <a:pt x="322567" y="136618"/>
                  </a:lnTo>
                  <a:lnTo>
                    <a:pt x="328868" y="119311"/>
                  </a:lnTo>
                  <a:lnTo>
                    <a:pt x="330499" y="96020"/>
                  </a:lnTo>
                  <a:lnTo>
                    <a:pt x="323670" y="56600"/>
                  </a:lnTo>
                  <a:lnTo>
                    <a:pt x="313371" y="29154"/>
                  </a:lnTo>
                  <a:lnTo>
                    <a:pt x="305009" y="18793"/>
                  </a:lnTo>
                  <a:lnTo>
                    <a:pt x="283240" y="4163"/>
                  </a:lnTo>
                  <a:lnTo>
                    <a:pt x="251728" y="0"/>
                  </a:lnTo>
                  <a:lnTo>
                    <a:pt x="215496" y="4388"/>
                  </a:lnTo>
                  <a:lnTo>
                    <a:pt x="164553" y="25420"/>
                  </a:lnTo>
                  <a:lnTo>
                    <a:pt x="109139" y="61147"/>
                  </a:lnTo>
                  <a:lnTo>
                    <a:pt x="85726" y="87861"/>
                  </a:lnTo>
                  <a:lnTo>
                    <a:pt x="69561" y="129182"/>
                  </a:lnTo>
                  <a:lnTo>
                    <a:pt x="67462" y="155390"/>
                  </a:lnTo>
                  <a:lnTo>
                    <a:pt x="68540" y="167291"/>
                  </a:lnTo>
                  <a:lnTo>
                    <a:pt x="79097" y="189874"/>
                  </a:lnTo>
                  <a:lnTo>
                    <a:pt x="108881" y="227379"/>
                  </a:lnTo>
                  <a:lnTo>
                    <a:pt x="135631" y="239587"/>
                  </a:lnTo>
                  <a:lnTo>
                    <a:pt x="198817" y="251366"/>
                  </a:lnTo>
                  <a:lnTo>
                    <a:pt x="248169" y="252523"/>
                  </a:lnTo>
                  <a:lnTo>
                    <a:pt x="248673" y="250765"/>
                  </a:lnTo>
                  <a:lnTo>
                    <a:pt x="245500" y="248423"/>
                  </a:lnTo>
                  <a:lnTo>
                    <a:pt x="232615" y="248940"/>
                  </a:lnTo>
                  <a:lnTo>
                    <a:pt x="215190" y="254238"/>
                  </a:lnTo>
                  <a:lnTo>
                    <a:pt x="154669" y="289975"/>
                  </a:lnTo>
                  <a:lnTo>
                    <a:pt x="91731" y="338765"/>
                  </a:lnTo>
                  <a:lnTo>
                    <a:pt x="44697" y="382261"/>
                  </a:lnTo>
                  <a:lnTo>
                    <a:pt x="10919" y="433468"/>
                  </a:lnTo>
                  <a:lnTo>
                    <a:pt x="3184" y="455574"/>
                  </a:lnTo>
                  <a:lnTo>
                    <a:pt x="0" y="493157"/>
                  </a:lnTo>
                  <a:lnTo>
                    <a:pt x="3401" y="516027"/>
                  </a:lnTo>
                  <a:lnTo>
                    <a:pt x="18171" y="534771"/>
                  </a:lnTo>
                  <a:lnTo>
                    <a:pt x="28660" y="543045"/>
                  </a:lnTo>
                  <a:lnTo>
                    <a:pt x="55913" y="552238"/>
                  </a:lnTo>
                  <a:lnTo>
                    <a:pt x="88693" y="553984"/>
                  </a:lnTo>
                  <a:lnTo>
                    <a:pt x="143099" y="542983"/>
                  </a:lnTo>
                  <a:lnTo>
                    <a:pt x="197822" y="525073"/>
                  </a:lnTo>
                  <a:lnTo>
                    <a:pt x="239153" y="506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2609485" y="9771104"/>
              <a:ext cx="210406" cy="465361"/>
            </a:xfrm>
            <a:custGeom>
              <a:avLst/>
              <a:gdLst/>
              <a:ahLst/>
              <a:cxnLst/>
              <a:rect l="0" t="0" r="0" b="0"/>
              <a:pathLst>
                <a:path w="210406" h="465361">
                  <a:moveTo>
                    <a:pt x="191095" y="0"/>
                  </a:moveTo>
                  <a:lnTo>
                    <a:pt x="202274" y="22356"/>
                  </a:lnTo>
                  <a:lnTo>
                    <a:pt x="209226" y="69795"/>
                  </a:lnTo>
                  <a:lnTo>
                    <a:pt x="210405" y="133066"/>
                  </a:lnTo>
                  <a:lnTo>
                    <a:pt x="204745" y="182276"/>
                  </a:lnTo>
                  <a:lnTo>
                    <a:pt x="202240" y="244539"/>
                  </a:lnTo>
                  <a:lnTo>
                    <a:pt x="196157" y="307227"/>
                  </a:lnTo>
                  <a:lnTo>
                    <a:pt x="192095" y="365839"/>
                  </a:lnTo>
                  <a:lnTo>
                    <a:pt x="191540" y="398512"/>
                  </a:lnTo>
                  <a:lnTo>
                    <a:pt x="193731" y="407224"/>
                  </a:lnTo>
                  <a:lnTo>
                    <a:pt x="197532" y="410693"/>
                  </a:lnTo>
                  <a:lnTo>
                    <a:pt x="202406" y="410666"/>
                  </a:lnTo>
                  <a:lnTo>
                    <a:pt x="204485" y="404798"/>
                  </a:lnTo>
                  <a:lnTo>
                    <a:pt x="203675" y="382682"/>
                  </a:lnTo>
                  <a:lnTo>
                    <a:pt x="177982" y="321993"/>
                  </a:lnTo>
                  <a:lnTo>
                    <a:pt x="153935" y="280369"/>
                  </a:lnTo>
                  <a:lnTo>
                    <a:pt x="130906" y="260699"/>
                  </a:lnTo>
                  <a:lnTo>
                    <a:pt x="105073" y="253517"/>
                  </a:lnTo>
                  <a:lnTo>
                    <a:pt x="91633" y="253239"/>
                  </a:lnTo>
                  <a:lnTo>
                    <a:pt x="67341" y="262290"/>
                  </a:lnTo>
                  <a:lnTo>
                    <a:pt x="44847" y="280350"/>
                  </a:lnTo>
                  <a:lnTo>
                    <a:pt x="14791" y="323402"/>
                  </a:lnTo>
                  <a:lnTo>
                    <a:pt x="2384" y="356254"/>
                  </a:lnTo>
                  <a:lnTo>
                    <a:pt x="0" y="402045"/>
                  </a:lnTo>
                  <a:lnTo>
                    <a:pt x="10238" y="427861"/>
                  </a:lnTo>
                  <a:lnTo>
                    <a:pt x="26486" y="448694"/>
                  </a:lnTo>
                  <a:lnTo>
                    <a:pt x="45406" y="461852"/>
                  </a:lnTo>
                  <a:lnTo>
                    <a:pt x="71752" y="465360"/>
                  </a:lnTo>
                  <a:lnTo>
                    <a:pt x="125148" y="458081"/>
                  </a:lnTo>
                  <a:lnTo>
                    <a:pt x="180567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2979565" y="9980035"/>
              <a:ext cx="200042" cy="228216"/>
            </a:xfrm>
            <a:custGeom>
              <a:avLst/>
              <a:gdLst/>
              <a:ahLst/>
              <a:cxnLst/>
              <a:rect l="0" t="0" r="0" b="0"/>
              <a:pathLst>
                <a:path w="200042" h="228216">
                  <a:moveTo>
                    <a:pt x="0" y="33224"/>
                  </a:moveTo>
                  <a:lnTo>
                    <a:pt x="0" y="82155"/>
                  </a:lnTo>
                  <a:lnTo>
                    <a:pt x="5589" y="135696"/>
                  </a:lnTo>
                  <a:lnTo>
                    <a:pt x="1545" y="193901"/>
                  </a:lnTo>
                  <a:lnTo>
                    <a:pt x="686" y="209921"/>
                  </a:lnTo>
                  <a:lnTo>
                    <a:pt x="1373" y="188394"/>
                  </a:lnTo>
                  <a:lnTo>
                    <a:pt x="8374" y="139134"/>
                  </a:lnTo>
                  <a:lnTo>
                    <a:pt x="15692" y="79622"/>
                  </a:lnTo>
                  <a:lnTo>
                    <a:pt x="30646" y="45022"/>
                  </a:lnTo>
                  <a:lnTo>
                    <a:pt x="49894" y="18132"/>
                  </a:lnTo>
                  <a:lnTo>
                    <a:pt x="76005" y="936"/>
                  </a:lnTo>
                  <a:lnTo>
                    <a:pt x="86935" y="0"/>
                  </a:lnTo>
                  <a:lnTo>
                    <a:pt x="111557" y="5200"/>
                  </a:lnTo>
                  <a:lnTo>
                    <a:pt x="134979" y="21549"/>
                  </a:lnTo>
                  <a:lnTo>
                    <a:pt x="161656" y="53942"/>
                  </a:lnTo>
                  <a:lnTo>
                    <a:pt x="188916" y="117423"/>
                  </a:lnTo>
                  <a:lnTo>
                    <a:pt x="195097" y="142006"/>
                  </a:lnTo>
                  <a:lnTo>
                    <a:pt x="198576" y="192968"/>
                  </a:lnTo>
                  <a:lnTo>
                    <a:pt x="199607" y="228215"/>
                  </a:lnTo>
                  <a:lnTo>
                    <a:pt x="200041" y="1700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3253306" y="10002731"/>
              <a:ext cx="105286" cy="242156"/>
            </a:xfrm>
            <a:custGeom>
              <a:avLst/>
              <a:gdLst/>
              <a:ahLst/>
              <a:cxnLst/>
              <a:rect l="0" t="0" r="0" b="0"/>
              <a:pathLst>
                <a:path w="105286" h="242156">
                  <a:moveTo>
                    <a:pt x="0" y="0"/>
                  </a:moveTo>
                  <a:lnTo>
                    <a:pt x="22356" y="0"/>
                  </a:lnTo>
                  <a:lnTo>
                    <a:pt x="42692" y="9359"/>
                  </a:lnTo>
                  <a:lnTo>
                    <a:pt x="53027" y="16767"/>
                  </a:lnTo>
                  <a:lnTo>
                    <a:pt x="78753" y="55141"/>
                  </a:lnTo>
                  <a:lnTo>
                    <a:pt x="95604" y="92377"/>
                  </a:lnTo>
                  <a:lnTo>
                    <a:pt x="102416" y="142404"/>
                  </a:lnTo>
                  <a:lnTo>
                    <a:pt x="104718" y="203041"/>
                  </a:lnTo>
                  <a:lnTo>
                    <a:pt x="105285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3527047" y="9981674"/>
              <a:ext cx="155128" cy="255088"/>
            </a:xfrm>
            <a:custGeom>
              <a:avLst/>
              <a:gdLst/>
              <a:ahLst/>
              <a:cxnLst/>
              <a:rect l="0" t="0" r="0" b="0"/>
              <a:pathLst>
                <a:path w="155128" h="255088">
                  <a:moveTo>
                    <a:pt x="0" y="10528"/>
                  </a:moveTo>
                  <a:lnTo>
                    <a:pt x="3119" y="53220"/>
                  </a:lnTo>
                  <a:lnTo>
                    <a:pt x="9553" y="116106"/>
                  </a:lnTo>
                  <a:lnTo>
                    <a:pt x="11409" y="168153"/>
                  </a:lnTo>
                  <a:lnTo>
                    <a:pt x="21924" y="222078"/>
                  </a:lnTo>
                  <a:lnTo>
                    <a:pt x="25144" y="235790"/>
                  </a:lnTo>
                  <a:lnTo>
                    <a:pt x="31971" y="244930"/>
                  </a:lnTo>
                  <a:lnTo>
                    <a:pt x="41201" y="251025"/>
                  </a:lnTo>
                  <a:lnTo>
                    <a:pt x="52034" y="255087"/>
                  </a:lnTo>
                  <a:lnTo>
                    <a:pt x="62765" y="254286"/>
                  </a:lnTo>
                  <a:lnTo>
                    <a:pt x="84047" y="244037"/>
                  </a:lnTo>
                  <a:lnTo>
                    <a:pt x="115760" y="207358"/>
                  </a:lnTo>
                  <a:lnTo>
                    <a:pt x="145543" y="148363"/>
                  </a:lnTo>
                  <a:lnTo>
                    <a:pt x="152423" y="123260"/>
                  </a:lnTo>
                  <a:lnTo>
                    <a:pt x="155127" y="73177"/>
                  </a:lnTo>
                  <a:lnTo>
                    <a:pt x="146152" y="26152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3784193" y="10012567"/>
              <a:ext cx="187043" cy="253377"/>
            </a:xfrm>
            <a:custGeom>
              <a:avLst/>
              <a:gdLst/>
              <a:ahLst/>
              <a:cxnLst/>
              <a:rect l="0" t="0" r="0" b="0"/>
              <a:pathLst>
                <a:path w="187043" h="253377">
                  <a:moveTo>
                    <a:pt x="6066" y="221791"/>
                  </a:moveTo>
                  <a:lnTo>
                    <a:pt x="0" y="187000"/>
                  </a:lnTo>
                  <a:lnTo>
                    <a:pt x="4919" y="140382"/>
                  </a:lnTo>
                  <a:lnTo>
                    <a:pt x="13785" y="86145"/>
                  </a:lnTo>
                  <a:lnTo>
                    <a:pt x="24991" y="47458"/>
                  </a:lnTo>
                  <a:lnTo>
                    <a:pt x="36314" y="28886"/>
                  </a:lnTo>
                  <a:lnTo>
                    <a:pt x="61432" y="5277"/>
                  </a:lnTo>
                  <a:lnTo>
                    <a:pt x="87215" y="0"/>
                  </a:lnTo>
                  <a:lnTo>
                    <a:pt x="102279" y="231"/>
                  </a:lnTo>
                  <a:lnTo>
                    <a:pt x="128376" y="9845"/>
                  </a:lnTo>
                  <a:lnTo>
                    <a:pt x="159679" y="34990"/>
                  </a:lnTo>
                  <a:lnTo>
                    <a:pt x="168137" y="44614"/>
                  </a:lnTo>
                  <a:lnTo>
                    <a:pt x="185628" y="91695"/>
                  </a:lnTo>
                  <a:lnTo>
                    <a:pt x="187042" y="150099"/>
                  </a:lnTo>
                  <a:lnTo>
                    <a:pt x="178209" y="213565"/>
                  </a:lnTo>
                  <a:lnTo>
                    <a:pt x="174522" y="2533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4137126" y="9792160"/>
              <a:ext cx="263787" cy="450500"/>
            </a:xfrm>
            <a:custGeom>
              <a:avLst/>
              <a:gdLst/>
              <a:ahLst/>
              <a:cxnLst/>
              <a:rect l="0" t="0" r="0" b="0"/>
              <a:pathLst>
                <a:path w="263787" h="450500">
                  <a:moveTo>
                    <a:pt x="158501" y="0"/>
                  </a:moveTo>
                  <a:lnTo>
                    <a:pt x="182548" y="17982"/>
                  </a:lnTo>
                  <a:lnTo>
                    <a:pt x="218094" y="64153"/>
                  </a:lnTo>
                  <a:lnTo>
                    <a:pt x="233610" y="100638"/>
                  </a:lnTo>
                  <a:lnTo>
                    <a:pt x="240027" y="157851"/>
                  </a:lnTo>
                  <a:lnTo>
                    <a:pt x="241929" y="209898"/>
                  </a:lnTo>
                  <a:lnTo>
                    <a:pt x="234166" y="272916"/>
                  </a:lnTo>
                  <a:lnTo>
                    <a:pt x="224724" y="333808"/>
                  </a:lnTo>
                  <a:lnTo>
                    <a:pt x="217959" y="367508"/>
                  </a:lnTo>
                  <a:lnTo>
                    <a:pt x="214517" y="374857"/>
                  </a:lnTo>
                  <a:lnTo>
                    <a:pt x="211053" y="376247"/>
                  </a:lnTo>
                  <a:lnTo>
                    <a:pt x="207574" y="373664"/>
                  </a:lnTo>
                  <a:lnTo>
                    <a:pt x="197088" y="353262"/>
                  </a:lnTo>
                  <a:lnTo>
                    <a:pt x="181894" y="300454"/>
                  </a:lnTo>
                  <a:lnTo>
                    <a:pt x="157576" y="256921"/>
                  </a:lnTo>
                  <a:lnTo>
                    <a:pt x="150865" y="248490"/>
                  </a:lnTo>
                  <a:lnTo>
                    <a:pt x="142882" y="244039"/>
                  </a:lnTo>
                  <a:lnTo>
                    <a:pt x="124653" y="242213"/>
                  </a:lnTo>
                  <a:lnTo>
                    <a:pt x="83481" y="258941"/>
                  </a:lnTo>
                  <a:lnTo>
                    <a:pt x="25963" y="319697"/>
                  </a:lnTo>
                  <a:lnTo>
                    <a:pt x="17500" y="328945"/>
                  </a:lnTo>
                  <a:lnTo>
                    <a:pt x="0" y="369907"/>
                  </a:lnTo>
                  <a:lnTo>
                    <a:pt x="709" y="396031"/>
                  </a:lnTo>
                  <a:lnTo>
                    <a:pt x="4173" y="407910"/>
                  </a:lnTo>
                  <a:lnTo>
                    <a:pt x="20501" y="427349"/>
                  </a:lnTo>
                  <a:lnTo>
                    <a:pt x="31406" y="435808"/>
                  </a:lnTo>
                  <a:lnTo>
                    <a:pt x="62240" y="445207"/>
                  </a:lnTo>
                  <a:lnTo>
                    <a:pt x="119061" y="450499"/>
                  </a:lnTo>
                  <a:lnTo>
                    <a:pt x="174111" y="448947"/>
                  </a:lnTo>
                  <a:lnTo>
                    <a:pt x="229045" y="437941"/>
                  </a:lnTo>
                  <a:lnTo>
                    <a:pt x="263786" y="421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4843109" y="9823746"/>
              <a:ext cx="31586" cy="442198"/>
            </a:xfrm>
            <a:custGeom>
              <a:avLst/>
              <a:gdLst/>
              <a:ahLst/>
              <a:cxnLst/>
              <a:rect l="0" t="0" r="0" b="0"/>
              <a:pathLst>
                <a:path w="31586" h="442198">
                  <a:moveTo>
                    <a:pt x="0" y="0"/>
                  </a:moveTo>
                  <a:lnTo>
                    <a:pt x="0" y="48931"/>
                  </a:lnTo>
                  <a:lnTo>
                    <a:pt x="0" y="108062"/>
                  </a:lnTo>
                  <a:lnTo>
                    <a:pt x="0" y="165972"/>
                  </a:lnTo>
                  <a:lnTo>
                    <a:pt x="0" y="229404"/>
                  </a:lnTo>
                  <a:lnTo>
                    <a:pt x="5589" y="281751"/>
                  </a:lnTo>
                  <a:lnTo>
                    <a:pt x="9065" y="337466"/>
                  </a:lnTo>
                  <a:lnTo>
                    <a:pt x="15684" y="389069"/>
                  </a:lnTo>
                  <a:lnTo>
                    <a:pt x="31585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4727296" y="9718829"/>
              <a:ext cx="505626" cy="631343"/>
            </a:xfrm>
            <a:custGeom>
              <a:avLst/>
              <a:gdLst/>
              <a:ahLst/>
              <a:cxnLst/>
              <a:rect l="0" t="0" r="0" b="0"/>
              <a:pathLst>
                <a:path w="505626" h="631343">
                  <a:moveTo>
                    <a:pt x="0" y="83860"/>
                  </a:moveTo>
                  <a:lnTo>
                    <a:pt x="52727" y="40708"/>
                  </a:lnTo>
                  <a:lnTo>
                    <a:pt x="109114" y="13768"/>
                  </a:lnTo>
                  <a:lnTo>
                    <a:pt x="159062" y="3821"/>
                  </a:lnTo>
                  <a:lnTo>
                    <a:pt x="210906" y="873"/>
                  </a:lnTo>
                  <a:lnTo>
                    <a:pt x="266431" y="0"/>
                  </a:lnTo>
                  <a:lnTo>
                    <a:pt x="327337" y="2861"/>
                  </a:lnTo>
                  <a:lnTo>
                    <a:pt x="383597" y="14237"/>
                  </a:lnTo>
                  <a:lnTo>
                    <a:pt x="444529" y="39042"/>
                  </a:lnTo>
                  <a:lnTo>
                    <a:pt x="481882" y="65122"/>
                  </a:lnTo>
                  <a:lnTo>
                    <a:pt x="498049" y="91130"/>
                  </a:lnTo>
                  <a:lnTo>
                    <a:pt x="503998" y="106254"/>
                  </a:lnTo>
                  <a:lnTo>
                    <a:pt x="505625" y="118677"/>
                  </a:lnTo>
                  <a:lnTo>
                    <a:pt x="501192" y="138719"/>
                  </a:lnTo>
                  <a:lnTo>
                    <a:pt x="485543" y="168744"/>
                  </a:lnTo>
                  <a:lnTo>
                    <a:pt x="454910" y="194279"/>
                  </a:lnTo>
                  <a:lnTo>
                    <a:pt x="401467" y="216632"/>
                  </a:lnTo>
                  <a:lnTo>
                    <a:pt x="338918" y="239245"/>
                  </a:lnTo>
                  <a:lnTo>
                    <a:pt x="275567" y="260913"/>
                  </a:lnTo>
                  <a:lnTo>
                    <a:pt x="224109" y="275270"/>
                  </a:lnTo>
                  <a:lnTo>
                    <a:pt x="166228" y="281344"/>
                  </a:lnTo>
                  <a:lnTo>
                    <a:pt x="157612" y="281027"/>
                  </a:lnTo>
                  <a:lnTo>
                    <a:pt x="156547" y="279646"/>
                  </a:lnTo>
                  <a:lnTo>
                    <a:pt x="160517" y="277555"/>
                  </a:lnTo>
                  <a:lnTo>
                    <a:pt x="174285" y="278351"/>
                  </a:lnTo>
                  <a:lnTo>
                    <a:pt x="192104" y="283774"/>
                  </a:lnTo>
                  <a:lnTo>
                    <a:pt x="252911" y="320771"/>
                  </a:lnTo>
                  <a:lnTo>
                    <a:pt x="314705" y="380292"/>
                  </a:lnTo>
                  <a:lnTo>
                    <a:pt x="348256" y="440426"/>
                  </a:lnTo>
                  <a:lnTo>
                    <a:pt x="364455" y="494411"/>
                  </a:lnTo>
                  <a:lnTo>
                    <a:pt x="374188" y="547876"/>
                  </a:lnTo>
                  <a:lnTo>
                    <a:pt x="379932" y="592053"/>
                  </a:lnTo>
                  <a:lnTo>
                    <a:pt x="400083" y="631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5203668" y="9997142"/>
              <a:ext cx="218509" cy="246509"/>
            </a:xfrm>
            <a:custGeom>
              <a:avLst/>
              <a:gdLst/>
              <a:ahLst/>
              <a:cxnLst/>
              <a:rect l="0" t="0" r="0" b="0"/>
              <a:pathLst>
                <a:path w="218509" h="246509">
                  <a:moveTo>
                    <a:pt x="134280" y="5589"/>
                  </a:moveTo>
                  <a:lnTo>
                    <a:pt x="117513" y="0"/>
                  </a:lnTo>
                  <a:lnTo>
                    <a:pt x="96802" y="3495"/>
                  </a:lnTo>
                  <a:lnTo>
                    <a:pt x="65074" y="18616"/>
                  </a:lnTo>
                  <a:lnTo>
                    <a:pt x="49710" y="32436"/>
                  </a:lnTo>
                  <a:lnTo>
                    <a:pt x="15327" y="90325"/>
                  </a:lnTo>
                  <a:lnTo>
                    <a:pt x="3239" y="123893"/>
                  </a:lnTo>
                  <a:lnTo>
                    <a:pt x="0" y="153704"/>
                  </a:lnTo>
                  <a:lnTo>
                    <a:pt x="4800" y="177093"/>
                  </a:lnTo>
                  <a:lnTo>
                    <a:pt x="9356" y="186605"/>
                  </a:lnTo>
                  <a:lnTo>
                    <a:pt x="26896" y="200294"/>
                  </a:lnTo>
                  <a:lnTo>
                    <a:pt x="38124" y="205583"/>
                  </a:lnTo>
                  <a:lnTo>
                    <a:pt x="49119" y="206768"/>
                  </a:lnTo>
                  <a:lnTo>
                    <a:pt x="70695" y="201846"/>
                  </a:lnTo>
                  <a:lnTo>
                    <a:pt x="108161" y="180333"/>
                  </a:lnTo>
                  <a:lnTo>
                    <a:pt x="137720" y="146142"/>
                  </a:lnTo>
                  <a:lnTo>
                    <a:pt x="147508" y="119919"/>
                  </a:lnTo>
                  <a:lnTo>
                    <a:pt x="150688" y="93837"/>
                  </a:lnTo>
                  <a:lnTo>
                    <a:pt x="148202" y="70546"/>
                  </a:lnTo>
                  <a:lnTo>
                    <a:pt x="144731" y="67611"/>
                  </a:lnTo>
                  <a:lnTo>
                    <a:pt x="140078" y="70333"/>
                  </a:lnTo>
                  <a:lnTo>
                    <a:pt x="134636" y="76828"/>
                  </a:lnTo>
                  <a:lnTo>
                    <a:pt x="128589" y="99641"/>
                  </a:lnTo>
                  <a:lnTo>
                    <a:pt x="128305" y="148490"/>
                  </a:lnTo>
                  <a:lnTo>
                    <a:pt x="138749" y="201178"/>
                  </a:lnTo>
                  <a:lnTo>
                    <a:pt x="151474" y="228218"/>
                  </a:lnTo>
                  <a:lnTo>
                    <a:pt x="168828" y="244135"/>
                  </a:lnTo>
                  <a:lnTo>
                    <a:pt x="177200" y="246508"/>
                  </a:lnTo>
                  <a:lnTo>
                    <a:pt x="185120" y="245751"/>
                  </a:lnTo>
                  <a:lnTo>
                    <a:pt x="204326" y="236625"/>
                  </a:lnTo>
                  <a:lnTo>
                    <a:pt x="218508" y="2266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5495876" y="10013259"/>
              <a:ext cx="231628" cy="242156"/>
            </a:xfrm>
            <a:custGeom>
              <a:avLst/>
              <a:gdLst/>
              <a:ahLst/>
              <a:cxnLst/>
              <a:rect l="0" t="0" r="0" b="0"/>
              <a:pathLst>
                <a:path w="231628" h="242156">
                  <a:moveTo>
                    <a:pt x="0" y="0"/>
                  </a:moveTo>
                  <a:lnTo>
                    <a:pt x="9065" y="58617"/>
                  </a:lnTo>
                  <a:lnTo>
                    <a:pt x="18669" y="121453"/>
                  </a:lnTo>
                  <a:lnTo>
                    <a:pt x="20585" y="181528"/>
                  </a:lnTo>
                  <a:lnTo>
                    <a:pt x="19573" y="184190"/>
                  </a:lnTo>
                  <a:lnTo>
                    <a:pt x="15328" y="168430"/>
                  </a:lnTo>
                  <a:lnTo>
                    <a:pt x="17540" y="120095"/>
                  </a:lnTo>
                  <a:lnTo>
                    <a:pt x="31193" y="61320"/>
                  </a:lnTo>
                  <a:lnTo>
                    <a:pt x="50056" y="21808"/>
                  </a:lnTo>
                  <a:lnTo>
                    <a:pt x="69820" y="6573"/>
                  </a:lnTo>
                  <a:lnTo>
                    <a:pt x="81642" y="872"/>
                  </a:lnTo>
                  <a:lnTo>
                    <a:pt x="110375" y="778"/>
                  </a:lnTo>
                  <a:lnTo>
                    <a:pt x="139132" y="8535"/>
                  </a:lnTo>
                  <a:lnTo>
                    <a:pt x="159713" y="19781"/>
                  </a:lnTo>
                  <a:lnTo>
                    <a:pt x="184453" y="44856"/>
                  </a:lnTo>
                  <a:lnTo>
                    <a:pt x="209441" y="95118"/>
                  </a:lnTo>
                  <a:lnTo>
                    <a:pt x="226799" y="157022"/>
                  </a:lnTo>
                  <a:lnTo>
                    <a:pt x="230673" y="212948"/>
                  </a:lnTo>
                  <a:lnTo>
                    <a:pt x="231627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5819999" y="9844804"/>
              <a:ext cx="223360" cy="381977"/>
            </a:xfrm>
            <a:custGeom>
              <a:avLst/>
              <a:gdLst/>
              <a:ahLst/>
              <a:cxnLst/>
              <a:rect l="0" t="0" r="0" b="0"/>
              <a:pathLst>
                <a:path w="223360" h="381977">
                  <a:moveTo>
                    <a:pt x="191773" y="0"/>
                  </a:moveTo>
                  <a:lnTo>
                    <a:pt x="199008" y="27555"/>
                  </a:lnTo>
                  <a:lnTo>
                    <a:pt x="201651" y="83778"/>
                  </a:lnTo>
                  <a:lnTo>
                    <a:pt x="202173" y="140290"/>
                  </a:lnTo>
                  <a:lnTo>
                    <a:pt x="201106" y="196513"/>
                  </a:lnTo>
                  <a:lnTo>
                    <a:pt x="193964" y="258919"/>
                  </a:lnTo>
                  <a:lnTo>
                    <a:pt x="191577" y="285870"/>
                  </a:lnTo>
                  <a:lnTo>
                    <a:pt x="189303" y="286506"/>
                  </a:lnTo>
                  <a:lnTo>
                    <a:pt x="186617" y="282251"/>
                  </a:lnTo>
                  <a:lnTo>
                    <a:pt x="167380" y="220716"/>
                  </a:lnTo>
                  <a:lnTo>
                    <a:pt x="154025" y="196362"/>
                  </a:lnTo>
                  <a:lnTo>
                    <a:pt x="136392" y="181638"/>
                  </a:lnTo>
                  <a:lnTo>
                    <a:pt x="113737" y="177434"/>
                  </a:lnTo>
                  <a:lnTo>
                    <a:pt x="90410" y="180634"/>
                  </a:lnTo>
                  <a:lnTo>
                    <a:pt x="64124" y="195590"/>
                  </a:lnTo>
                  <a:lnTo>
                    <a:pt x="40348" y="218349"/>
                  </a:lnTo>
                  <a:lnTo>
                    <a:pt x="13936" y="260578"/>
                  </a:lnTo>
                  <a:lnTo>
                    <a:pt x="0" y="307795"/>
                  </a:lnTo>
                  <a:lnTo>
                    <a:pt x="476" y="333330"/>
                  </a:lnTo>
                  <a:lnTo>
                    <a:pt x="10826" y="353256"/>
                  </a:lnTo>
                  <a:lnTo>
                    <a:pt x="18499" y="361846"/>
                  </a:lnTo>
                  <a:lnTo>
                    <a:pt x="51655" y="379525"/>
                  </a:lnTo>
                  <a:lnTo>
                    <a:pt x="77636" y="381976"/>
                  </a:lnTo>
                  <a:lnTo>
                    <a:pt x="137965" y="371008"/>
                  </a:lnTo>
                  <a:lnTo>
                    <a:pt x="169201" y="360013"/>
                  </a:lnTo>
                  <a:lnTo>
                    <a:pt x="223359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6151452" y="9971145"/>
              <a:ext cx="177717" cy="257601"/>
            </a:xfrm>
            <a:custGeom>
              <a:avLst/>
              <a:gdLst/>
              <a:ahLst/>
              <a:cxnLst/>
              <a:rect l="0" t="0" r="0" b="0"/>
              <a:pathLst>
                <a:path w="177717" h="257601">
                  <a:moveTo>
                    <a:pt x="39305" y="21057"/>
                  </a:moveTo>
                  <a:lnTo>
                    <a:pt x="19062" y="76198"/>
                  </a:lnTo>
                  <a:lnTo>
                    <a:pt x="2724" y="128266"/>
                  </a:lnTo>
                  <a:lnTo>
                    <a:pt x="0" y="180335"/>
                  </a:lnTo>
                  <a:lnTo>
                    <a:pt x="3509" y="211560"/>
                  </a:lnTo>
                  <a:lnTo>
                    <a:pt x="9592" y="224098"/>
                  </a:lnTo>
                  <a:lnTo>
                    <a:pt x="28829" y="244269"/>
                  </a:lnTo>
                  <a:lnTo>
                    <a:pt x="52975" y="254794"/>
                  </a:lnTo>
                  <a:lnTo>
                    <a:pt x="65966" y="257600"/>
                  </a:lnTo>
                  <a:lnTo>
                    <a:pt x="92878" y="251360"/>
                  </a:lnTo>
                  <a:lnTo>
                    <a:pt x="134337" y="224996"/>
                  </a:lnTo>
                  <a:lnTo>
                    <a:pt x="158750" y="199434"/>
                  </a:lnTo>
                  <a:lnTo>
                    <a:pt x="173500" y="168576"/>
                  </a:lnTo>
                  <a:lnTo>
                    <a:pt x="177716" y="135364"/>
                  </a:lnTo>
                  <a:lnTo>
                    <a:pt x="173351" y="102276"/>
                  </a:lnTo>
                  <a:lnTo>
                    <a:pt x="159712" y="71972"/>
                  </a:lnTo>
                  <a:lnTo>
                    <a:pt x="132303" y="39783"/>
                  </a:lnTo>
                  <a:lnTo>
                    <a:pt x="75973" y="12070"/>
                  </a:lnTo>
                  <a:lnTo>
                    <a:pt x="4983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6443441" y="9865860"/>
              <a:ext cx="52643" cy="400084"/>
            </a:xfrm>
            <a:custGeom>
              <a:avLst/>
              <a:gdLst/>
              <a:ahLst/>
              <a:cxnLst/>
              <a:rect l="0" t="0" r="0" b="0"/>
              <a:pathLst>
                <a:path w="52643" h="400084">
                  <a:moveTo>
                    <a:pt x="0" y="0"/>
                  </a:moveTo>
                  <a:lnTo>
                    <a:pt x="15641" y="26386"/>
                  </a:lnTo>
                  <a:lnTo>
                    <a:pt x="26341" y="65790"/>
                  </a:lnTo>
                  <a:lnTo>
                    <a:pt x="30031" y="124259"/>
                  </a:lnTo>
                  <a:lnTo>
                    <a:pt x="31279" y="187715"/>
                  </a:lnTo>
                  <a:lnTo>
                    <a:pt x="31494" y="237334"/>
                  </a:lnTo>
                  <a:lnTo>
                    <a:pt x="31558" y="296489"/>
                  </a:lnTo>
                  <a:lnTo>
                    <a:pt x="34697" y="349111"/>
                  </a:lnTo>
                  <a:lnTo>
                    <a:pt x="43036" y="380691"/>
                  </a:lnTo>
                  <a:lnTo>
                    <a:pt x="52642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6611896" y="9978413"/>
              <a:ext cx="260334" cy="445727"/>
            </a:xfrm>
            <a:custGeom>
              <a:avLst/>
              <a:gdLst/>
              <a:ahLst/>
              <a:cxnLst/>
              <a:rect l="0" t="0" r="0" b="0"/>
              <a:pathLst>
                <a:path w="260334" h="445727">
                  <a:moveTo>
                    <a:pt x="0" y="55903"/>
                  </a:moveTo>
                  <a:lnTo>
                    <a:pt x="17958" y="117014"/>
                  </a:lnTo>
                  <a:lnTo>
                    <a:pt x="31667" y="170140"/>
                  </a:lnTo>
                  <a:lnTo>
                    <a:pt x="39019" y="220773"/>
                  </a:lnTo>
                  <a:lnTo>
                    <a:pt x="47092" y="279803"/>
                  </a:lnTo>
                  <a:lnTo>
                    <a:pt x="45409" y="339183"/>
                  </a:lnTo>
                  <a:lnTo>
                    <a:pt x="43091" y="397461"/>
                  </a:lnTo>
                  <a:lnTo>
                    <a:pt x="36815" y="440595"/>
                  </a:lnTo>
                  <a:lnTo>
                    <a:pt x="33902" y="445726"/>
                  </a:lnTo>
                  <a:lnTo>
                    <a:pt x="30790" y="445636"/>
                  </a:lnTo>
                  <a:lnTo>
                    <a:pt x="27546" y="442067"/>
                  </a:lnTo>
                  <a:lnTo>
                    <a:pt x="15103" y="388246"/>
                  </a:lnTo>
                  <a:lnTo>
                    <a:pt x="11432" y="327008"/>
                  </a:lnTo>
                  <a:lnTo>
                    <a:pt x="5118" y="264522"/>
                  </a:lnTo>
                  <a:lnTo>
                    <a:pt x="1517" y="215722"/>
                  </a:lnTo>
                  <a:lnTo>
                    <a:pt x="449" y="153040"/>
                  </a:lnTo>
                  <a:lnTo>
                    <a:pt x="5723" y="104961"/>
                  </a:lnTo>
                  <a:lnTo>
                    <a:pt x="20284" y="68489"/>
                  </a:lnTo>
                  <a:lnTo>
                    <a:pt x="39415" y="41045"/>
                  </a:lnTo>
                  <a:lnTo>
                    <a:pt x="89718" y="11981"/>
                  </a:lnTo>
                  <a:lnTo>
                    <a:pt x="113574" y="2066"/>
                  </a:lnTo>
                  <a:lnTo>
                    <a:pt x="135876" y="0"/>
                  </a:lnTo>
                  <a:lnTo>
                    <a:pt x="178789" y="8206"/>
                  </a:lnTo>
                  <a:lnTo>
                    <a:pt x="210512" y="23314"/>
                  </a:lnTo>
                  <a:lnTo>
                    <a:pt x="236550" y="48197"/>
                  </a:lnTo>
                  <a:lnTo>
                    <a:pt x="253493" y="77796"/>
                  </a:lnTo>
                  <a:lnTo>
                    <a:pt x="260333" y="119972"/>
                  </a:lnTo>
                  <a:lnTo>
                    <a:pt x="256771" y="158335"/>
                  </a:lnTo>
                  <a:lnTo>
                    <a:pt x="245142" y="177857"/>
                  </a:lnTo>
                  <a:lnTo>
                    <a:pt x="206285" y="215593"/>
                  </a:lnTo>
                  <a:lnTo>
                    <a:pt x="157364" y="237705"/>
                  </a:lnTo>
                  <a:lnTo>
                    <a:pt x="114997" y="237542"/>
                  </a:lnTo>
                  <a:lnTo>
                    <a:pt x="91665" y="229828"/>
                  </a:lnTo>
                  <a:lnTo>
                    <a:pt x="82167" y="224496"/>
                  </a:lnTo>
                  <a:lnTo>
                    <a:pt x="68494" y="209212"/>
                  </a:lnTo>
                  <a:lnTo>
                    <a:pt x="52643" y="1822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6917223" y="9781632"/>
              <a:ext cx="292492" cy="526427"/>
            </a:xfrm>
            <a:custGeom>
              <a:avLst/>
              <a:gdLst/>
              <a:ahLst/>
              <a:cxnLst/>
              <a:rect l="0" t="0" r="0" b="0"/>
              <a:pathLst>
                <a:path w="292492" h="526427">
                  <a:moveTo>
                    <a:pt x="0" y="0"/>
                  </a:moveTo>
                  <a:lnTo>
                    <a:pt x="29309" y="55141"/>
                  </a:lnTo>
                  <a:lnTo>
                    <a:pt x="46820" y="113274"/>
                  </a:lnTo>
                  <a:lnTo>
                    <a:pt x="51492" y="176750"/>
                  </a:lnTo>
                  <a:lnTo>
                    <a:pt x="52301" y="223557"/>
                  </a:lnTo>
                  <a:lnTo>
                    <a:pt x="52541" y="274470"/>
                  </a:lnTo>
                  <a:lnTo>
                    <a:pt x="52612" y="323479"/>
                  </a:lnTo>
                  <a:lnTo>
                    <a:pt x="52633" y="373876"/>
                  </a:lnTo>
                  <a:lnTo>
                    <a:pt x="53808" y="400134"/>
                  </a:lnTo>
                  <a:lnTo>
                    <a:pt x="55759" y="398947"/>
                  </a:lnTo>
                  <a:lnTo>
                    <a:pt x="59877" y="383200"/>
                  </a:lnTo>
                  <a:lnTo>
                    <a:pt x="68327" y="327164"/>
                  </a:lnTo>
                  <a:lnTo>
                    <a:pt x="90619" y="283254"/>
                  </a:lnTo>
                  <a:lnTo>
                    <a:pt x="108126" y="257692"/>
                  </a:lnTo>
                  <a:lnTo>
                    <a:pt x="133844" y="240092"/>
                  </a:lnTo>
                  <a:lnTo>
                    <a:pt x="164771" y="230710"/>
                  </a:lnTo>
                  <a:lnTo>
                    <a:pt x="198013" y="230440"/>
                  </a:lnTo>
                  <a:lnTo>
                    <a:pt x="222927" y="237339"/>
                  </a:lnTo>
                  <a:lnTo>
                    <a:pt x="257985" y="260831"/>
                  </a:lnTo>
                  <a:lnTo>
                    <a:pt x="274662" y="286684"/>
                  </a:lnTo>
                  <a:lnTo>
                    <a:pt x="287012" y="316570"/>
                  </a:lnTo>
                  <a:lnTo>
                    <a:pt x="292491" y="364420"/>
                  </a:lnTo>
                  <a:lnTo>
                    <a:pt x="288526" y="417463"/>
                  </a:lnTo>
                  <a:lnTo>
                    <a:pt x="279942" y="470224"/>
                  </a:lnTo>
                  <a:lnTo>
                    <a:pt x="263212" y="5264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2000415" y="10013259"/>
              <a:ext cx="126343" cy="31586"/>
            </a:xfrm>
            <a:custGeom>
              <a:avLst/>
              <a:gdLst/>
              <a:ahLst/>
              <a:cxnLst/>
              <a:rect l="0" t="0" r="0" b="0"/>
              <a:pathLst>
                <a:path w="126343" h="31586">
                  <a:moveTo>
                    <a:pt x="0" y="0"/>
                  </a:moveTo>
                  <a:lnTo>
                    <a:pt x="53027" y="14654"/>
                  </a:lnTo>
                  <a:lnTo>
                    <a:pt x="107429" y="23334"/>
                  </a:lnTo>
                  <a:lnTo>
                    <a:pt x="126342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7" name="Freeform 486"/>
          <p:cNvSpPr/>
          <p:nvPr/>
        </p:nvSpPr>
        <p:spPr>
          <a:xfrm>
            <a:off x="1453831" y="7509035"/>
            <a:ext cx="388657" cy="426479"/>
          </a:xfrm>
          <a:custGeom>
            <a:avLst/>
            <a:gdLst/>
            <a:ahLst/>
            <a:cxnLst/>
            <a:rect l="0" t="0" r="0" b="0"/>
            <a:pathLst>
              <a:path w="388657" h="426479">
                <a:moveTo>
                  <a:pt x="388656" y="166898"/>
                </a:moveTo>
                <a:lnTo>
                  <a:pt x="332442" y="130981"/>
                </a:lnTo>
                <a:lnTo>
                  <a:pt x="270751" y="106684"/>
                </a:lnTo>
                <a:lnTo>
                  <a:pt x="207829" y="95862"/>
                </a:lnTo>
                <a:lnTo>
                  <a:pt x="146830" y="102130"/>
                </a:lnTo>
                <a:lnTo>
                  <a:pt x="85117" y="110143"/>
                </a:lnTo>
                <a:lnTo>
                  <a:pt x="31087" y="114207"/>
                </a:lnTo>
                <a:lnTo>
                  <a:pt x="3959" y="119302"/>
                </a:lnTo>
                <a:lnTo>
                  <a:pt x="0" y="122299"/>
                </a:lnTo>
                <a:lnTo>
                  <a:pt x="2040" y="125467"/>
                </a:lnTo>
                <a:lnTo>
                  <a:pt x="59585" y="169634"/>
                </a:lnTo>
                <a:lnTo>
                  <a:pt x="114561" y="208447"/>
                </a:lnTo>
                <a:lnTo>
                  <a:pt x="174935" y="254196"/>
                </a:lnTo>
                <a:lnTo>
                  <a:pt x="227035" y="315939"/>
                </a:lnTo>
                <a:lnTo>
                  <a:pt x="276341" y="378539"/>
                </a:lnTo>
                <a:lnTo>
                  <a:pt x="311446" y="424662"/>
                </a:lnTo>
                <a:lnTo>
                  <a:pt x="314956" y="426478"/>
                </a:lnTo>
                <a:lnTo>
                  <a:pt x="316126" y="424179"/>
                </a:lnTo>
                <a:lnTo>
                  <a:pt x="315736" y="419138"/>
                </a:lnTo>
                <a:lnTo>
                  <a:pt x="295273" y="369783"/>
                </a:lnTo>
                <a:lnTo>
                  <a:pt x="280133" y="316938"/>
                </a:lnTo>
                <a:lnTo>
                  <a:pt x="262350" y="262002"/>
                </a:lnTo>
                <a:lnTo>
                  <a:pt x="244772" y="207888"/>
                </a:lnTo>
                <a:lnTo>
                  <a:pt x="227220" y="147310"/>
                </a:lnTo>
                <a:lnTo>
                  <a:pt x="220417" y="87206"/>
                </a:lnTo>
                <a:lnTo>
                  <a:pt x="213376" y="37480"/>
                </a:lnTo>
                <a:lnTo>
                  <a:pt x="209599" y="780"/>
                </a:lnTo>
                <a:lnTo>
                  <a:pt x="207284" y="0"/>
                </a:lnTo>
                <a:lnTo>
                  <a:pt x="204570" y="2990"/>
                </a:lnTo>
                <a:lnTo>
                  <a:pt x="200215" y="50986"/>
                </a:lnTo>
                <a:lnTo>
                  <a:pt x="198291" y="103308"/>
                </a:lnTo>
                <a:lnTo>
                  <a:pt x="190872" y="157327"/>
                </a:lnTo>
                <a:lnTo>
                  <a:pt x="189284" y="205006"/>
                </a:lnTo>
                <a:lnTo>
                  <a:pt x="185693" y="257348"/>
                </a:lnTo>
                <a:lnTo>
                  <a:pt x="180340" y="305611"/>
                </a:lnTo>
                <a:lnTo>
                  <a:pt x="178532" y="368732"/>
                </a:lnTo>
                <a:lnTo>
                  <a:pt x="172109" y="409667"/>
                </a:lnTo>
                <a:lnTo>
                  <a:pt x="189087" y="346984"/>
                </a:lnTo>
                <a:lnTo>
                  <a:pt x="213460" y="293385"/>
                </a:lnTo>
                <a:lnTo>
                  <a:pt x="239402" y="235026"/>
                </a:lnTo>
                <a:lnTo>
                  <a:pt x="273060" y="178079"/>
                </a:lnTo>
                <a:lnTo>
                  <a:pt x="309136" y="126040"/>
                </a:lnTo>
                <a:lnTo>
                  <a:pt x="366950" y="67206"/>
                </a:lnTo>
                <a:lnTo>
                  <a:pt x="388656" y="510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0" name="Group 489"/>
          <p:cNvGrpSpPr/>
          <p:nvPr/>
        </p:nvGrpSpPr>
        <p:grpSpPr>
          <a:xfrm>
            <a:off x="810694" y="10216197"/>
            <a:ext cx="652278" cy="1000208"/>
            <a:chOff x="810694" y="10216197"/>
            <a:chExt cx="652278" cy="1000208"/>
          </a:xfrm>
        </p:grpSpPr>
        <p:sp>
          <p:nvSpPr>
            <p:cNvPr id="488" name="Freeform 487"/>
            <p:cNvSpPr/>
            <p:nvPr/>
          </p:nvSpPr>
          <p:spPr>
            <a:xfrm>
              <a:off x="810694" y="10459403"/>
              <a:ext cx="308141" cy="457795"/>
            </a:xfrm>
            <a:custGeom>
              <a:avLst/>
              <a:gdLst/>
              <a:ahLst/>
              <a:cxnLst/>
              <a:rect l="0" t="0" r="0" b="0"/>
              <a:pathLst>
                <a:path w="308141" h="457795">
                  <a:moveTo>
                    <a:pt x="0" y="90810"/>
                  </a:moveTo>
                  <a:lnTo>
                    <a:pt x="5590" y="74042"/>
                  </a:lnTo>
                  <a:lnTo>
                    <a:pt x="17692" y="59570"/>
                  </a:lnTo>
                  <a:lnTo>
                    <a:pt x="59647" y="31216"/>
                  </a:lnTo>
                  <a:lnTo>
                    <a:pt x="121400" y="5426"/>
                  </a:lnTo>
                  <a:lnTo>
                    <a:pt x="170241" y="0"/>
                  </a:lnTo>
                  <a:lnTo>
                    <a:pt x="196156" y="2876"/>
                  </a:lnTo>
                  <a:lnTo>
                    <a:pt x="216252" y="14293"/>
                  </a:lnTo>
                  <a:lnTo>
                    <a:pt x="224887" y="22251"/>
                  </a:lnTo>
                  <a:lnTo>
                    <a:pt x="234481" y="43571"/>
                  </a:lnTo>
                  <a:lnTo>
                    <a:pt x="237039" y="55808"/>
                  </a:lnTo>
                  <a:lnTo>
                    <a:pt x="230523" y="81882"/>
                  </a:lnTo>
                  <a:lnTo>
                    <a:pt x="197744" y="136749"/>
                  </a:lnTo>
                  <a:lnTo>
                    <a:pt x="145734" y="196970"/>
                  </a:lnTo>
                  <a:lnTo>
                    <a:pt x="115320" y="216761"/>
                  </a:lnTo>
                  <a:lnTo>
                    <a:pt x="110806" y="216891"/>
                  </a:lnTo>
                  <a:lnTo>
                    <a:pt x="110135" y="213468"/>
                  </a:lnTo>
                  <a:lnTo>
                    <a:pt x="112028" y="207677"/>
                  </a:lnTo>
                  <a:lnTo>
                    <a:pt x="123490" y="198122"/>
                  </a:lnTo>
                  <a:lnTo>
                    <a:pt x="155913" y="186167"/>
                  </a:lnTo>
                  <a:lnTo>
                    <a:pt x="170622" y="182457"/>
                  </a:lnTo>
                  <a:lnTo>
                    <a:pt x="199445" y="184574"/>
                  </a:lnTo>
                  <a:lnTo>
                    <a:pt x="256076" y="204997"/>
                  </a:lnTo>
                  <a:lnTo>
                    <a:pt x="277978" y="224228"/>
                  </a:lnTo>
                  <a:lnTo>
                    <a:pt x="294342" y="248373"/>
                  </a:lnTo>
                  <a:lnTo>
                    <a:pt x="305514" y="274701"/>
                  </a:lnTo>
                  <a:lnTo>
                    <a:pt x="308140" y="298881"/>
                  </a:lnTo>
                  <a:lnTo>
                    <a:pt x="304237" y="322496"/>
                  </a:lnTo>
                  <a:lnTo>
                    <a:pt x="288886" y="359759"/>
                  </a:lnTo>
                  <a:lnTo>
                    <a:pt x="255877" y="402062"/>
                  </a:lnTo>
                  <a:lnTo>
                    <a:pt x="212414" y="429846"/>
                  </a:lnTo>
                  <a:lnTo>
                    <a:pt x="158171" y="451644"/>
                  </a:lnTo>
                  <a:lnTo>
                    <a:pt x="107456" y="457794"/>
                  </a:lnTo>
                  <a:lnTo>
                    <a:pt x="55498" y="455889"/>
                  </a:lnTo>
                  <a:lnTo>
                    <a:pt x="21903" y="444646"/>
                  </a:lnTo>
                  <a:lnTo>
                    <a:pt x="5056" y="436413"/>
                  </a:lnTo>
                  <a:lnTo>
                    <a:pt x="2201" y="435855"/>
                  </a:lnTo>
                  <a:lnTo>
                    <a:pt x="0" y="438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1168663" y="10216197"/>
              <a:ext cx="294309" cy="1000208"/>
            </a:xfrm>
            <a:custGeom>
              <a:avLst/>
              <a:gdLst/>
              <a:ahLst/>
              <a:cxnLst/>
              <a:rect l="0" t="0" r="0" b="0"/>
              <a:pathLst>
                <a:path w="294309" h="1000208">
                  <a:moveTo>
                    <a:pt x="73700" y="0"/>
                  </a:moveTo>
                  <a:lnTo>
                    <a:pt x="91392" y="52049"/>
                  </a:lnTo>
                  <a:lnTo>
                    <a:pt x="122168" y="111536"/>
                  </a:lnTo>
                  <a:lnTo>
                    <a:pt x="150777" y="165487"/>
                  </a:lnTo>
                  <a:lnTo>
                    <a:pt x="178959" y="221205"/>
                  </a:lnTo>
                  <a:lnTo>
                    <a:pt x="207056" y="277270"/>
                  </a:lnTo>
                  <a:lnTo>
                    <a:pt x="235136" y="340642"/>
                  </a:lnTo>
                  <a:lnTo>
                    <a:pt x="260093" y="399433"/>
                  </a:lnTo>
                  <a:lnTo>
                    <a:pt x="282224" y="456106"/>
                  </a:lnTo>
                  <a:lnTo>
                    <a:pt x="292314" y="513530"/>
                  </a:lnTo>
                  <a:lnTo>
                    <a:pt x="294308" y="576866"/>
                  </a:lnTo>
                  <a:lnTo>
                    <a:pt x="292241" y="607335"/>
                  </a:lnTo>
                  <a:lnTo>
                    <a:pt x="277923" y="657372"/>
                  </a:lnTo>
                  <a:lnTo>
                    <a:pt x="258862" y="709243"/>
                  </a:lnTo>
                  <a:lnTo>
                    <a:pt x="237227" y="760486"/>
                  </a:lnTo>
                  <a:lnTo>
                    <a:pt x="199068" y="820317"/>
                  </a:lnTo>
                  <a:lnTo>
                    <a:pt x="152146" y="877195"/>
                  </a:lnTo>
                  <a:lnTo>
                    <a:pt x="106835" y="932967"/>
                  </a:lnTo>
                  <a:lnTo>
                    <a:pt x="47178" y="985931"/>
                  </a:lnTo>
                  <a:lnTo>
                    <a:pt x="29157" y="993862"/>
                  </a:lnTo>
                  <a:lnTo>
                    <a:pt x="0" y="10002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8" name="Group 527"/>
          <p:cNvGrpSpPr/>
          <p:nvPr/>
        </p:nvGrpSpPr>
        <p:grpSpPr>
          <a:xfrm>
            <a:off x="1874073" y="10394359"/>
            <a:ext cx="6938281" cy="748346"/>
            <a:chOff x="1874073" y="10394359"/>
            <a:chExt cx="6938281" cy="748346"/>
          </a:xfrm>
        </p:grpSpPr>
        <p:sp>
          <p:nvSpPr>
            <p:cNvPr id="491" name="Freeform 490"/>
            <p:cNvSpPr/>
            <p:nvPr/>
          </p:nvSpPr>
          <p:spPr>
            <a:xfrm>
              <a:off x="1874073" y="10510994"/>
              <a:ext cx="52643" cy="536954"/>
            </a:xfrm>
            <a:custGeom>
              <a:avLst/>
              <a:gdLst/>
              <a:ahLst/>
              <a:cxnLst/>
              <a:rect l="0" t="0" r="0" b="0"/>
              <a:pathLst>
                <a:path w="52643" h="536954">
                  <a:moveTo>
                    <a:pt x="52642" y="0"/>
                  </a:moveTo>
                  <a:lnTo>
                    <a:pt x="45407" y="28726"/>
                  </a:lnTo>
                  <a:lnTo>
                    <a:pt x="43089" y="77922"/>
                  </a:lnTo>
                  <a:lnTo>
                    <a:pt x="42403" y="128893"/>
                  </a:lnTo>
                  <a:lnTo>
                    <a:pt x="41029" y="176490"/>
                  </a:lnTo>
                  <a:lnTo>
                    <a:pt x="34903" y="232838"/>
                  </a:lnTo>
                  <a:lnTo>
                    <a:pt x="32568" y="287098"/>
                  </a:lnTo>
                  <a:lnTo>
                    <a:pt x="30706" y="340220"/>
                  </a:lnTo>
                  <a:lnTo>
                    <a:pt x="24436" y="391834"/>
                  </a:lnTo>
                  <a:lnTo>
                    <a:pt x="18604" y="451790"/>
                  </a:lnTo>
                  <a:lnTo>
                    <a:pt x="6534" y="508692"/>
                  </a:lnTo>
                  <a:lnTo>
                    <a:pt x="0" y="5369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2084643" y="10542580"/>
              <a:ext cx="51743" cy="515896"/>
            </a:xfrm>
            <a:custGeom>
              <a:avLst/>
              <a:gdLst/>
              <a:ahLst/>
              <a:cxnLst/>
              <a:rect l="0" t="0" r="0" b="0"/>
              <a:pathLst>
                <a:path w="51743" h="515896">
                  <a:moveTo>
                    <a:pt x="21057" y="0"/>
                  </a:moveTo>
                  <a:lnTo>
                    <a:pt x="39015" y="53875"/>
                  </a:lnTo>
                  <a:lnTo>
                    <a:pt x="49604" y="101239"/>
                  </a:lnTo>
                  <a:lnTo>
                    <a:pt x="51742" y="152439"/>
                  </a:lnTo>
                  <a:lnTo>
                    <a:pt x="49256" y="212063"/>
                  </a:lnTo>
                  <a:lnTo>
                    <a:pt x="44230" y="274183"/>
                  </a:lnTo>
                  <a:lnTo>
                    <a:pt x="42741" y="333923"/>
                  </a:lnTo>
                  <a:lnTo>
                    <a:pt x="39180" y="388668"/>
                  </a:lnTo>
                  <a:lnTo>
                    <a:pt x="33835" y="445053"/>
                  </a:lnTo>
                  <a:lnTo>
                    <a:pt x="33085" y="465158"/>
                  </a:lnTo>
                  <a:lnTo>
                    <a:pt x="29076" y="479731"/>
                  </a:lnTo>
                  <a:lnTo>
                    <a:pt x="0" y="515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1905658" y="10795264"/>
              <a:ext cx="263214" cy="16595"/>
            </a:xfrm>
            <a:custGeom>
              <a:avLst/>
              <a:gdLst/>
              <a:ahLst/>
              <a:cxnLst/>
              <a:rect l="0" t="0" r="0" b="0"/>
              <a:pathLst>
                <a:path w="263214" h="16595">
                  <a:moveTo>
                    <a:pt x="0" y="10528"/>
                  </a:moveTo>
                  <a:lnTo>
                    <a:pt x="34792" y="16594"/>
                  </a:lnTo>
                  <a:lnTo>
                    <a:pt x="82578" y="12845"/>
                  </a:lnTo>
                  <a:lnTo>
                    <a:pt x="144051" y="11214"/>
                  </a:lnTo>
                  <a:lnTo>
                    <a:pt x="205402" y="7543"/>
                  </a:lnTo>
                  <a:lnTo>
                    <a:pt x="2632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2236268" y="10766605"/>
              <a:ext cx="237930" cy="245403"/>
            </a:xfrm>
            <a:custGeom>
              <a:avLst/>
              <a:gdLst/>
              <a:ahLst/>
              <a:cxnLst/>
              <a:rect l="0" t="0" r="0" b="0"/>
              <a:pathLst>
                <a:path w="237930" h="245403">
                  <a:moveTo>
                    <a:pt x="206344" y="18130"/>
                  </a:moveTo>
                  <a:lnTo>
                    <a:pt x="189576" y="6951"/>
                  </a:lnTo>
                  <a:lnTo>
                    <a:pt x="156792" y="0"/>
                  </a:lnTo>
                  <a:lnTo>
                    <a:pt x="117442" y="3529"/>
                  </a:lnTo>
                  <a:lnTo>
                    <a:pt x="81736" y="17573"/>
                  </a:lnTo>
                  <a:lnTo>
                    <a:pt x="54519" y="36553"/>
                  </a:lnTo>
                  <a:lnTo>
                    <a:pt x="31637" y="62583"/>
                  </a:lnTo>
                  <a:lnTo>
                    <a:pt x="10039" y="109290"/>
                  </a:lnTo>
                  <a:lnTo>
                    <a:pt x="0" y="161994"/>
                  </a:lnTo>
                  <a:lnTo>
                    <a:pt x="8204" y="209065"/>
                  </a:lnTo>
                  <a:lnTo>
                    <a:pt x="25453" y="241470"/>
                  </a:lnTo>
                  <a:lnTo>
                    <a:pt x="34277" y="245402"/>
                  </a:lnTo>
                  <a:lnTo>
                    <a:pt x="56560" y="243532"/>
                  </a:lnTo>
                  <a:lnTo>
                    <a:pt x="75822" y="228663"/>
                  </a:lnTo>
                  <a:lnTo>
                    <a:pt x="113376" y="174883"/>
                  </a:lnTo>
                  <a:lnTo>
                    <a:pt x="141054" y="114349"/>
                  </a:lnTo>
                  <a:lnTo>
                    <a:pt x="155543" y="64966"/>
                  </a:lnTo>
                  <a:lnTo>
                    <a:pt x="167245" y="22649"/>
                  </a:lnTo>
                  <a:lnTo>
                    <a:pt x="169749" y="19973"/>
                  </a:lnTo>
                  <a:lnTo>
                    <a:pt x="171419" y="24038"/>
                  </a:lnTo>
                  <a:lnTo>
                    <a:pt x="174098" y="83768"/>
                  </a:lnTo>
                  <a:lnTo>
                    <a:pt x="174563" y="145203"/>
                  </a:lnTo>
                  <a:lnTo>
                    <a:pt x="180289" y="196681"/>
                  </a:lnTo>
                  <a:lnTo>
                    <a:pt x="186634" y="206184"/>
                  </a:lnTo>
                  <a:lnTo>
                    <a:pt x="195544" y="211350"/>
                  </a:lnTo>
                  <a:lnTo>
                    <a:pt x="206163" y="213623"/>
                  </a:lnTo>
                  <a:lnTo>
                    <a:pt x="214412" y="211630"/>
                  </a:lnTo>
                  <a:lnTo>
                    <a:pt x="221081" y="206791"/>
                  </a:lnTo>
                  <a:lnTo>
                    <a:pt x="237929" y="186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2549805" y="10734900"/>
              <a:ext cx="313947" cy="259374"/>
            </a:xfrm>
            <a:custGeom>
              <a:avLst/>
              <a:gdLst/>
              <a:ahLst/>
              <a:cxnLst/>
              <a:rect l="0" t="0" r="0" b="0"/>
              <a:pathLst>
                <a:path w="313947" h="259374">
                  <a:moveTo>
                    <a:pt x="29677" y="60364"/>
                  </a:moveTo>
                  <a:lnTo>
                    <a:pt x="21344" y="109294"/>
                  </a:lnTo>
                  <a:lnTo>
                    <a:pt x="19799" y="160259"/>
                  </a:lnTo>
                  <a:lnTo>
                    <a:pt x="13688" y="223595"/>
                  </a:lnTo>
                  <a:lnTo>
                    <a:pt x="4532" y="258857"/>
                  </a:lnTo>
                  <a:lnTo>
                    <a:pt x="2385" y="259373"/>
                  </a:lnTo>
                  <a:lnTo>
                    <a:pt x="0" y="241229"/>
                  </a:lnTo>
                  <a:lnTo>
                    <a:pt x="4246" y="185962"/>
                  </a:lnTo>
                  <a:lnTo>
                    <a:pt x="12913" y="134492"/>
                  </a:lnTo>
                  <a:lnTo>
                    <a:pt x="27492" y="84754"/>
                  </a:lnTo>
                  <a:lnTo>
                    <a:pt x="58390" y="43717"/>
                  </a:lnTo>
                  <a:lnTo>
                    <a:pt x="84588" y="27615"/>
                  </a:lnTo>
                  <a:lnTo>
                    <a:pt x="94360" y="28003"/>
                  </a:lnTo>
                  <a:lnTo>
                    <a:pt x="114577" y="37792"/>
                  </a:lnTo>
                  <a:lnTo>
                    <a:pt x="129021" y="53841"/>
                  </a:lnTo>
                  <a:lnTo>
                    <a:pt x="143730" y="85727"/>
                  </a:lnTo>
                  <a:lnTo>
                    <a:pt x="161636" y="147282"/>
                  </a:lnTo>
                  <a:lnTo>
                    <a:pt x="163922" y="198811"/>
                  </a:lnTo>
                  <a:lnTo>
                    <a:pt x="158881" y="235396"/>
                  </a:lnTo>
                  <a:lnTo>
                    <a:pt x="157927" y="234374"/>
                  </a:lnTo>
                  <a:lnTo>
                    <a:pt x="158037" y="221929"/>
                  </a:lnTo>
                  <a:lnTo>
                    <a:pt x="170785" y="169680"/>
                  </a:lnTo>
                  <a:lnTo>
                    <a:pt x="185409" y="109860"/>
                  </a:lnTo>
                  <a:lnTo>
                    <a:pt x="216316" y="50807"/>
                  </a:lnTo>
                  <a:lnTo>
                    <a:pt x="245052" y="16318"/>
                  </a:lnTo>
                  <a:lnTo>
                    <a:pt x="263439" y="1404"/>
                  </a:lnTo>
                  <a:lnTo>
                    <a:pt x="272086" y="0"/>
                  </a:lnTo>
                  <a:lnTo>
                    <a:pt x="280190" y="2574"/>
                  </a:lnTo>
                  <a:lnTo>
                    <a:pt x="287933" y="7799"/>
                  </a:lnTo>
                  <a:lnTo>
                    <a:pt x="299655" y="32322"/>
                  </a:lnTo>
                  <a:lnTo>
                    <a:pt x="309712" y="85590"/>
                  </a:lnTo>
                  <a:lnTo>
                    <a:pt x="312692" y="139587"/>
                  </a:lnTo>
                  <a:lnTo>
                    <a:pt x="310455" y="188343"/>
                  </a:lnTo>
                  <a:lnTo>
                    <a:pt x="304808" y="251629"/>
                  </a:lnTo>
                  <a:lnTo>
                    <a:pt x="305515" y="258064"/>
                  </a:lnTo>
                  <a:lnTo>
                    <a:pt x="307155" y="258844"/>
                  </a:lnTo>
                  <a:lnTo>
                    <a:pt x="313946" y="2498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2975568" y="10753150"/>
              <a:ext cx="25055" cy="273741"/>
            </a:xfrm>
            <a:custGeom>
              <a:avLst/>
              <a:gdLst/>
              <a:ahLst/>
              <a:cxnLst/>
              <a:rect l="0" t="0" r="0" b="0"/>
              <a:pathLst>
                <a:path w="25055" h="273741">
                  <a:moveTo>
                    <a:pt x="25054" y="0"/>
                  </a:moveTo>
                  <a:lnTo>
                    <a:pt x="21935" y="52050"/>
                  </a:lnTo>
                  <a:lnTo>
                    <a:pt x="16721" y="101990"/>
                  </a:lnTo>
                  <a:lnTo>
                    <a:pt x="9370" y="160785"/>
                  </a:lnTo>
                  <a:lnTo>
                    <a:pt x="0" y="214536"/>
                  </a:lnTo>
                  <a:lnTo>
                    <a:pt x="3997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3200663" y="10532051"/>
              <a:ext cx="31587" cy="473784"/>
            </a:xfrm>
            <a:custGeom>
              <a:avLst/>
              <a:gdLst/>
              <a:ahLst/>
              <a:cxnLst/>
              <a:rect l="0" t="0" r="0" b="0"/>
              <a:pathLst>
                <a:path w="31587" h="473784">
                  <a:moveTo>
                    <a:pt x="31586" y="0"/>
                  </a:moveTo>
                  <a:lnTo>
                    <a:pt x="31586" y="58617"/>
                  </a:lnTo>
                  <a:lnTo>
                    <a:pt x="30416" y="120026"/>
                  </a:lnTo>
                  <a:lnTo>
                    <a:pt x="23253" y="181549"/>
                  </a:lnTo>
                  <a:lnTo>
                    <a:pt x="18588" y="232387"/>
                  </a:lnTo>
                  <a:lnTo>
                    <a:pt x="12917" y="284495"/>
                  </a:lnTo>
                  <a:lnTo>
                    <a:pt x="8117" y="333859"/>
                  </a:lnTo>
                  <a:lnTo>
                    <a:pt x="2405" y="384360"/>
                  </a:lnTo>
                  <a:lnTo>
                    <a:pt x="713" y="434419"/>
                  </a:lnTo>
                  <a:lnTo>
                    <a:pt x="0" y="473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3105907" y="10732092"/>
              <a:ext cx="284270" cy="42115"/>
            </a:xfrm>
            <a:custGeom>
              <a:avLst/>
              <a:gdLst/>
              <a:ahLst/>
              <a:cxnLst/>
              <a:rect l="0" t="0" r="0" b="0"/>
              <a:pathLst>
                <a:path w="284270" h="42115">
                  <a:moveTo>
                    <a:pt x="0" y="42114"/>
                  </a:moveTo>
                  <a:lnTo>
                    <a:pt x="50433" y="33709"/>
                  </a:lnTo>
                  <a:lnTo>
                    <a:pt x="104240" y="24156"/>
                  </a:lnTo>
                  <a:lnTo>
                    <a:pt x="158761" y="10448"/>
                  </a:lnTo>
                  <a:lnTo>
                    <a:pt x="214244" y="2064"/>
                  </a:lnTo>
                  <a:lnTo>
                    <a:pt x="271813" y="272"/>
                  </a:lnTo>
                  <a:lnTo>
                    <a:pt x="2842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3411233" y="10711035"/>
              <a:ext cx="260939" cy="278122"/>
            </a:xfrm>
            <a:custGeom>
              <a:avLst/>
              <a:gdLst/>
              <a:ahLst/>
              <a:cxnLst/>
              <a:rect l="0" t="0" r="0" b="0"/>
              <a:pathLst>
                <a:path w="260939" h="278122">
                  <a:moveTo>
                    <a:pt x="94757" y="0"/>
                  </a:moveTo>
                  <a:lnTo>
                    <a:pt x="63475" y="17981"/>
                  </a:lnTo>
                  <a:lnTo>
                    <a:pt x="40904" y="44322"/>
                  </a:lnTo>
                  <a:lnTo>
                    <a:pt x="18313" y="100637"/>
                  </a:lnTo>
                  <a:lnTo>
                    <a:pt x="20472" y="163292"/>
                  </a:lnTo>
                  <a:lnTo>
                    <a:pt x="30113" y="211120"/>
                  </a:lnTo>
                  <a:lnTo>
                    <a:pt x="48437" y="242839"/>
                  </a:lnTo>
                  <a:lnTo>
                    <a:pt x="65981" y="263517"/>
                  </a:lnTo>
                  <a:lnTo>
                    <a:pt x="88597" y="275046"/>
                  </a:lnTo>
                  <a:lnTo>
                    <a:pt x="101179" y="278121"/>
                  </a:lnTo>
                  <a:lnTo>
                    <a:pt x="130756" y="275298"/>
                  </a:lnTo>
                  <a:lnTo>
                    <a:pt x="159889" y="266245"/>
                  </a:lnTo>
                  <a:lnTo>
                    <a:pt x="197656" y="241368"/>
                  </a:lnTo>
                  <a:lnTo>
                    <a:pt x="233653" y="205787"/>
                  </a:lnTo>
                  <a:lnTo>
                    <a:pt x="255536" y="157298"/>
                  </a:lnTo>
                  <a:lnTo>
                    <a:pt x="260938" y="114977"/>
                  </a:lnTo>
                  <a:lnTo>
                    <a:pt x="256949" y="76572"/>
                  </a:lnTo>
                  <a:lnTo>
                    <a:pt x="245221" y="53919"/>
                  </a:lnTo>
                  <a:lnTo>
                    <a:pt x="237180" y="42965"/>
                  </a:lnTo>
                  <a:lnTo>
                    <a:pt x="209529" y="27675"/>
                  </a:lnTo>
                  <a:lnTo>
                    <a:pt x="173843" y="19319"/>
                  </a:lnTo>
                  <a:lnTo>
                    <a:pt x="114290" y="21192"/>
                  </a:lnTo>
                  <a:lnTo>
                    <a:pt x="55701" y="27986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3063793" y="10479408"/>
              <a:ext cx="63172" cy="486194"/>
            </a:xfrm>
            <a:custGeom>
              <a:avLst/>
              <a:gdLst/>
              <a:ahLst/>
              <a:cxnLst/>
              <a:rect l="0" t="0" r="0" b="0"/>
              <a:pathLst>
                <a:path w="63172" h="486194">
                  <a:moveTo>
                    <a:pt x="63171" y="0"/>
                  </a:moveTo>
                  <a:lnTo>
                    <a:pt x="55935" y="27557"/>
                  </a:lnTo>
                  <a:lnTo>
                    <a:pt x="53293" y="83779"/>
                  </a:lnTo>
                  <a:lnTo>
                    <a:pt x="47182" y="134702"/>
                  </a:lnTo>
                  <a:lnTo>
                    <a:pt x="43115" y="194198"/>
                  </a:lnTo>
                  <a:lnTo>
                    <a:pt x="39192" y="252223"/>
                  </a:lnTo>
                  <a:lnTo>
                    <a:pt x="33088" y="308745"/>
                  </a:lnTo>
                  <a:lnTo>
                    <a:pt x="23477" y="363801"/>
                  </a:lnTo>
                  <a:lnTo>
                    <a:pt x="10313" y="415924"/>
                  </a:lnTo>
                  <a:lnTo>
                    <a:pt x="2037" y="476261"/>
                  </a:lnTo>
                  <a:lnTo>
                    <a:pt x="905" y="486193"/>
                  </a:lnTo>
                  <a:lnTo>
                    <a:pt x="0" y="484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2926922" y="106057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3779731" y="10699273"/>
              <a:ext cx="237228" cy="327618"/>
            </a:xfrm>
            <a:custGeom>
              <a:avLst/>
              <a:gdLst/>
              <a:ahLst/>
              <a:cxnLst/>
              <a:rect l="0" t="0" r="0" b="0"/>
              <a:pathLst>
                <a:path w="237228" h="327618">
                  <a:moveTo>
                    <a:pt x="0" y="159162"/>
                  </a:moveTo>
                  <a:lnTo>
                    <a:pt x="29308" y="217778"/>
                  </a:lnTo>
                  <a:lnTo>
                    <a:pt x="38319" y="258157"/>
                  </a:lnTo>
                  <a:lnTo>
                    <a:pt x="37245" y="264933"/>
                  </a:lnTo>
                  <a:lnTo>
                    <a:pt x="34188" y="267111"/>
                  </a:lnTo>
                  <a:lnTo>
                    <a:pt x="29811" y="266223"/>
                  </a:lnTo>
                  <a:lnTo>
                    <a:pt x="26893" y="259781"/>
                  </a:lnTo>
                  <a:lnTo>
                    <a:pt x="23956" y="220430"/>
                  </a:lnTo>
                  <a:lnTo>
                    <a:pt x="29974" y="162627"/>
                  </a:lnTo>
                  <a:lnTo>
                    <a:pt x="42489" y="109283"/>
                  </a:lnTo>
                  <a:lnTo>
                    <a:pt x="60881" y="55410"/>
                  </a:lnTo>
                  <a:lnTo>
                    <a:pt x="91870" y="15936"/>
                  </a:lnTo>
                  <a:lnTo>
                    <a:pt x="123667" y="0"/>
                  </a:lnTo>
                  <a:lnTo>
                    <a:pt x="149330" y="1075"/>
                  </a:lnTo>
                  <a:lnTo>
                    <a:pt x="162724" y="4638"/>
                  </a:lnTo>
                  <a:lnTo>
                    <a:pt x="183846" y="21074"/>
                  </a:lnTo>
                  <a:lnTo>
                    <a:pt x="205771" y="53516"/>
                  </a:lnTo>
                  <a:lnTo>
                    <a:pt x="223660" y="95919"/>
                  </a:lnTo>
                  <a:lnTo>
                    <a:pt x="229266" y="144322"/>
                  </a:lnTo>
                  <a:lnTo>
                    <a:pt x="237227" y="198344"/>
                  </a:lnTo>
                  <a:lnTo>
                    <a:pt x="232595" y="259121"/>
                  </a:lnTo>
                  <a:lnTo>
                    <a:pt x="230648" y="309235"/>
                  </a:lnTo>
                  <a:lnTo>
                    <a:pt x="228635" y="315362"/>
                  </a:lnTo>
                  <a:lnTo>
                    <a:pt x="221098" y="3276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4253513" y="10605750"/>
              <a:ext cx="10530" cy="31587"/>
            </a:xfrm>
            <a:custGeom>
              <a:avLst/>
              <a:gdLst/>
              <a:ahLst/>
              <a:cxnLst/>
              <a:rect l="0" t="0" r="0" b="0"/>
              <a:pathLst>
                <a:path w="10530" h="31587">
                  <a:moveTo>
                    <a:pt x="10529" y="0"/>
                  </a:move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4328014" y="10711035"/>
              <a:ext cx="177062" cy="362169"/>
            </a:xfrm>
            <a:custGeom>
              <a:avLst/>
              <a:gdLst/>
              <a:ahLst/>
              <a:cxnLst/>
              <a:rect l="0" t="0" r="0" b="0"/>
              <a:pathLst>
                <a:path w="177062" h="362169">
                  <a:moveTo>
                    <a:pt x="157126" y="0"/>
                  </a:moveTo>
                  <a:lnTo>
                    <a:pt x="123504" y="2340"/>
                  </a:lnTo>
                  <a:lnTo>
                    <a:pt x="71803" y="22906"/>
                  </a:lnTo>
                  <a:lnTo>
                    <a:pt x="22119" y="49499"/>
                  </a:lnTo>
                  <a:lnTo>
                    <a:pt x="6266" y="66453"/>
                  </a:lnTo>
                  <a:lnTo>
                    <a:pt x="400" y="75887"/>
                  </a:lnTo>
                  <a:lnTo>
                    <a:pt x="0" y="84517"/>
                  </a:lnTo>
                  <a:lnTo>
                    <a:pt x="3243" y="92609"/>
                  </a:lnTo>
                  <a:lnTo>
                    <a:pt x="8914" y="100345"/>
                  </a:lnTo>
                  <a:lnTo>
                    <a:pt x="27693" y="112059"/>
                  </a:lnTo>
                  <a:lnTo>
                    <a:pt x="58334" y="128350"/>
                  </a:lnTo>
                  <a:lnTo>
                    <a:pt x="85350" y="144875"/>
                  </a:lnTo>
                  <a:lnTo>
                    <a:pt x="112463" y="160299"/>
                  </a:lnTo>
                  <a:lnTo>
                    <a:pt x="153763" y="197651"/>
                  </a:lnTo>
                  <a:lnTo>
                    <a:pt x="176537" y="236508"/>
                  </a:lnTo>
                  <a:lnTo>
                    <a:pt x="177061" y="263822"/>
                  </a:lnTo>
                  <a:lnTo>
                    <a:pt x="169496" y="289220"/>
                  </a:lnTo>
                  <a:lnTo>
                    <a:pt x="145575" y="324588"/>
                  </a:lnTo>
                  <a:lnTo>
                    <a:pt x="130935" y="338454"/>
                  </a:lnTo>
                  <a:lnTo>
                    <a:pt x="100623" y="352837"/>
                  </a:lnTo>
                  <a:lnTo>
                    <a:pt x="57976" y="362168"/>
                  </a:lnTo>
                  <a:lnTo>
                    <a:pt x="9727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4800995" y="10616279"/>
              <a:ext cx="73700" cy="345068"/>
            </a:xfrm>
            <a:custGeom>
              <a:avLst/>
              <a:gdLst/>
              <a:ahLst/>
              <a:cxnLst/>
              <a:rect l="0" t="0" r="0" b="0"/>
              <a:pathLst>
                <a:path w="73700" h="345068">
                  <a:moveTo>
                    <a:pt x="0" y="0"/>
                  </a:moveTo>
                  <a:lnTo>
                    <a:pt x="22906" y="48931"/>
                  </a:lnTo>
                  <a:lnTo>
                    <a:pt x="33577" y="80239"/>
                  </a:lnTo>
                  <a:lnTo>
                    <a:pt x="40754" y="130750"/>
                  </a:lnTo>
                  <a:lnTo>
                    <a:pt x="48600" y="181591"/>
                  </a:lnTo>
                  <a:lnTo>
                    <a:pt x="54964" y="241284"/>
                  </a:lnTo>
                  <a:lnTo>
                    <a:pt x="61550" y="298135"/>
                  </a:lnTo>
                  <a:lnTo>
                    <a:pt x="68280" y="340370"/>
                  </a:lnTo>
                  <a:lnTo>
                    <a:pt x="70086" y="345067"/>
                  </a:lnTo>
                  <a:lnTo>
                    <a:pt x="71291" y="343518"/>
                  </a:lnTo>
                  <a:lnTo>
                    <a:pt x="73699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4737824" y="10532140"/>
              <a:ext cx="400084" cy="52554"/>
            </a:xfrm>
            <a:custGeom>
              <a:avLst/>
              <a:gdLst/>
              <a:ahLst/>
              <a:cxnLst/>
              <a:rect l="0" t="0" r="0" b="0"/>
              <a:pathLst>
                <a:path w="400084" h="52554">
                  <a:moveTo>
                    <a:pt x="0" y="52553"/>
                  </a:moveTo>
                  <a:lnTo>
                    <a:pt x="25216" y="29677"/>
                  </a:lnTo>
                  <a:lnTo>
                    <a:pt x="43962" y="19769"/>
                  </a:lnTo>
                  <a:lnTo>
                    <a:pt x="96604" y="7614"/>
                  </a:lnTo>
                  <a:lnTo>
                    <a:pt x="147296" y="2194"/>
                  </a:lnTo>
                  <a:lnTo>
                    <a:pt x="206347" y="362"/>
                  </a:lnTo>
                  <a:lnTo>
                    <a:pt x="269311" y="0"/>
                  </a:lnTo>
                  <a:lnTo>
                    <a:pt x="325071" y="3057"/>
                  </a:lnTo>
                  <a:lnTo>
                    <a:pt x="369279" y="8252"/>
                  </a:lnTo>
                  <a:lnTo>
                    <a:pt x="400083" y="10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4853637" y="10795264"/>
              <a:ext cx="157929" cy="21057"/>
            </a:xfrm>
            <a:custGeom>
              <a:avLst/>
              <a:gdLst/>
              <a:ahLst/>
              <a:cxnLst/>
              <a:rect l="0" t="0" r="0" b="0"/>
              <a:pathLst>
                <a:path w="157929" h="21057">
                  <a:moveTo>
                    <a:pt x="0" y="21056"/>
                  </a:moveTo>
                  <a:lnTo>
                    <a:pt x="55142" y="6402"/>
                  </a:lnTo>
                  <a:lnTo>
                    <a:pt x="117001" y="1264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5137907" y="10753150"/>
              <a:ext cx="10529" cy="200041"/>
            </a:xfrm>
            <a:custGeom>
              <a:avLst/>
              <a:gdLst/>
              <a:ahLst/>
              <a:cxnLst/>
              <a:rect l="0" t="0" r="0" b="0"/>
              <a:pathLst>
                <a:path w="10529" h="200041">
                  <a:moveTo>
                    <a:pt x="10528" y="0"/>
                  </a:moveTo>
                  <a:lnTo>
                    <a:pt x="9359" y="44366"/>
                  </a:lnTo>
                  <a:lnTo>
                    <a:pt x="3293" y="103092"/>
                  </a:lnTo>
                  <a:lnTo>
                    <a:pt x="975" y="152858"/>
                  </a:lnTo>
                  <a:lnTo>
                    <a:pt x="193" y="199647"/>
                  </a:lnTo>
                  <a:lnTo>
                    <a:pt x="0" y="200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5169493" y="106794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5264249" y="10704995"/>
              <a:ext cx="218256" cy="258726"/>
            </a:xfrm>
            <a:custGeom>
              <a:avLst/>
              <a:gdLst/>
              <a:ahLst/>
              <a:cxnLst/>
              <a:rect l="0" t="0" r="0" b="0"/>
              <a:pathLst>
                <a:path w="218256" h="258726">
                  <a:moveTo>
                    <a:pt x="0" y="206082"/>
                  </a:moveTo>
                  <a:lnTo>
                    <a:pt x="0" y="229175"/>
                  </a:lnTo>
                  <a:lnTo>
                    <a:pt x="5589" y="167601"/>
                  </a:lnTo>
                  <a:lnTo>
                    <a:pt x="14654" y="109282"/>
                  </a:lnTo>
                  <a:lnTo>
                    <a:pt x="30338" y="64317"/>
                  </a:lnTo>
                  <a:lnTo>
                    <a:pt x="49803" y="34356"/>
                  </a:lnTo>
                  <a:lnTo>
                    <a:pt x="87156" y="10661"/>
                  </a:lnTo>
                  <a:lnTo>
                    <a:pt x="135268" y="0"/>
                  </a:lnTo>
                  <a:lnTo>
                    <a:pt x="159945" y="3746"/>
                  </a:lnTo>
                  <a:lnTo>
                    <a:pt x="169801" y="8020"/>
                  </a:lnTo>
                  <a:lnTo>
                    <a:pt x="186991" y="28368"/>
                  </a:lnTo>
                  <a:lnTo>
                    <a:pt x="211502" y="77911"/>
                  </a:lnTo>
                  <a:lnTo>
                    <a:pt x="218255" y="127551"/>
                  </a:lnTo>
                  <a:lnTo>
                    <a:pt x="214667" y="181123"/>
                  </a:lnTo>
                  <a:lnTo>
                    <a:pt x="211379" y="238543"/>
                  </a:lnTo>
                  <a:lnTo>
                    <a:pt x="210570" y="258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5577237" y="10679450"/>
              <a:ext cx="223966" cy="242156"/>
            </a:xfrm>
            <a:custGeom>
              <a:avLst/>
              <a:gdLst/>
              <a:ahLst/>
              <a:cxnLst/>
              <a:rect l="0" t="0" r="0" b="0"/>
              <a:pathLst>
                <a:path w="223966" h="242156">
                  <a:moveTo>
                    <a:pt x="160794" y="0"/>
                  </a:moveTo>
                  <a:lnTo>
                    <a:pt x="127173" y="2340"/>
                  </a:lnTo>
                  <a:lnTo>
                    <a:pt x="102178" y="11178"/>
                  </a:lnTo>
                  <a:lnTo>
                    <a:pt x="81710" y="26025"/>
                  </a:lnTo>
                  <a:lnTo>
                    <a:pt x="34904" y="84664"/>
                  </a:lnTo>
                  <a:lnTo>
                    <a:pt x="7822" y="136928"/>
                  </a:lnTo>
                  <a:lnTo>
                    <a:pt x="0" y="157954"/>
                  </a:lnTo>
                  <a:lnTo>
                    <a:pt x="198" y="200699"/>
                  </a:lnTo>
                  <a:lnTo>
                    <a:pt x="7920" y="224120"/>
                  </a:lnTo>
                  <a:lnTo>
                    <a:pt x="13254" y="233641"/>
                  </a:lnTo>
                  <a:lnTo>
                    <a:pt x="22660" y="238819"/>
                  </a:lnTo>
                  <a:lnTo>
                    <a:pt x="48709" y="241452"/>
                  </a:lnTo>
                  <a:lnTo>
                    <a:pt x="60334" y="237007"/>
                  </a:lnTo>
                  <a:lnTo>
                    <a:pt x="103429" y="194655"/>
                  </a:lnTo>
                  <a:lnTo>
                    <a:pt x="124073" y="156864"/>
                  </a:lnTo>
                  <a:lnTo>
                    <a:pt x="139416" y="106245"/>
                  </a:lnTo>
                  <a:lnTo>
                    <a:pt x="150170" y="52927"/>
                  </a:lnTo>
                  <a:lnTo>
                    <a:pt x="157242" y="27033"/>
                  </a:lnTo>
                  <a:lnTo>
                    <a:pt x="160766" y="25041"/>
                  </a:lnTo>
                  <a:lnTo>
                    <a:pt x="164285" y="27223"/>
                  </a:lnTo>
                  <a:lnTo>
                    <a:pt x="168195" y="42125"/>
                  </a:lnTo>
                  <a:lnTo>
                    <a:pt x="170911" y="103163"/>
                  </a:lnTo>
                  <a:lnTo>
                    <a:pt x="174361" y="158202"/>
                  </a:lnTo>
                  <a:lnTo>
                    <a:pt x="185961" y="219723"/>
                  </a:lnTo>
                  <a:lnTo>
                    <a:pt x="191610" y="229540"/>
                  </a:lnTo>
                  <a:lnTo>
                    <a:pt x="198886" y="234915"/>
                  </a:lnTo>
                  <a:lnTo>
                    <a:pt x="223965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5874902" y="10647123"/>
              <a:ext cx="199846" cy="274483"/>
            </a:xfrm>
            <a:custGeom>
              <a:avLst/>
              <a:gdLst/>
              <a:ahLst/>
              <a:cxnLst/>
              <a:rect l="0" t="0" r="0" b="0"/>
              <a:pathLst>
                <a:path w="199846" h="274483">
                  <a:moveTo>
                    <a:pt x="0" y="53384"/>
                  </a:moveTo>
                  <a:lnTo>
                    <a:pt x="3119" y="112742"/>
                  </a:lnTo>
                  <a:lnTo>
                    <a:pt x="9065" y="163505"/>
                  </a:lnTo>
                  <a:lnTo>
                    <a:pt x="15683" y="215864"/>
                  </a:lnTo>
                  <a:lnTo>
                    <a:pt x="19995" y="270269"/>
                  </a:lnTo>
                  <a:lnTo>
                    <a:pt x="20349" y="269334"/>
                  </a:lnTo>
                  <a:lnTo>
                    <a:pt x="20917" y="217443"/>
                  </a:lnTo>
                  <a:lnTo>
                    <a:pt x="21015" y="162955"/>
                  </a:lnTo>
                  <a:lnTo>
                    <a:pt x="29454" y="101717"/>
                  </a:lnTo>
                  <a:lnTo>
                    <a:pt x="45506" y="54612"/>
                  </a:lnTo>
                  <a:lnTo>
                    <a:pt x="70860" y="17102"/>
                  </a:lnTo>
                  <a:lnTo>
                    <a:pt x="90764" y="4893"/>
                  </a:lnTo>
                  <a:lnTo>
                    <a:pt x="102624" y="0"/>
                  </a:lnTo>
                  <a:lnTo>
                    <a:pt x="115209" y="246"/>
                  </a:lnTo>
                  <a:lnTo>
                    <a:pt x="141671" y="9880"/>
                  </a:lnTo>
                  <a:lnTo>
                    <a:pt x="159671" y="28979"/>
                  </a:lnTo>
                  <a:lnTo>
                    <a:pt x="180759" y="79369"/>
                  </a:lnTo>
                  <a:lnTo>
                    <a:pt x="195019" y="134382"/>
                  </a:lnTo>
                  <a:lnTo>
                    <a:pt x="199049" y="190309"/>
                  </a:lnTo>
                  <a:lnTo>
                    <a:pt x="199845" y="246417"/>
                  </a:lnTo>
                  <a:lnTo>
                    <a:pt x="196834" y="262009"/>
                  </a:lnTo>
                  <a:lnTo>
                    <a:pt x="189513" y="274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6170373" y="10616239"/>
              <a:ext cx="161381" cy="296818"/>
            </a:xfrm>
            <a:custGeom>
              <a:avLst/>
              <a:gdLst/>
              <a:ahLst/>
              <a:cxnLst/>
              <a:rect l="0" t="0" r="0" b="0"/>
              <a:pathLst>
                <a:path w="161381" h="296818">
                  <a:moveTo>
                    <a:pt x="146726" y="21097"/>
                  </a:moveTo>
                  <a:lnTo>
                    <a:pt x="161380" y="65059"/>
                  </a:lnTo>
                  <a:lnTo>
                    <a:pt x="160005" y="67952"/>
                  </a:lnTo>
                  <a:lnTo>
                    <a:pt x="155578" y="66372"/>
                  </a:lnTo>
                  <a:lnTo>
                    <a:pt x="149118" y="61808"/>
                  </a:lnTo>
                  <a:lnTo>
                    <a:pt x="108023" y="6045"/>
                  </a:lnTo>
                  <a:lnTo>
                    <a:pt x="99867" y="1704"/>
                  </a:lnTo>
                  <a:lnTo>
                    <a:pt x="81446" y="0"/>
                  </a:lnTo>
                  <a:lnTo>
                    <a:pt x="64680" y="6261"/>
                  </a:lnTo>
                  <a:lnTo>
                    <a:pt x="49430" y="18013"/>
                  </a:lnTo>
                  <a:lnTo>
                    <a:pt x="34853" y="34933"/>
                  </a:lnTo>
                  <a:lnTo>
                    <a:pt x="10837" y="93037"/>
                  </a:lnTo>
                  <a:lnTo>
                    <a:pt x="2737" y="128980"/>
                  </a:lnTo>
                  <a:lnTo>
                    <a:pt x="0" y="183047"/>
                  </a:lnTo>
                  <a:lnTo>
                    <a:pt x="5116" y="230389"/>
                  </a:lnTo>
                  <a:lnTo>
                    <a:pt x="17107" y="258005"/>
                  </a:lnTo>
                  <a:lnTo>
                    <a:pt x="34135" y="279637"/>
                  </a:lnTo>
                  <a:lnTo>
                    <a:pt x="53402" y="293151"/>
                  </a:lnTo>
                  <a:lnTo>
                    <a:pt x="73663" y="296817"/>
                  </a:lnTo>
                  <a:lnTo>
                    <a:pt x="94366" y="293378"/>
                  </a:lnTo>
                  <a:lnTo>
                    <a:pt x="130013" y="275226"/>
                  </a:lnTo>
                  <a:lnTo>
                    <a:pt x="146726" y="2632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6506611" y="10637336"/>
              <a:ext cx="10530" cy="273742"/>
            </a:xfrm>
            <a:custGeom>
              <a:avLst/>
              <a:gdLst/>
              <a:ahLst/>
              <a:cxnLst/>
              <a:rect l="0" t="0" r="0" b="0"/>
              <a:pathLst>
                <a:path w="10530" h="273742">
                  <a:moveTo>
                    <a:pt x="0" y="0"/>
                  </a:moveTo>
                  <a:lnTo>
                    <a:pt x="7236" y="28725"/>
                  </a:lnTo>
                  <a:lnTo>
                    <a:pt x="9879" y="92111"/>
                  </a:lnTo>
                  <a:lnTo>
                    <a:pt x="10336" y="145445"/>
                  </a:lnTo>
                  <a:lnTo>
                    <a:pt x="10472" y="206872"/>
                  </a:lnTo>
                  <a:lnTo>
                    <a:pt x="10512" y="249638"/>
                  </a:lnTo>
                  <a:lnTo>
                    <a:pt x="10529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6559254" y="10574165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6635140" y="10627734"/>
              <a:ext cx="239970" cy="251758"/>
            </a:xfrm>
            <a:custGeom>
              <a:avLst/>
              <a:gdLst/>
              <a:ahLst/>
              <a:cxnLst/>
              <a:rect l="0" t="0" r="0" b="0"/>
              <a:pathLst>
                <a:path w="239970" h="251758">
                  <a:moveTo>
                    <a:pt x="166270" y="51716"/>
                  </a:moveTo>
                  <a:lnTo>
                    <a:pt x="111183" y="2218"/>
                  </a:lnTo>
                  <a:lnTo>
                    <a:pt x="101469" y="0"/>
                  </a:lnTo>
                  <a:lnTo>
                    <a:pt x="81317" y="3774"/>
                  </a:lnTo>
                  <a:lnTo>
                    <a:pt x="50241" y="24642"/>
                  </a:lnTo>
                  <a:lnTo>
                    <a:pt x="29986" y="53052"/>
                  </a:lnTo>
                  <a:lnTo>
                    <a:pt x="5192" y="115004"/>
                  </a:lnTo>
                  <a:lnTo>
                    <a:pt x="0" y="163275"/>
                  </a:lnTo>
                  <a:lnTo>
                    <a:pt x="4051" y="205264"/>
                  </a:lnTo>
                  <a:lnTo>
                    <a:pt x="18249" y="239931"/>
                  </a:lnTo>
                  <a:lnTo>
                    <a:pt x="26645" y="246213"/>
                  </a:lnTo>
                  <a:lnTo>
                    <a:pt x="48453" y="250073"/>
                  </a:lnTo>
                  <a:lnTo>
                    <a:pt x="70623" y="241651"/>
                  </a:lnTo>
                  <a:lnTo>
                    <a:pt x="107862" y="213236"/>
                  </a:lnTo>
                  <a:lnTo>
                    <a:pt x="124917" y="186531"/>
                  </a:lnTo>
                  <a:lnTo>
                    <a:pt x="148481" y="125235"/>
                  </a:lnTo>
                  <a:lnTo>
                    <a:pt x="159179" y="82598"/>
                  </a:lnTo>
                  <a:lnTo>
                    <a:pt x="163882" y="76983"/>
                  </a:lnTo>
                  <a:lnTo>
                    <a:pt x="169357" y="77920"/>
                  </a:lnTo>
                  <a:lnTo>
                    <a:pt x="175347" y="83223"/>
                  </a:lnTo>
                  <a:lnTo>
                    <a:pt x="182003" y="107833"/>
                  </a:lnTo>
                  <a:lnTo>
                    <a:pt x="188868" y="161150"/>
                  </a:lnTo>
                  <a:lnTo>
                    <a:pt x="198313" y="212042"/>
                  </a:lnTo>
                  <a:lnTo>
                    <a:pt x="201670" y="225281"/>
                  </a:lnTo>
                  <a:lnTo>
                    <a:pt x="207417" y="234106"/>
                  </a:lnTo>
                  <a:lnTo>
                    <a:pt x="214758" y="239990"/>
                  </a:lnTo>
                  <a:lnTo>
                    <a:pt x="239969" y="251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7011980" y="10479408"/>
              <a:ext cx="52643" cy="389556"/>
            </a:xfrm>
            <a:custGeom>
              <a:avLst/>
              <a:gdLst/>
              <a:ahLst/>
              <a:cxnLst/>
              <a:rect l="0" t="0" r="0" b="0"/>
              <a:pathLst>
                <a:path w="52643" h="389556">
                  <a:moveTo>
                    <a:pt x="0" y="0"/>
                  </a:moveTo>
                  <a:lnTo>
                    <a:pt x="0" y="54145"/>
                  </a:lnTo>
                  <a:lnTo>
                    <a:pt x="7235" y="116965"/>
                  </a:lnTo>
                  <a:lnTo>
                    <a:pt x="9877" y="177480"/>
                  </a:lnTo>
                  <a:lnTo>
                    <a:pt x="10399" y="240429"/>
                  </a:lnTo>
                  <a:lnTo>
                    <a:pt x="11672" y="299613"/>
                  </a:lnTo>
                  <a:lnTo>
                    <a:pt x="25179" y="362806"/>
                  </a:lnTo>
                  <a:lnTo>
                    <a:pt x="29654" y="371723"/>
                  </a:lnTo>
                  <a:lnTo>
                    <a:pt x="34977" y="377667"/>
                  </a:lnTo>
                  <a:lnTo>
                    <a:pt x="52642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7348892" y="10437295"/>
              <a:ext cx="94757" cy="389555"/>
            </a:xfrm>
            <a:custGeom>
              <a:avLst/>
              <a:gdLst/>
              <a:ahLst/>
              <a:cxnLst/>
              <a:rect l="0" t="0" r="0" b="0"/>
              <a:pathLst>
                <a:path w="94757" h="389555">
                  <a:moveTo>
                    <a:pt x="0" y="0"/>
                  </a:moveTo>
                  <a:lnTo>
                    <a:pt x="15641" y="17980"/>
                  </a:lnTo>
                  <a:lnTo>
                    <a:pt x="34843" y="69741"/>
                  </a:lnTo>
                  <a:lnTo>
                    <a:pt x="49083" y="123437"/>
                  </a:lnTo>
                  <a:lnTo>
                    <a:pt x="60041" y="182223"/>
                  </a:lnTo>
                  <a:lnTo>
                    <a:pt x="68141" y="244224"/>
                  </a:lnTo>
                  <a:lnTo>
                    <a:pt x="72053" y="292941"/>
                  </a:lnTo>
                  <a:lnTo>
                    <a:pt x="78800" y="344420"/>
                  </a:lnTo>
                  <a:lnTo>
                    <a:pt x="94756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7306777" y="10394359"/>
              <a:ext cx="348061" cy="274563"/>
            </a:xfrm>
            <a:custGeom>
              <a:avLst/>
              <a:gdLst/>
              <a:ahLst/>
              <a:cxnLst/>
              <a:rect l="0" t="0" r="0" b="0"/>
              <a:pathLst>
                <a:path w="348061" h="274563">
                  <a:moveTo>
                    <a:pt x="0" y="32407"/>
                  </a:moveTo>
                  <a:lnTo>
                    <a:pt x="43717" y="9501"/>
                  </a:lnTo>
                  <a:lnTo>
                    <a:pt x="80261" y="0"/>
                  </a:lnTo>
                  <a:lnTo>
                    <a:pt x="143364" y="1228"/>
                  </a:lnTo>
                  <a:lnTo>
                    <a:pt x="193257" y="9001"/>
                  </a:lnTo>
                  <a:lnTo>
                    <a:pt x="252038" y="22108"/>
                  </a:lnTo>
                  <a:lnTo>
                    <a:pt x="291487" y="35594"/>
                  </a:lnTo>
                  <a:lnTo>
                    <a:pt x="330669" y="61113"/>
                  </a:lnTo>
                  <a:lnTo>
                    <a:pt x="343106" y="84160"/>
                  </a:lnTo>
                  <a:lnTo>
                    <a:pt x="348060" y="98494"/>
                  </a:lnTo>
                  <a:lnTo>
                    <a:pt x="347854" y="112730"/>
                  </a:lnTo>
                  <a:lnTo>
                    <a:pt x="331965" y="153952"/>
                  </a:lnTo>
                  <a:lnTo>
                    <a:pt x="318726" y="177674"/>
                  </a:lnTo>
                  <a:lnTo>
                    <a:pt x="286940" y="205171"/>
                  </a:lnTo>
                  <a:lnTo>
                    <a:pt x="228859" y="242620"/>
                  </a:lnTo>
                  <a:lnTo>
                    <a:pt x="165752" y="268449"/>
                  </a:lnTo>
                  <a:lnTo>
                    <a:pt x="147400" y="2745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7633161" y="10650905"/>
              <a:ext cx="188177" cy="197183"/>
            </a:xfrm>
            <a:custGeom>
              <a:avLst/>
              <a:gdLst/>
              <a:ahLst/>
              <a:cxnLst/>
              <a:rect l="0" t="0" r="0" b="0"/>
              <a:pathLst>
                <a:path w="188177" h="197183">
                  <a:moveTo>
                    <a:pt x="21057" y="70659"/>
                  </a:moveTo>
                  <a:lnTo>
                    <a:pt x="24176" y="119590"/>
                  </a:lnTo>
                  <a:lnTo>
                    <a:pt x="35629" y="161196"/>
                  </a:lnTo>
                  <a:lnTo>
                    <a:pt x="41301" y="173131"/>
                  </a:lnTo>
                  <a:lnTo>
                    <a:pt x="56960" y="189512"/>
                  </a:lnTo>
                  <a:lnTo>
                    <a:pt x="66050" y="195518"/>
                  </a:lnTo>
                  <a:lnTo>
                    <a:pt x="76789" y="197182"/>
                  </a:lnTo>
                  <a:lnTo>
                    <a:pt x="101199" y="192792"/>
                  </a:lnTo>
                  <a:lnTo>
                    <a:pt x="130071" y="177167"/>
                  </a:lnTo>
                  <a:lnTo>
                    <a:pt x="153444" y="157719"/>
                  </a:lnTo>
                  <a:lnTo>
                    <a:pt x="187382" y="95980"/>
                  </a:lnTo>
                  <a:lnTo>
                    <a:pt x="188176" y="69435"/>
                  </a:lnTo>
                  <a:lnTo>
                    <a:pt x="185112" y="55805"/>
                  </a:lnTo>
                  <a:lnTo>
                    <a:pt x="172349" y="34422"/>
                  </a:lnTo>
                  <a:lnTo>
                    <a:pt x="154978" y="18289"/>
                  </a:lnTo>
                  <a:lnTo>
                    <a:pt x="135559" y="7220"/>
                  </a:lnTo>
                  <a:lnTo>
                    <a:pt x="93718" y="0"/>
                  </a:lnTo>
                  <a:lnTo>
                    <a:pt x="32835" y="5693"/>
                  </a:lnTo>
                  <a:lnTo>
                    <a:pt x="0" y="74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7991832" y="10489936"/>
              <a:ext cx="20356" cy="357971"/>
            </a:xfrm>
            <a:custGeom>
              <a:avLst/>
              <a:gdLst/>
              <a:ahLst/>
              <a:cxnLst/>
              <a:rect l="0" t="0" r="0" b="0"/>
              <a:pathLst>
                <a:path w="20356" h="357971">
                  <a:moveTo>
                    <a:pt x="9826" y="0"/>
                  </a:moveTo>
                  <a:lnTo>
                    <a:pt x="17062" y="27557"/>
                  </a:lnTo>
                  <a:lnTo>
                    <a:pt x="18209" y="74197"/>
                  </a:lnTo>
                  <a:lnTo>
                    <a:pt x="14332" y="120324"/>
                  </a:lnTo>
                  <a:lnTo>
                    <a:pt x="11161" y="176552"/>
                  </a:lnTo>
                  <a:lnTo>
                    <a:pt x="2854" y="237473"/>
                  </a:lnTo>
                  <a:lnTo>
                    <a:pt x="0" y="297687"/>
                  </a:lnTo>
                  <a:lnTo>
                    <a:pt x="1950" y="326498"/>
                  </a:lnTo>
                  <a:lnTo>
                    <a:pt x="20355" y="357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8138529" y="10637336"/>
              <a:ext cx="10530" cy="178985"/>
            </a:xfrm>
            <a:custGeom>
              <a:avLst/>
              <a:gdLst/>
              <a:ahLst/>
              <a:cxnLst/>
              <a:rect l="0" t="0" r="0" b="0"/>
              <a:pathLst>
                <a:path w="10530" h="178985">
                  <a:moveTo>
                    <a:pt x="0" y="0"/>
                  </a:moveTo>
                  <a:lnTo>
                    <a:pt x="7236" y="28725"/>
                  </a:lnTo>
                  <a:lnTo>
                    <a:pt x="9553" y="77922"/>
                  </a:lnTo>
                  <a:lnTo>
                    <a:pt x="10336" y="141301"/>
                  </a:lnTo>
                  <a:lnTo>
                    <a:pt x="10529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8243814" y="1053205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8333303" y="10599612"/>
              <a:ext cx="163196" cy="206567"/>
            </a:xfrm>
            <a:custGeom>
              <a:avLst/>
              <a:gdLst/>
              <a:ahLst/>
              <a:cxnLst/>
              <a:rect l="0" t="0" r="0" b="0"/>
              <a:pathLst>
                <a:path w="163196" h="206567">
                  <a:moveTo>
                    <a:pt x="110552" y="27195"/>
                  </a:moveTo>
                  <a:lnTo>
                    <a:pt x="99374" y="10427"/>
                  </a:lnTo>
                  <a:lnTo>
                    <a:pt x="91401" y="5488"/>
                  </a:lnTo>
                  <a:lnTo>
                    <a:pt x="70065" y="0"/>
                  </a:lnTo>
                  <a:lnTo>
                    <a:pt x="58995" y="2046"/>
                  </a:lnTo>
                  <a:lnTo>
                    <a:pt x="37335" y="13678"/>
                  </a:lnTo>
                  <a:lnTo>
                    <a:pt x="10999" y="45547"/>
                  </a:lnTo>
                  <a:lnTo>
                    <a:pt x="1967" y="74346"/>
                  </a:lnTo>
                  <a:lnTo>
                    <a:pt x="0" y="123444"/>
                  </a:lnTo>
                  <a:lnTo>
                    <a:pt x="5266" y="154201"/>
                  </a:lnTo>
                  <a:lnTo>
                    <a:pt x="15404" y="175669"/>
                  </a:lnTo>
                  <a:lnTo>
                    <a:pt x="39856" y="200909"/>
                  </a:lnTo>
                  <a:lnTo>
                    <a:pt x="65484" y="206566"/>
                  </a:lnTo>
                  <a:lnTo>
                    <a:pt x="80507" y="206438"/>
                  </a:lnTo>
                  <a:lnTo>
                    <a:pt x="112796" y="193816"/>
                  </a:lnTo>
                  <a:lnTo>
                    <a:pt x="163195" y="1640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8549140" y="10584693"/>
              <a:ext cx="168458" cy="250513"/>
            </a:xfrm>
            <a:custGeom>
              <a:avLst/>
              <a:gdLst/>
              <a:ahLst/>
              <a:cxnLst/>
              <a:rect l="0" t="0" r="0" b="0"/>
              <a:pathLst>
                <a:path w="168458" h="250513">
                  <a:moveTo>
                    <a:pt x="0" y="0"/>
                  </a:moveTo>
                  <a:lnTo>
                    <a:pt x="20244" y="55141"/>
                  </a:lnTo>
                  <a:lnTo>
                    <a:pt x="41545" y="114756"/>
                  </a:lnTo>
                  <a:lnTo>
                    <a:pt x="67992" y="170657"/>
                  </a:lnTo>
                  <a:lnTo>
                    <a:pt x="98135" y="227209"/>
                  </a:lnTo>
                  <a:lnTo>
                    <a:pt x="107538" y="239211"/>
                  </a:lnTo>
                  <a:lnTo>
                    <a:pt x="117316" y="246042"/>
                  </a:lnTo>
                  <a:lnTo>
                    <a:pt x="137538" y="250512"/>
                  </a:lnTo>
                  <a:lnTo>
                    <a:pt x="151985" y="248599"/>
                  </a:lnTo>
                  <a:lnTo>
                    <a:pt x="168457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8601783" y="10626807"/>
              <a:ext cx="210571" cy="357970"/>
            </a:xfrm>
            <a:custGeom>
              <a:avLst/>
              <a:gdLst/>
              <a:ahLst/>
              <a:cxnLst/>
              <a:rect l="0" t="0" r="0" b="0"/>
              <a:pathLst>
                <a:path w="210571" h="357970">
                  <a:moveTo>
                    <a:pt x="210570" y="0"/>
                  </a:moveTo>
                  <a:lnTo>
                    <a:pt x="184206" y="61111"/>
                  </a:lnTo>
                  <a:lnTo>
                    <a:pt x="156261" y="115543"/>
                  </a:lnTo>
                  <a:lnTo>
                    <a:pt x="118868" y="178961"/>
                  </a:lnTo>
                  <a:lnTo>
                    <a:pt x="77169" y="242154"/>
                  </a:lnTo>
                  <a:lnTo>
                    <a:pt x="38989" y="297918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1958301" y="11016363"/>
              <a:ext cx="6790881" cy="126342"/>
            </a:xfrm>
            <a:custGeom>
              <a:avLst/>
              <a:gdLst/>
              <a:ahLst/>
              <a:cxnLst/>
              <a:rect l="0" t="0" r="0" b="0"/>
              <a:pathLst>
                <a:path w="6790881" h="126342">
                  <a:moveTo>
                    <a:pt x="6790880" y="84227"/>
                  </a:moveTo>
                  <a:lnTo>
                    <a:pt x="6760985" y="91463"/>
                  </a:lnTo>
                  <a:lnTo>
                    <a:pt x="6705723" y="92610"/>
                  </a:lnTo>
                  <a:lnTo>
                    <a:pt x="6651265" y="87231"/>
                  </a:lnTo>
                  <a:lnTo>
                    <a:pt x="6598084" y="83947"/>
                  </a:lnTo>
                  <a:lnTo>
                    <a:pt x="6544113" y="76086"/>
                  </a:lnTo>
                  <a:lnTo>
                    <a:pt x="6483018" y="67517"/>
                  </a:lnTo>
                  <a:lnTo>
                    <a:pt x="6437243" y="65102"/>
                  </a:lnTo>
                  <a:lnTo>
                    <a:pt x="6389603" y="60910"/>
                  </a:lnTo>
                  <a:lnTo>
                    <a:pt x="6341134" y="55146"/>
                  </a:lnTo>
                  <a:lnTo>
                    <a:pt x="6292296" y="48685"/>
                  </a:lnTo>
                  <a:lnTo>
                    <a:pt x="6240175" y="45034"/>
                  </a:lnTo>
                  <a:lnTo>
                    <a:pt x="6185814" y="42241"/>
                  </a:lnTo>
                  <a:lnTo>
                    <a:pt x="6130458" y="37100"/>
                  </a:lnTo>
                  <a:lnTo>
                    <a:pt x="6077780" y="30916"/>
                  </a:lnTo>
                  <a:lnTo>
                    <a:pt x="6024731" y="25438"/>
                  </a:lnTo>
                  <a:lnTo>
                    <a:pt x="5966059" y="23003"/>
                  </a:lnTo>
                  <a:lnTo>
                    <a:pt x="5908006" y="18802"/>
                  </a:lnTo>
                  <a:lnTo>
                    <a:pt x="5851011" y="14206"/>
                  </a:lnTo>
                  <a:lnTo>
                    <a:pt x="5794483" y="12162"/>
                  </a:lnTo>
                  <a:lnTo>
                    <a:pt x="5738164" y="11254"/>
                  </a:lnTo>
                  <a:lnTo>
                    <a:pt x="5680768" y="9680"/>
                  </a:lnTo>
                  <a:lnTo>
                    <a:pt x="5620164" y="5082"/>
                  </a:lnTo>
                  <a:lnTo>
                    <a:pt x="5558134" y="2258"/>
                  </a:lnTo>
                  <a:lnTo>
                    <a:pt x="5496640" y="1003"/>
                  </a:lnTo>
                  <a:lnTo>
                    <a:pt x="5438113" y="445"/>
                  </a:lnTo>
                  <a:lnTo>
                    <a:pt x="5377787" y="197"/>
                  </a:lnTo>
                  <a:lnTo>
                    <a:pt x="5315880" y="87"/>
                  </a:lnTo>
                  <a:lnTo>
                    <a:pt x="5253270" y="38"/>
                  </a:lnTo>
                  <a:lnTo>
                    <a:pt x="5190349" y="16"/>
                  </a:lnTo>
                  <a:lnTo>
                    <a:pt x="5127289" y="6"/>
                  </a:lnTo>
                  <a:lnTo>
                    <a:pt x="5064167" y="2"/>
                  </a:lnTo>
                  <a:lnTo>
                    <a:pt x="5001018" y="0"/>
                  </a:lnTo>
                  <a:lnTo>
                    <a:pt x="4939027" y="1169"/>
                  </a:lnTo>
                  <a:lnTo>
                    <a:pt x="4880280" y="5588"/>
                  </a:lnTo>
                  <a:lnTo>
                    <a:pt x="4819855" y="8332"/>
                  </a:lnTo>
                  <a:lnTo>
                    <a:pt x="4759074" y="9552"/>
                  </a:lnTo>
                  <a:lnTo>
                    <a:pt x="4700865" y="10094"/>
                  </a:lnTo>
                  <a:lnTo>
                    <a:pt x="4640679" y="13454"/>
                  </a:lnTo>
                  <a:lnTo>
                    <a:pt x="4580005" y="17677"/>
                  </a:lnTo>
                  <a:lnTo>
                    <a:pt x="4521843" y="19554"/>
                  </a:lnTo>
                  <a:lnTo>
                    <a:pt x="4464797" y="20388"/>
                  </a:lnTo>
                  <a:lnTo>
                    <a:pt x="4407078" y="21929"/>
                  </a:lnTo>
                  <a:lnTo>
                    <a:pt x="4346331" y="26513"/>
                  </a:lnTo>
                  <a:lnTo>
                    <a:pt x="4287356" y="29330"/>
                  </a:lnTo>
                  <a:lnTo>
                    <a:pt x="4229950" y="30583"/>
                  </a:lnTo>
                  <a:lnTo>
                    <a:pt x="4173240" y="31139"/>
                  </a:lnTo>
                  <a:lnTo>
                    <a:pt x="4116840" y="34506"/>
                  </a:lnTo>
                  <a:lnTo>
                    <a:pt x="4060578" y="38732"/>
                  </a:lnTo>
                  <a:lnTo>
                    <a:pt x="4004377" y="40610"/>
                  </a:lnTo>
                  <a:lnTo>
                    <a:pt x="3948204" y="41445"/>
                  </a:lnTo>
                  <a:lnTo>
                    <a:pt x="3890872" y="41816"/>
                  </a:lnTo>
                  <a:lnTo>
                    <a:pt x="3830297" y="41981"/>
                  </a:lnTo>
                  <a:lnTo>
                    <a:pt x="3771398" y="42053"/>
                  </a:lnTo>
                  <a:lnTo>
                    <a:pt x="3714026" y="42086"/>
                  </a:lnTo>
                  <a:lnTo>
                    <a:pt x="3657332" y="42101"/>
                  </a:lnTo>
                  <a:lnTo>
                    <a:pt x="3600939" y="45227"/>
                  </a:lnTo>
                  <a:lnTo>
                    <a:pt x="3544680" y="49346"/>
                  </a:lnTo>
                  <a:lnTo>
                    <a:pt x="3488480" y="51177"/>
                  </a:lnTo>
                  <a:lnTo>
                    <a:pt x="3432307" y="51990"/>
                  </a:lnTo>
                  <a:lnTo>
                    <a:pt x="3377315" y="52352"/>
                  </a:lnTo>
                  <a:lnTo>
                    <a:pt x="3325578" y="52513"/>
                  </a:lnTo>
                  <a:lnTo>
                    <a:pt x="3272169" y="52584"/>
                  </a:lnTo>
                  <a:lnTo>
                    <a:pt x="3217235" y="52616"/>
                  </a:lnTo>
                  <a:lnTo>
                    <a:pt x="3161625" y="52630"/>
                  </a:lnTo>
                  <a:lnTo>
                    <a:pt x="3108833" y="52637"/>
                  </a:lnTo>
                  <a:lnTo>
                    <a:pt x="3056905" y="52639"/>
                  </a:lnTo>
                  <a:lnTo>
                    <a:pt x="3002630" y="52640"/>
                  </a:lnTo>
                  <a:lnTo>
                    <a:pt x="2947312" y="55760"/>
                  </a:lnTo>
                  <a:lnTo>
                    <a:pt x="2891530" y="58707"/>
                  </a:lnTo>
                  <a:lnTo>
                    <a:pt x="2835543" y="56117"/>
                  </a:lnTo>
                  <a:lnTo>
                    <a:pt x="2782584" y="54186"/>
                  </a:lnTo>
                  <a:lnTo>
                    <a:pt x="2731751" y="53328"/>
                  </a:lnTo>
                  <a:lnTo>
                    <a:pt x="2681862" y="52947"/>
                  </a:lnTo>
                  <a:lnTo>
                    <a:pt x="2629273" y="52777"/>
                  </a:lnTo>
                  <a:lnTo>
                    <a:pt x="2575875" y="52702"/>
                  </a:lnTo>
                  <a:lnTo>
                    <a:pt x="2524846" y="52668"/>
                  </a:lnTo>
                  <a:lnTo>
                    <a:pt x="2471751" y="52653"/>
                  </a:lnTo>
                  <a:lnTo>
                    <a:pt x="2418127" y="52647"/>
                  </a:lnTo>
                  <a:lnTo>
                    <a:pt x="2366999" y="52644"/>
                  </a:lnTo>
                  <a:lnTo>
                    <a:pt x="2316979" y="52642"/>
                  </a:lnTo>
                  <a:lnTo>
                    <a:pt x="2266282" y="52642"/>
                  </a:lnTo>
                  <a:lnTo>
                    <a:pt x="2212554" y="52641"/>
                  </a:lnTo>
                  <a:lnTo>
                    <a:pt x="2160599" y="52641"/>
                  </a:lnTo>
                  <a:lnTo>
                    <a:pt x="2110212" y="52641"/>
                  </a:lnTo>
                  <a:lnTo>
                    <a:pt x="2060522" y="52641"/>
                  </a:lnTo>
                  <a:lnTo>
                    <a:pt x="2008021" y="52641"/>
                  </a:lnTo>
                  <a:lnTo>
                    <a:pt x="1954662" y="52641"/>
                  </a:lnTo>
                  <a:lnTo>
                    <a:pt x="1903651" y="52641"/>
                  </a:lnTo>
                  <a:lnTo>
                    <a:pt x="1853683" y="52641"/>
                  </a:lnTo>
                  <a:lnTo>
                    <a:pt x="1804179" y="52641"/>
                  </a:lnTo>
                  <a:lnTo>
                    <a:pt x="1754881" y="52641"/>
                  </a:lnTo>
                  <a:lnTo>
                    <a:pt x="1705675" y="52641"/>
                  </a:lnTo>
                  <a:lnTo>
                    <a:pt x="1656509" y="53811"/>
                  </a:lnTo>
                  <a:lnTo>
                    <a:pt x="1607362" y="58231"/>
                  </a:lnTo>
                  <a:lnTo>
                    <a:pt x="1558222" y="60975"/>
                  </a:lnTo>
                  <a:lnTo>
                    <a:pt x="1510256" y="62195"/>
                  </a:lnTo>
                  <a:lnTo>
                    <a:pt x="1465542" y="62737"/>
                  </a:lnTo>
                  <a:lnTo>
                    <a:pt x="1419152" y="62977"/>
                  </a:lnTo>
                  <a:lnTo>
                    <a:pt x="1371238" y="63085"/>
                  </a:lnTo>
                  <a:lnTo>
                    <a:pt x="1322647" y="63132"/>
                  </a:lnTo>
                  <a:lnTo>
                    <a:pt x="1276875" y="63153"/>
                  </a:lnTo>
                  <a:lnTo>
                    <a:pt x="1233135" y="63162"/>
                  </a:lnTo>
                  <a:lnTo>
                    <a:pt x="1190298" y="63167"/>
                  </a:lnTo>
                  <a:lnTo>
                    <a:pt x="1147863" y="63168"/>
                  </a:lnTo>
                  <a:lnTo>
                    <a:pt x="1084511" y="63169"/>
                  </a:lnTo>
                  <a:lnTo>
                    <a:pt x="1021286" y="63170"/>
                  </a:lnTo>
                  <a:lnTo>
                    <a:pt x="958099" y="66289"/>
                  </a:lnTo>
                  <a:lnTo>
                    <a:pt x="894924" y="71503"/>
                  </a:lnTo>
                  <a:lnTo>
                    <a:pt x="831751" y="73048"/>
                  </a:lnTo>
                  <a:lnTo>
                    <a:pt x="768580" y="73506"/>
                  </a:lnTo>
                  <a:lnTo>
                    <a:pt x="705409" y="76761"/>
                  </a:lnTo>
                  <a:lnTo>
                    <a:pt x="642238" y="82014"/>
                  </a:lnTo>
                  <a:lnTo>
                    <a:pt x="582187" y="86690"/>
                  </a:lnTo>
                  <a:lnTo>
                    <a:pt x="524229" y="92366"/>
                  </a:lnTo>
                  <a:lnTo>
                    <a:pt x="465723" y="94047"/>
                  </a:lnTo>
                  <a:lnTo>
                    <a:pt x="411343" y="94546"/>
                  </a:lnTo>
                  <a:lnTo>
                    <a:pt x="358185" y="97813"/>
                  </a:lnTo>
                  <a:lnTo>
                    <a:pt x="305390" y="103070"/>
                  </a:lnTo>
                  <a:lnTo>
                    <a:pt x="252703" y="104628"/>
                  </a:lnTo>
                  <a:lnTo>
                    <a:pt x="200047" y="108209"/>
                  </a:lnTo>
                  <a:lnTo>
                    <a:pt x="150520" y="113559"/>
                  </a:lnTo>
                  <a:lnTo>
                    <a:pt x="103090" y="115145"/>
                  </a:lnTo>
                  <a:lnTo>
                    <a:pt x="45840" y="121270"/>
                  </a:lnTo>
                  <a:lnTo>
                    <a:pt x="0" y="126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9" name="Freeform 528"/>
          <p:cNvSpPr/>
          <p:nvPr/>
        </p:nvSpPr>
        <p:spPr>
          <a:xfrm>
            <a:off x="-105285" y="11321689"/>
            <a:ext cx="147400" cy="673824"/>
          </a:xfrm>
          <a:custGeom>
            <a:avLst/>
            <a:gdLst/>
            <a:ahLst/>
            <a:cxnLst/>
            <a:rect l="0" t="0" r="0" b="0"/>
            <a:pathLst>
              <a:path w="147400" h="673824">
                <a:moveTo>
                  <a:pt x="147399" y="0"/>
                </a:moveTo>
                <a:lnTo>
                  <a:pt x="123680" y="53028"/>
                </a:lnTo>
                <a:lnTo>
                  <a:pt x="112555" y="101109"/>
                </a:lnTo>
                <a:lnTo>
                  <a:pt x="105551" y="162258"/>
                </a:lnTo>
                <a:lnTo>
                  <a:pt x="94116" y="212464"/>
                </a:lnTo>
                <a:lnTo>
                  <a:pt x="84038" y="262605"/>
                </a:lnTo>
                <a:lnTo>
                  <a:pt x="78294" y="306226"/>
                </a:lnTo>
                <a:lnTo>
                  <a:pt x="75742" y="352909"/>
                </a:lnTo>
                <a:lnTo>
                  <a:pt x="63126" y="402873"/>
                </a:lnTo>
                <a:lnTo>
                  <a:pt x="50160" y="451082"/>
                </a:lnTo>
                <a:lnTo>
                  <a:pt x="42533" y="511369"/>
                </a:lnTo>
                <a:lnTo>
                  <a:pt x="30975" y="565217"/>
                </a:lnTo>
                <a:lnTo>
                  <a:pt x="13958" y="620743"/>
                </a:lnTo>
                <a:lnTo>
                  <a:pt x="0" y="6738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4" name="Group 533"/>
          <p:cNvGrpSpPr/>
          <p:nvPr/>
        </p:nvGrpSpPr>
        <p:grpSpPr>
          <a:xfrm>
            <a:off x="1804892" y="11433980"/>
            <a:ext cx="608306" cy="1000733"/>
            <a:chOff x="1804892" y="11433980"/>
            <a:chExt cx="608306" cy="1000733"/>
          </a:xfrm>
        </p:grpSpPr>
        <p:sp>
          <p:nvSpPr>
            <p:cNvPr id="530" name="Freeform 529"/>
            <p:cNvSpPr/>
            <p:nvPr/>
          </p:nvSpPr>
          <p:spPr>
            <a:xfrm>
              <a:off x="1804892" y="11433980"/>
              <a:ext cx="437679" cy="319114"/>
            </a:xfrm>
            <a:custGeom>
              <a:avLst/>
              <a:gdLst/>
              <a:ahLst/>
              <a:cxnLst/>
              <a:rect l="0" t="0" r="0" b="0"/>
              <a:pathLst>
                <a:path w="437679" h="319114">
                  <a:moveTo>
                    <a:pt x="227108" y="34844"/>
                  </a:moveTo>
                  <a:lnTo>
                    <a:pt x="183145" y="11125"/>
                  </a:lnTo>
                  <a:lnTo>
                    <a:pt x="147272" y="0"/>
                  </a:lnTo>
                  <a:lnTo>
                    <a:pt x="107007" y="473"/>
                  </a:lnTo>
                  <a:lnTo>
                    <a:pt x="65440" y="19201"/>
                  </a:lnTo>
                  <a:lnTo>
                    <a:pt x="34667" y="46977"/>
                  </a:lnTo>
                  <a:lnTo>
                    <a:pt x="10731" y="88612"/>
                  </a:lnTo>
                  <a:lnTo>
                    <a:pt x="0" y="149172"/>
                  </a:lnTo>
                  <a:lnTo>
                    <a:pt x="7998" y="207799"/>
                  </a:lnTo>
                  <a:lnTo>
                    <a:pt x="30775" y="251037"/>
                  </a:lnTo>
                  <a:lnTo>
                    <a:pt x="42407" y="259691"/>
                  </a:lnTo>
                  <a:lnTo>
                    <a:pt x="70929" y="269307"/>
                  </a:lnTo>
                  <a:lnTo>
                    <a:pt x="119872" y="269130"/>
                  </a:lnTo>
                  <a:lnTo>
                    <a:pt x="144742" y="261414"/>
                  </a:lnTo>
                  <a:lnTo>
                    <a:pt x="194598" y="229540"/>
                  </a:lnTo>
                  <a:lnTo>
                    <a:pt x="239587" y="178481"/>
                  </a:lnTo>
                  <a:lnTo>
                    <a:pt x="271333" y="116402"/>
                  </a:lnTo>
                  <a:lnTo>
                    <a:pt x="276009" y="86690"/>
                  </a:lnTo>
                  <a:lnTo>
                    <a:pt x="274917" y="78766"/>
                  </a:lnTo>
                  <a:lnTo>
                    <a:pt x="271849" y="75824"/>
                  </a:lnTo>
                  <a:lnTo>
                    <a:pt x="267464" y="76202"/>
                  </a:lnTo>
                  <a:lnTo>
                    <a:pt x="264540" y="82303"/>
                  </a:lnTo>
                  <a:lnTo>
                    <a:pt x="259464" y="144574"/>
                  </a:lnTo>
                  <a:lnTo>
                    <a:pt x="274487" y="198805"/>
                  </a:lnTo>
                  <a:lnTo>
                    <a:pt x="287420" y="232385"/>
                  </a:lnTo>
                  <a:lnTo>
                    <a:pt x="318903" y="272698"/>
                  </a:lnTo>
                  <a:lnTo>
                    <a:pt x="350753" y="294313"/>
                  </a:lnTo>
                  <a:lnTo>
                    <a:pt x="401097" y="313001"/>
                  </a:lnTo>
                  <a:lnTo>
                    <a:pt x="437678" y="3191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2400497" y="116372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1905658" y="11900492"/>
              <a:ext cx="328465" cy="534221"/>
            </a:xfrm>
            <a:custGeom>
              <a:avLst/>
              <a:gdLst/>
              <a:ahLst/>
              <a:cxnLst/>
              <a:rect l="0" t="0" r="0" b="0"/>
              <a:pathLst>
                <a:path w="328465" h="534221">
                  <a:moveTo>
                    <a:pt x="0" y="0"/>
                  </a:moveTo>
                  <a:lnTo>
                    <a:pt x="0" y="55170"/>
                  </a:lnTo>
                  <a:lnTo>
                    <a:pt x="0" y="113444"/>
                  </a:lnTo>
                  <a:lnTo>
                    <a:pt x="0" y="170874"/>
                  </a:lnTo>
                  <a:lnTo>
                    <a:pt x="0" y="229223"/>
                  </a:lnTo>
                  <a:lnTo>
                    <a:pt x="0" y="283557"/>
                  </a:lnTo>
                  <a:lnTo>
                    <a:pt x="0" y="333581"/>
                  </a:lnTo>
                  <a:lnTo>
                    <a:pt x="0" y="392406"/>
                  </a:lnTo>
                  <a:lnTo>
                    <a:pt x="8406" y="450256"/>
                  </a:lnTo>
                  <a:lnTo>
                    <a:pt x="14654" y="482823"/>
                  </a:lnTo>
                  <a:lnTo>
                    <a:pt x="17958" y="489169"/>
                  </a:lnTo>
                  <a:lnTo>
                    <a:pt x="21331" y="488719"/>
                  </a:lnTo>
                  <a:lnTo>
                    <a:pt x="24749" y="483740"/>
                  </a:lnTo>
                  <a:lnTo>
                    <a:pt x="25428" y="468849"/>
                  </a:lnTo>
                  <a:lnTo>
                    <a:pt x="24169" y="450533"/>
                  </a:lnTo>
                  <a:lnTo>
                    <a:pt x="35967" y="399795"/>
                  </a:lnTo>
                  <a:lnTo>
                    <a:pt x="51471" y="368413"/>
                  </a:lnTo>
                  <a:lnTo>
                    <a:pt x="82061" y="336887"/>
                  </a:lnTo>
                  <a:lnTo>
                    <a:pt x="115172" y="316497"/>
                  </a:lnTo>
                  <a:lnTo>
                    <a:pt x="163977" y="308637"/>
                  </a:lnTo>
                  <a:lnTo>
                    <a:pt x="218134" y="314386"/>
                  </a:lnTo>
                  <a:lnTo>
                    <a:pt x="240838" y="320271"/>
                  </a:lnTo>
                  <a:lnTo>
                    <a:pt x="259508" y="333026"/>
                  </a:lnTo>
                  <a:lnTo>
                    <a:pt x="312129" y="391407"/>
                  </a:lnTo>
                  <a:lnTo>
                    <a:pt x="327749" y="432868"/>
                  </a:lnTo>
                  <a:lnTo>
                    <a:pt x="328464" y="445337"/>
                  </a:lnTo>
                  <a:lnTo>
                    <a:pt x="323019" y="465429"/>
                  </a:lnTo>
                  <a:lnTo>
                    <a:pt x="306799" y="489895"/>
                  </a:lnTo>
                  <a:lnTo>
                    <a:pt x="270408" y="511962"/>
                  </a:lnTo>
                  <a:lnTo>
                    <a:pt x="228170" y="527728"/>
                  </a:lnTo>
                  <a:lnTo>
                    <a:pt x="169251" y="534220"/>
                  </a:lnTo>
                  <a:lnTo>
                    <a:pt x="109602" y="528008"/>
                  </a:lnTo>
                  <a:lnTo>
                    <a:pt x="47622" y="512134"/>
                  </a:lnTo>
                  <a:lnTo>
                    <a:pt x="32864" y="505255"/>
                  </a:lnTo>
                  <a:lnTo>
                    <a:pt x="21057" y="494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2379440" y="12300575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9" name="Group 538"/>
          <p:cNvGrpSpPr/>
          <p:nvPr/>
        </p:nvGrpSpPr>
        <p:grpSpPr>
          <a:xfrm>
            <a:off x="1872229" y="12746952"/>
            <a:ext cx="538798" cy="978791"/>
            <a:chOff x="1872229" y="12746952"/>
            <a:chExt cx="538798" cy="978791"/>
          </a:xfrm>
        </p:grpSpPr>
        <p:sp>
          <p:nvSpPr>
            <p:cNvPr id="535" name="Freeform 534"/>
            <p:cNvSpPr/>
            <p:nvPr/>
          </p:nvSpPr>
          <p:spPr>
            <a:xfrm>
              <a:off x="1940576" y="12746952"/>
              <a:ext cx="280938" cy="272084"/>
            </a:xfrm>
            <a:custGeom>
              <a:avLst/>
              <a:gdLst/>
              <a:ahLst/>
              <a:cxnLst/>
              <a:rect l="0" t="0" r="0" b="0"/>
              <a:pathLst>
                <a:path w="280938" h="272084">
                  <a:moveTo>
                    <a:pt x="238823" y="69520"/>
                  </a:moveTo>
                  <a:lnTo>
                    <a:pt x="220842" y="45473"/>
                  </a:lnTo>
                  <a:lnTo>
                    <a:pt x="174671" y="9927"/>
                  </a:lnTo>
                  <a:lnTo>
                    <a:pt x="132597" y="0"/>
                  </a:lnTo>
                  <a:lnTo>
                    <a:pt x="103094" y="3917"/>
                  </a:lnTo>
                  <a:lnTo>
                    <a:pt x="66416" y="19275"/>
                  </a:lnTo>
                  <a:lnTo>
                    <a:pt x="37611" y="44883"/>
                  </a:lnTo>
                  <a:lnTo>
                    <a:pt x="13088" y="78988"/>
                  </a:lnTo>
                  <a:lnTo>
                    <a:pt x="3966" y="104143"/>
                  </a:lnTo>
                  <a:lnTo>
                    <a:pt x="0" y="154258"/>
                  </a:lnTo>
                  <a:lnTo>
                    <a:pt x="3218" y="180881"/>
                  </a:lnTo>
                  <a:lnTo>
                    <a:pt x="11667" y="201292"/>
                  </a:lnTo>
                  <a:lnTo>
                    <a:pt x="41744" y="239049"/>
                  </a:lnTo>
                  <a:lnTo>
                    <a:pt x="76834" y="258701"/>
                  </a:lnTo>
                  <a:lnTo>
                    <a:pt x="122456" y="271932"/>
                  </a:lnTo>
                  <a:lnTo>
                    <a:pt x="173018" y="272083"/>
                  </a:lnTo>
                  <a:lnTo>
                    <a:pt x="232930" y="261654"/>
                  </a:lnTo>
                  <a:lnTo>
                    <a:pt x="280937" y="2485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1872229" y="13237612"/>
              <a:ext cx="292172" cy="488131"/>
            </a:xfrm>
            <a:custGeom>
              <a:avLst/>
              <a:gdLst/>
              <a:ahLst/>
              <a:cxnLst/>
              <a:rect l="0" t="0" r="0" b="0"/>
              <a:pathLst>
                <a:path w="292172" h="488131">
                  <a:moveTo>
                    <a:pt x="265056" y="0"/>
                  </a:moveTo>
                  <a:lnTo>
                    <a:pt x="265056" y="58617"/>
                  </a:lnTo>
                  <a:lnTo>
                    <a:pt x="272292" y="112790"/>
                  </a:lnTo>
                  <a:lnTo>
                    <a:pt x="274934" y="168551"/>
                  </a:lnTo>
                  <a:lnTo>
                    <a:pt x="281045" y="224627"/>
                  </a:lnTo>
                  <a:lnTo>
                    <a:pt x="285112" y="280764"/>
                  </a:lnTo>
                  <a:lnTo>
                    <a:pt x="285915" y="336911"/>
                  </a:lnTo>
                  <a:lnTo>
                    <a:pt x="286074" y="398652"/>
                  </a:lnTo>
                  <a:lnTo>
                    <a:pt x="292171" y="442175"/>
                  </a:lnTo>
                  <a:lnTo>
                    <a:pt x="277224" y="385085"/>
                  </a:lnTo>
                  <a:lnTo>
                    <a:pt x="241211" y="330504"/>
                  </a:lnTo>
                  <a:lnTo>
                    <a:pt x="217177" y="301608"/>
                  </a:lnTo>
                  <a:lnTo>
                    <a:pt x="178470" y="278228"/>
                  </a:lnTo>
                  <a:lnTo>
                    <a:pt x="129957" y="267661"/>
                  </a:lnTo>
                  <a:lnTo>
                    <a:pt x="77973" y="272497"/>
                  </a:lnTo>
                  <a:lnTo>
                    <a:pt x="55566" y="278256"/>
                  </a:lnTo>
                  <a:lnTo>
                    <a:pt x="23220" y="299255"/>
                  </a:lnTo>
                  <a:lnTo>
                    <a:pt x="8225" y="324075"/>
                  </a:lnTo>
                  <a:lnTo>
                    <a:pt x="0" y="353434"/>
                  </a:lnTo>
                  <a:lnTo>
                    <a:pt x="1947" y="395099"/>
                  </a:lnTo>
                  <a:lnTo>
                    <a:pt x="6959" y="418925"/>
                  </a:lnTo>
                  <a:lnTo>
                    <a:pt x="22444" y="441212"/>
                  </a:lnTo>
                  <a:lnTo>
                    <a:pt x="43755" y="460477"/>
                  </a:lnTo>
                  <a:lnTo>
                    <a:pt x="77823" y="477900"/>
                  </a:lnTo>
                  <a:lnTo>
                    <a:pt x="125092" y="488130"/>
                  </a:lnTo>
                  <a:lnTo>
                    <a:pt x="178352" y="485963"/>
                  </a:lnTo>
                  <a:lnTo>
                    <a:pt x="222942" y="484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2400497" y="13648223"/>
              <a:ext cx="10530" cy="42114"/>
            </a:xfrm>
            <a:custGeom>
              <a:avLst/>
              <a:gdLst/>
              <a:ahLst/>
              <a:cxnLst/>
              <a:rect l="0" t="0" r="0" b="0"/>
              <a:pathLst>
                <a:path w="10530" h="42114">
                  <a:moveTo>
                    <a:pt x="0" y="42113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2379440" y="13016514"/>
              <a:ext cx="31587" cy="52643"/>
            </a:xfrm>
            <a:custGeom>
              <a:avLst/>
              <a:gdLst/>
              <a:ahLst/>
              <a:cxnLst/>
              <a:rect l="0" t="0" r="0" b="0"/>
              <a:pathLst>
                <a:path w="31587" h="52643">
                  <a:moveTo>
                    <a:pt x="31586" y="52642"/>
                  </a:moveTo>
                  <a:lnTo>
                    <a:pt x="15945" y="3466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9" name="Group 598"/>
          <p:cNvGrpSpPr/>
          <p:nvPr/>
        </p:nvGrpSpPr>
        <p:grpSpPr>
          <a:xfrm>
            <a:off x="2642653" y="11089798"/>
            <a:ext cx="6957143" cy="1378698"/>
            <a:chOff x="2642653" y="11089798"/>
            <a:chExt cx="6957143" cy="1378698"/>
          </a:xfrm>
        </p:grpSpPr>
        <p:sp>
          <p:nvSpPr>
            <p:cNvPr id="540" name="Freeform 539"/>
            <p:cNvSpPr/>
            <p:nvPr/>
          </p:nvSpPr>
          <p:spPr>
            <a:xfrm>
              <a:off x="2653181" y="11425967"/>
              <a:ext cx="263053" cy="429144"/>
            </a:xfrm>
            <a:custGeom>
              <a:avLst/>
              <a:gdLst/>
              <a:ahLst/>
              <a:cxnLst/>
              <a:rect l="0" t="0" r="0" b="0"/>
              <a:pathLst>
                <a:path w="263053" h="429144">
                  <a:moveTo>
                    <a:pt x="84228" y="74443"/>
                  </a:moveTo>
                  <a:lnTo>
                    <a:pt x="84228" y="134825"/>
                  </a:lnTo>
                  <a:lnTo>
                    <a:pt x="84228" y="192550"/>
                  </a:lnTo>
                  <a:lnTo>
                    <a:pt x="84228" y="250987"/>
                  </a:lnTo>
                  <a:lnTo>
                    <a:pt x="87348" y="305346"/>
                  </a:lnTo>
                  <a:lnTo>
                    <a:pt x="95681" y="355377"/>
                  </a:lnTo>
                  <a:lnTo>
                    <a:pt x="105560" y="402957"/>
                  </a:lnTo>
                  <a:lnTo>
                    <a:pt x="110087" y="427509"/>
                  </a:lnTo>
                  <a:lnTo>
                    <a:pt x="109656" y="429143"/>
                  </a:lnTo>
                  <a:lnTo>
                    <a:pt x="106058" y="420430"/>
                  </a:lnTo>
                  <a:lnTo>
                    <a:pt x="90887" y="363692"/>
                  </a:lnTo>
                  <a:lnTo>
                    <a:pt x="78308" y="300771"/>
                  </a:lnTo>
                  <a:lnTo>
                    <a:pt x="75065" y="249388"/>
                  </a:lnTo>
                  <a:lnTo>
                    <a:pt x="74104" y="197118"/>
                  </a:lnTo>
                  <a:lnTo>
                    <a:pt x="74990" y="145755"/>
                  </a:lnTo>
                  <a:lnTo>
                    <a:pt x="85176" y="89005"/>
                  </a:lnTo>
                  <a:lnTo>
                    <a:pt x="98157" y="54580"/>
                  </a:lnTo>
                  <a:lnTo>
                    <a:pt x="111476" y="34030"/>
                  </a:lnTo>
                  <a:lnTo>
                    <a:pt x="129094" y="17097"/>
                  </a:lnTo>
                  <a:lnTo>
                    <a:pt x="164332" y="0"/>
                  </a:lnTo>
                  <a:lnTo>
                    <a:pt x="193920" y="803"/>
                  </a:lnTo>
                  <a:lnTo>
                    <a:pt x="209998" y="4293"/>
                  </a:lnTo>
                  <a:lnTo>
                    <a:pt x="223057" y="12467"/>
                  </a:lnTo>
                  <a:lnTo>
                    <a:pt x="243806" y="37150"/>
                  </a:lnTo>
                  <a:lnTo>
                    <a:pt x="263052" y="83930"/>
                  </a:lnTo>
                  <a:lnTo>
                    <a:pt x="259632" y="117654"/>
                  </a:lnTo>
                  <a:lnTo>
                    <a:pt x="245244" y="150970"/>
                  </a:lnTo>
                  <a:lnTo>
                    <a:pt x="200998" y="204246"/>
                  </a:lnTo>
                  <a:lnTo>
                    <a:pt x="162501" y="230277"/>
                  </a:lnTo>
                  <a:lnTo>
                    <a:pt x="108268" y="254443"/>
                  </a:lnTo>
                  <a:lnTo>
                    <a:pt x="63405" y="255548"/>
                  </a:lnTo>
                  <a:lnTo>
                    <a:pt x="39489" y="248131"/>
                  </a:lnTo>
                  <a:lnTo>
                    <a:pt x="0" y="2218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3003504" y="11406405"/>
              <a:ext cx="281388" cy="230876"/>
            </a:xfrm>
            <a:custGeom>
              <a:avLst/>
              <a:gdLst/>
              <a:ahLst/>
              <a:cxnLst/>
              <a:rect l="0" t="0" r="0" b="0"/>
              <a:pathLst>
                <a:path w="281388" h="230876">
                  <a:moveTo>
                    <a:pt x="176102" y="51890"/>
                  </a:moveTo>
                  <a:lnTo>
                    <a:pt x="181692" y="35123"/>
                  </a:lnTo>
                  <a:lnTo>
                    <a:pt x="181316" y="17533"/>
                  </a:lnTo>
                  <a:lnTo>
                    <a:pt x="179578" y="7928"/>
                  </a:lnTo>
                  <a:lnTo>
                    <a:pt x="172571" y="2695"/>
                  </a:lnTo>
                  <a:lnTo>
                    <a:pt x="149186" y="0"/>
                  </a:lnTo>
                  <a:lnTo>
                    <a:pt x="125535" y="8941"/>
                  </a:lnTo>
                  <a:lnTo>
                    <a:pt x="71091" y="53167"/>
                  </a:lnTo>
                  <a:lnTo>
                    <a:pt x="23800" y="104701"/>
                  </a:lnTo>
                  <a:lnTo>
                    <a:pt x="6843" y="141758"/>
                  </a:lnTo>
                  <a:lnTo>
                    <a:pt x="0" y="187963"/>
                  </a:lnTo>
                  <a:lnTo>
                    <a:pt x="2549" y="201097"/>
                  </a:lnTo>
                  <a:lnTo>
                    <a:pt x="14739" y="221930"/>
                  </a:lnTo>
                  <a:lnTo>
                    <a:pt x="24073" y="227252"/>
                  </a:lnTo>
                  <a:lnTo>
                    <a:pt x="46923" y="230045"/>
                  </a:lnTo>
                  <a:lnTo>
                    <a:pt x="91683" y="213862"/>
                  </a:lnTo>
                  <a:lnTo>
                    <a:pt x="142181" y="178302"/>
                  </a:lnTo>
                  <a:lnTo>
                    <a:pt x="156347" y="163055"/>
                  </a:lnTo>
                  <a:lnTo>
                    <a:pt x="187515" y="103908"/>
                  </a:lnTo>
                  <a:lnTo>
                    <a:pt x="188390" y="104116"/>
                  </a:lnTo>
                  <a:lnTo>
                    <a:pt x="186979" y="135256"/>
                  </a:lnTo>
                  <a:lnTo>
                    <a:pt x="197912" y="178626"/>
                  </a:lnTo>
                  <a:lnTo>
                    <a:pt x="212702" y="202194"/>
                  </a:lnTo>
                  <a:lnTo>
                    <a:pt x="221559" y="211755"/>
                  </a:lnTo>
                  <a:lnTo>
                    <a:pt x="243878" y="222377"/>
                  </a:lnTo>
                  <a:lnTo>
                    <a:pt x="281387" y="2308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3379648" y="11458295"/>
              <a:ext cx="94757" cy="189514"/>
            </a:xfrm>
            <a:custGeom>
              <a:avLst/>
              <a:gdLst/>
              <a:ahLst/>
              <a:cxnLst/>
              <a:rect l="0" t="0" r="0" b="0"/>
              <a:pathLst>
                <a:path w="94757" h="189514">
                  <a:moveTo>
                    <a:pt x="0" y="0"/>
                  </a:moveTo>
                  <a:lnTo>
                    <a:pt x="11453" y="48931"/>
                  </a:lnTo>
                  <a:lnTo>
                    <a:pt x="24749" y="102472"/>
                  </a:lnTo>
                  <a:lnTo>
                    <a:pt x="40980" y="146843"/>
                  </a:lnTo>
                  <a:lnTo>
                    <a:pt x="56818" y="168209"/>
                  </a:lnTo>
                  <a:lnTo>
                    <a:pt x="72435" y="180045"/>
                  </a:lnTo>
                  <a:lnTo>
                    <a:pt x="94756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3432290" y="11437238"/>
              <a:ext cx="94758" cy="410613"/>
            </a:xfrm>
            <a:custGeom>
              <a:avLst/>
              <a:gdLst/>
              <a:ahLst/>
              <a:cxnLst/>
              <a:rect l="0" t="0" r="0" b="0"/>
              <a:pathLst>
                <a:path w="94758" h="410613">
                  <a:moveTo>
                    <a:pt x="94757" y="0"/>
                  </a:moveTo>
                  <a:lnTo>
                    <a:pt x="83304" y="59359"/>
                  </a:lnTo>
                  <a:lnTo>
                    <a:pt x="70008" y="115710"/>
                  </a:lnTo>
                  <a:lnTo>
                    <a:pt x="59608" y="165956"/>
                  </a:lnTo>
                  <a:lnTo>
                    <a:pt x="45613" y="228101"/>
                  </a:lnTo>
                  <a:lnTo>
                    <a:pt x="35092" y="277116"/>
                  </a:lnTo>
                  <a:lnTo>
                    <a:pt x="21057" y="336192"/>
                  </a:lnTo>
                  <a:lnTo>
                    <a:pt x="4679" y="395093"/>
                  </a:lnTo>
                  <a:lnTo>
                    <a:pt x="0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3896574" y="11210751"/>
              <a:ext cx="231358" cy="458115"/>
            </a:xfrm>
            <a:custGeom>
              <a:avLst/>
              <a:gdLst/>
              <a:ahLst/>
              <a:cxnLst/>
              <a:rect l="0" t="0" r="0" b="0"/>
              <a:pathLst>
                <a:path w="231358" h="458115">
                  <a:moveTo>
                    <a:pt x="167426" y="121202"/>
                  </a:moveTo>
                  <a:lnTo>
                    <a:pt x="205799" y="62586"/>
                  </a:lnTo>
                  <a:lnTo>
                    <a:pt x="230552" y="24052"/>
                  </a:lnTo>
                  <a:lnTo>
                    <a:pt x="231357" y="4325"/>
                  </a:lnTo>
                  <a:lnTo>
                    <a:pt x="224085" y="0"/>
                  </a:lnTo>
                  <a:lnTo>
                    <a:pt x="197287" y="1434"/>
                  </a:lnTo>
                  <a:lnTo>
                    <a:pt x="148108" y="21419"/>
                  </a:lnTo>
                  <a:lnTo>
                    <a:pt x="93956" y="60373"/>
                  </a:lnTo>
                  <a:lnTo>
                    <a:pt x="44234" y="122435"/>
                  </a:lnTo>
                  <a:lnTo>
                    <a:pt x="19220" y="177598"/>
                  </a:lnTo>
                  <a:lnTo>
                    <a:pt x="4183" y="240790"/>
                  </a:lnTo>
                  <a:lnTo>
                    <a:pt x="0" y="299546"/>
                  </a:lnTo>
                  <a:lnTo>
                    <a:pt x="4763" y="356212"/>
                  </a:lnTo>
                  <a:lnTo>
                    <a:pt x="18139" y="404061"/>
                  </a:lnTo>
                  <a:lnTo>
                    <a:pt x="35585" y="434299"/>
                  </a:lnTo>
                  <a:lnTo>
                    <a:pt x="62141" y="458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3790259" y="11481872"/>
              <a:ext cx="401274" cy="201132"/>
            </a:xfrm>
            <a:custGeom>
              <a:avLst/>
              <a:gdLst/>
              <a:ahLst/>
              <a:cxnLst/>
              <a:rect l="0" t="0" r="0" b="0"/>
              <a:pathLst>
                <a:path w="401274" h="201132">
                  <a:moveTo>
                    <a:pt x="0" y="29066"/>
                  </a:moveTo>
                  <a:lnTo>
                    <a:pt x="60730" y="14412"/>
                  </a:lnTo>
                  <a:lnTo>
                    <a:pt x="114422" y="2037"/>
                  </a:lnTo>
                  <a:lnTo>
                    <a:pt x="153876" y="0"/>
                  </a:lnTo>
                  <a:lnTo>
                    <a:pt x="215626" y="12312"/>
                  </a:lnTo>
                  <a:lnTo>
                    <a:pt x="236604" y="25130"/>
                  </a:lnTo>
                  <a:lnTo>
                    <a:pt x="252556" y="42525"/>
                  </a:lnTo>
                  <a:lnTo>
                    <a:pt x="263545" y="61954"/>
                  </a:lnTo>
                  <a:lnTo>
                    <a:pt x="266090" y="88526"/>
                  </a:lnTo>
                  <a:lnTo>
                    <a:pt x="269370" y="147655"/>
                  </a:lnTo>
                  <a:lnTo>
                    <a:pt x="278035" y="184697"/>
                  </a:lnTo>
                  <a:lnTo>
                    <a:pt x="284793" y="192481"/>
                  </a:lnTo>
                  <a:lnTo>
                    <a:pt x="304779" y="201131"/>
                  </a:lnTo>
                  <a:lnTo>
                    <a:pt x="326140" y="198737"/>
                  </a:lnTo>
                  <a:lnTo>
                    <a:pt x="361017" y="181115"/>
                  </a:lnTo>
                  <a:lnTo>
                    <a:pt x="374039" y="172545"/>
                  </a:lnTo>
                  <a:lnTo>
                    <a:pt x="391628" y="150547"/>
                  </a:lnTo>
                  <a:lnTo>
                    <a:pt x="401005" y="126341"/>
                  </a:lnTo>
                  <a:lnTo>
                    <a:pt x="401273" y="103884"/>
                  </a:lnTo>
                  <a:lnTo>
                    <a:pt x="388134" y="82206"/>
                  </a:lnTo>
                  <a:lnTo>
                    <a:pt x="343961" y="38707"/>
                  </a:lnTo>
                  <a:lnTo>
                    <a:pt x="324837" y="28281"/>
                  </a:lnTo>
                  <a:lnTo>
                    <a:pt x="269493" y="20462"/>
                  </a:lnTo>
                  <a:lnTo>
                    <a:pt x="221099" y="185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4290038" y="11451201"/>
              <a:ext cx="374088" cy="198238"/>
            </a:xfrm>
            <a:custGeom>
              <a:avLst/>
              <a:gdLst/>
              <a:ahLst/>
              <a:cxnLst/>
              <a:rect l="0" t="0" r="0" b="0"/>
              <a:pathLst>
                <a:path w="374088" h="198238">
                  <a:moveTo>
                    <a:pt x="5589" y="186079"/>
                  </a:moveTo>
                  <a:lnTo>
                    <a:pt x="0" y="169312"/>
                  </a:lnTo>
                  <a:lnTo>
                    <a:pt x="4442" y="115393"/>
                  </a:lnTo>
                  <a:lnTo>
                    <a:pt x="15648" y="67909"/>
                  </a:lnTo>
                  <a:lnTo>
                    <a:pt x="31116" y="42312"/>
                  </a:lnTo>
                  <a:lnTo>
                    <a:pt x="52810" y="25477"/>
                  </a:lnTo>
                  <a:lnTo>
                    <a:pt x="65146" y="19349"/>
                  </a:lnTo>
                  <a:lnTo>
                    <a:pt x="91330" y="18780"/>
                  </a:lnTo>
                  <a:lnTo>
                    <a:pt x="116226" y="26326"/>
                  </a:lnTo>
                  <a:lnTo>
                    <a:pt x="135090" y="37478"/>
                  </a:lnTo>
                  <a:lnTo>
                    <a:pt x="186315" y="95617"/>
                  </a:lnTo>
                  <a:lnTo>
                    <a:pt x="222264" y="113002"/>
                  </a:lnTo>
                  <a:lnTo>
                    <a:pt x="245779" y="115386"/>
                  </a:lnTo>
                  <a:lnTo>
                    <a:pt x="256962" y="114384"/>
                  </a:lnTo>
                  <a:lnTo>
                    <a:pt x="295059" y="96206"/>
                  </a:lnTo>
                  <a:lnTo>
                    <a:pt x="330394" y="68593"/>
                  </a:lnTo>
                  <a:lnTo>
                    <a:pt x="342970" y="45345"/>
                  </a:lnTo>
                  <a:lnTo>
                    <a:pt x="346323" y="32595"/>
                  </a:lnTo>
                  <a:lnTo>
                    <a:pt x="345049" y="21755"/>
                  </a:lnTo>
                  <a:lnTo>
                    <a:pt x="334275" y="3472"/>
                  </a:lnTo>
                  <a:lnTo>
                    <a:pt x="324149" y="0"/>
                  </a:lnTo>
                  <a:lnTo>
                    <a:pt x="284291" y="5122"/>
                  </a:lnTo>
                  <a:lnTo>
                    <a:pt x="238196" y="21046"/>
                  </a:lnTo>
                  <a:lnTo>
                    <a:pt x="217764" y="34352"/>
                  </a:lnTo>
                  <a:lnTo>
                    <a:pt x="194278" y="61575"/>
                  </a:lnTo>
                  <a:lnTo>
                    <a:pt x="171351" y="112621"/>
                  </a:lnTo>
                  <a:lnTo>
                    <a:pt x="170118" y="133543"/>
                  </a:lnTo>
                  <a:lnTo>
                    <a:pt x="174639" y="154541"/>
                  </a:lnTo>
                  <a:lnTo>
                    <a:pt x="184448" y="175571"/>
                  </a:lnTo>
                  <a:lnTo>
                    <a:pt x="202845" y="190378"/>
                  </a:lnTo>
                  <a:lnTo>
                    <a:pt x="214302" y="195963"/>
                  </a:lnTo>
                  <a:lnTo>
                    <a:pt x="263962" y="198237"/>
                  </a:lnTo>
                  <a:lnTo>
                    <a:pt x="319578" y="181288"/>
                  </a:lnTo>
                  <a:lnTo>
                    <a:pt x="374087" y="1650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4769410" y="11468824"/>
              <a:ext cx="10529" cy="200042"/>
            </a:xfrm>
            <a:custGeom>
              <a:avLst/>
              <a:gdLst/>
              <a:ahLst/>
              <a:cxnLst/>
              <a:rect l="0" t="0" r="0" b="0"/>
              <a:pathLst>
                <a:path w="10529" h="200042">
                  <a:moveTo>
                    <a:pt x="10528" y="0"/>
                  </a:moveTo>
                  <a:lnTo>
                    <a:pt x="2195" y="54145"/>
                  </a:lnTo>
                  <a:lnTo>
                    <a:pt x="650" y="101441"/>
                  </a:lnTo>
                  <a:lnTo>
                    <a:pt x="192" y="153669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4843109" y="1138459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4888435" y="11445592"/>
              <a:ext cx="236423" cy="396750"/>
            </a:xfrm>
            <a:custGeom>
              <a:avLst/>
              <a:gdLst/>
              <a:ahLst/>
              <a:cxnLst/>
              <a:rect l="0" t="0" r="0" b="0"/>
              <a:pathLst>
                <a:path w="236423" h="396750">
                  <a:moveTo>
                    <a:pt x="186301" y="33760"/>
                  </a:moveTo>
                  <a:lnTo>
                    <a:pt x="180712" y="16993"/>
                  </a:lnTo>
                  <a:lnTo>
                    <a:pt x="174386" y="10884"/>
                  </a:lnTo>
                  <a:lnTo>
                    <a:pt x="154879" y="976"/>
                  </a:lnTo>
                  <a:lnTo>
                    <a:pt x="112000" y="0"/>
                  </a:lnTo>
                  <a:lnTo>
                    <a:pt x="62250" y="18297"/>
                  </a:lnTo>
                  <a:lnTo>
                    <a:pt x="27233" y="40357"/>
                  </a:lnTo>
                  <a:lnTo>
                    <a:pt x="13049" y="57749"/>
                  </a:lnTo>
                  <a:lnTo>
                    <a:pt x="7629" y="67301"/>
                  </a:lnTo>
                  <a:lnTo>
                    <a:pt x="0" y="114278"/>
                  </a:lnTo>
                  <a:lnTo>
                    <a:pt x="3329" y="155884"/>
                  </a:lnTo>
                  <a:lnTo>
                    <a:pt x="14903" y="176165"/>
                  </a:lnTo>
                  <a:lnTo>
                    <a:pt x="22902" y="184848"/>
                  </a:lnTo>
                  <a:lnTo>
                    <a:pt x="34085" y="189468"/>
                  </a:lnTo>
                  <a:lnTo>
                    <a:pt x="62107" y="191481"/>
                  </a:lnTo>
                  <a:lnTo>
                    <a:pt x="110768" y="174859"/>
                  </a:lnTo>
                  <a:lnTo>
                    <a:pt x="151053" y="142118"/>
                  </a:lnTo>
                  <a:lnTo>
                    <a:pt x="174037" y="108370"/>
                  </a:lnTo>
                  <a:lnTo>
                    <a:pt x="196139" y="54937"/>
                  </a:lnTo>
                  <a:lnTo>
                    <a:pt x="199878" y="44369"/>
                  </a:lnTo>
                  <a:lnTo>
                    <a:pt x="202372" y="44342"/>
                  </a:lnTo>
                  <a:lnTo>
                    <a:pt x="206701" y="101835"/>
                  </a:lnTo>
                  <a:lnTo>
                    <a:pt x="208398" y="156868"/>
                  </a:lnTo>
                  <a:lnTo>
                    <a:pt x="218785" y="209680"/>
                  </a:lnTo>
                  <a:lnTo>
                    <a:pt x="232102" y="259843"/>
                  </a:lnTo>
                  <a:lnTo>
                    <a:pt x="236422" y="322048"/>
                  </a:lnTo>
                  <a:lnTo>
                    <a:pt x="228968" y="363934"/>
                  </a:lnTo>
                  <a:lnTo>
                    <a:pt x="218522" y="383666"/>
                  </a:lnTo>
                  <a:lnTo>
                    <a:pt x="208952" y="389863"/>
                  </a:lnTo>
                  <a:lnTo>
                    <a:pt x="182720" y="396749"/>
                  </a:lnTo>
                  <a:lnTo>
                    <a:pt x="129478" y="395037"/>
                  </a:lnTo>
                  <a:lnTo>
                    <a:pt x="70095" y="377911"/>
                  </a:lnTo>
                  <a:lnTo>
                    <a:pt x="49431" y="3706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5211606" y="11446618"/>
              <a:ext cx="263214" cy="220252"/>
            </a:xfrm>
            <a:custGeom>
              <a:avLst/>
              <a:gdLst/>
              <a:ahLst/>
              <a:cxnLst/>
              <a:rect l="0" t="0" r="0" b="0"/>
              <a:pathLst>
                <a:path w="263214" h="220252">
                  <a:moveTo>
                    <a:pt x="0" y="22206"/>
                  </a:moveTo>
                  <a:lnTo>
                    <a:pt x="3120" y="64898"/>
                  </a:lnTo>
                  <a:lnTo>
                    <a:pt x="9553" y="127783"/>
                  </a:lnTo>
                  <a:lnTo>
                    <a:pt x="10240" y="180999"/>
                  </a:lnTo>
                  <a:lnTo>
                    <a:pt x="11613" y="219254"/>
                  </a:lnTo>
                  <a:lnTo>
                    <a:pt x="13591" y="220251"/>
                  </a:lnTo>
                  <a:lnTo>
                    <a:pt x="16080" y="217407"/>
                  </a:lnTo>
                  <a:lnTo>
                    <a:pt x="21244" y="165919"/>
                  </a:lnTo>
                  <a:lnTo>
                    <a:pt x="29197" y="115194"/>
                  </a:lnTo>
                  <a:lnTo>
                    <a:pt x="36703" y="66051"/>
                  </a:lnTo>
                  <a:lnTo>
                    <a:pt x="57279" y="27658"/>
                  </a:lnTo>
                  <a:lnTo>
                    <a:pt x="78880" y="9811"/>
                  </a:lnTo>
                  <a:lnTo>
                    <a:pt x="102908" y="320"/>
                  </a:lnTo>
                  <a:lnTo>
                    <a:pt x="125286" y="0"/>
                  </a:lnTo>
                  <a:lnTo>
                    <a:pt x="150050" y="13117"/>
                  </a:lnTo>
                  <a:lnTo>
                    <a:pt x="192897" y="54075"/>
                  </a:lnTo>
                  <a:lnTo>
                    <a:pt x="229262" y="111398"/>
                  </a:lnTo>
                  <a:lnTo>
                    <a:pt x="251911" y="168062"/>
                  </a:lnTo>
                  <a:lnTo>
                    <a:pt x="263213" y="2117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5666321" y="11300368"/>
              <a:ext cx="185379" cy="350251"/>
            </a:xfrm>
            <a:custGeom>
              <a:avLst/>
              <a:gdLst/>
              <a:ahLst/>
              <a:cxnLst/>
              <a:rect l="0" t="0" r="0" b="0"/>
              <a:pathLst>
                <a:path w="185379" h="350251">
                  <a:moveTo>
                    <a:pt x="176995" y="0"/>
                  </a:moveTo>
                  <a:lnTo>
                    <a:pt x="176995" y="60384"/>
                  </a:lnTo>
                  <a:lnTo>
                    <a:pt x="176995" y="111869"/>
                  </a:lnTo>
                  <a:lnTo>
                    <a:pt x="176995" y="171186"/>
                  </a:lnTo>
                  <a:lnTo>
                    <a:pt x="176995" y="225027"/>
                  </a:lnTo>
                  <a:lnTo>
                    <a:pt x="184231" y="279933"/>
                  </a:lnTo>
                  <a:lnTo>
                    <a:pt x="185329" y="279039"/>
                  </a:lnTo>
                  <a:lnTo>
                    <a:pt x="185378" y="264397"/>
                  </a:lnTo>
                  <a:lnTo>
                    <a:pt x="176489" y="224439"/>
                  </a:lnTo>
                  <a:lnTo>
                    <a:pt x="161562" y="196457"/>
                  </a:lnTo>
                  <a:lnTo>
                    <a:pt x="143230" y="177781"/>
                  </a:lnTo>
                  <a:lnTo>
                    <a:pt x="133428" y="171164"/>
                  </a:lnTo>
                  <a:lnTo>
                    <a:pt x="110059" y="166929"/>
                  </a:lnTo>
                  <a:lnTo>
                    <a:pt x="86414" y="170117"/>
                  </a:lnTo>
                  <a:lnTo>
                    <a:pt x="59950" y="185066"/>
                  </a:lnTo>
                  <a:lnTo>
                    <a:pt x="22877" y="217928"/>
                  </a:lnTo>
                  <a:lnTo>
                    <a:pt x="1609" y="255513"/>
                  </a:lnTo>
                  <a:lnTo>
                    <a:pt x="0" y="283967"/>
                  </a:lnTo>
                  <a:lnTo>
                    <a:pt x="2847" y="298106"/>
                  </a:lnTo>
                  <a:lnTo>
                    <a:pt x="18487" y="320054"/>
                  </a:lnTo>
                  <a:lnTo>
                    <a:pt x="50482" y="342445"/>
                  </a:lnTo>
                  <a:lnTo>
                    <a:pt x="61067" y="347619"/>
                  </a:lnTo>
                  <a:lnTo>
                    <a:pt x="82188" y="350250"/>
                  </a:lnTo>
                  <a:lnTo>
                    <a:pt x="135521" y="342406"/>
                  </a:lnTo>
                  <a:lnTo>
                    <a:pt x="166467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5853845" y="116372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5948601" y="11426947"/>
              <a:ext cx="263214" cy="223906"/>
            </a:xfrm>
            <a:custGeom>
              <a:avLst/>
              <a:gdLst/>
              <a:ahLst/>
              <a:cxnLst/>
              <a:rect l="0" t="0" r="0" b="0"/>
              <a:pathLst>
                <a:path w="263214" h="223906">
                  <a:moveTo>
                    <a:pt x="0" y="105048"/>
                  </a:moveTo>
                  <a:lnTo>
                    <a:pt x="11178" y="121816"/>
                  </a:lnTo>
                  <a:lnTo>
                    <a:pt x="29145" y="133168"/>
                  </a:lnTo>
                  <a:lnTo>
                    <a:pt x="40487" y="137832"/>
                  </a:lnTo>
                  <a:lnTo>
                    <a:pt x="65568" y="139897"/>
                  </a:lnTo>
                  <a:lnTo>
                    <a:pt x="125271" y="128658"/>
                  </a:lnTo>
                  <a:lnTo>
                    <a:pt x="157610" y="116463"/>
                  </a:lnTo>
                  <a:lnTo>
                    <a:pt x="178844" y="100763"/>
                  </a:lnTo>
                  <a:lnTo>
                    <a:pt x="199350" y="72192"/>
                  </a:lnTo>
                  <a:lnTo>
                    <a:pt x="202464" y="48722"/>
                  </a:lnTo>
                  <a:lnTo>
                    <a:pt x="201657" y="35911"/>
                  </a:lnTo>
                  <a:lnTo>
                    <a:pt x="191401" y="15439"/>
                  </a:lnTo>
                  <a:lnTo>
                    <a:pt x="183753" y="6704"/>
                  </a:lnTo>
                  <a:lnTo>
                    <a:pt x="173975" y="2051"/>
                  </a:lnTo>
                  <a:lnTo>
                    <a:pt x="150632" y="0"/>
                  </a:lnTo>
                  <a:lnTo>
                    <a:pt x="111182" y="11011"/>
                  </a:lnTo>
                  <a:lnTo>
                    <a:pt x="81036" y="29092"/>
                  </a:lnTo>
                  <a:lnTo>
                    <a:pt x="67991" y="45554"/>
                  </a:lnTo>
                  <a:lnTo>
                    <a:pt x="62875" y="54857"/>
                  </a:lnTo>
                  <a:lnTo>
                    <a:pt x="55675" y="101485"/>
                  </a:lnTo>
                  <a:lnTo>
                    <a:pt x="61647" y="154907"/>
                  </a:lnTo>
                  <a:lnTo>
                    <a:pt x="71948" y="187281"/>
                  </a:lnTo>
                  <a:lnTo>
                    <a:pt x="83060" y="204377"/>
                  </a:lnTo>
                  <a:lnTo>
                    <a:pt x="102036" y="216655"/>
                  </a:lnTo>
                  <a:lnTo>
                    <a:pt x="113648" y="221566"/>
                  </a:lnTo>
                  <a:lnTo>
                    <a:pt x="139027" y="223905"/>
                  </a:lnTo>
                  <a:lnTo>
                    <a:pt x="164736" y="219875"/>
                  </a:lnTo>
                  <a:lnTo>
                    <a:pt x="197770" y="204452"/>
                  </a:lnTo>
                  <a:lnTo>
                    <a:pt x="254440" y="155458"/>
                  </a:lnTo>
                  <a:lnTo>
                    <a:pt x="263213" y="147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6277419" y="11289840"/>
              <a:ext cx="166684" cy="315856"/>
            </a:xfrm>
            <a:custGeom>
              <a:avLst/>
              <a:gdLst/>
              <a:ahLst/>
              <a:cxnLst/>
              <a:rect l="0" t="0" r="0" b="0"/>
              <a:pathLst>
                <a:path w="166684" h="315856">
                  <a:moveTo>
                    <a:pt x="8094" y="0"/>
                  </a:moveTo>
                  <a:lnTo>
                    <a:pt x="15329" y="51603"/>
                  </a:lnTo>
                  <a:lnTo>
                    <a:pt x="17647" y="112645"/>
                  </a:lnTo>
                  <a:lnTo>
                    <a:pt x="18334" y="161928"/>
                  </a:lnTo>
                  <a:lnTo>
                    <a:pt x="18565" y="220502"/>
                  </a:lnTo>
                  <a:lnTo>
                    <a:pt x="17445" y="283021"/>
                  </a:lnTo>
                  <a:lnTo>
                    <a:pt x="15498" y="283437"/>
                  </a:lnTo>
                  <a:lnTo>
                    <a:pt x="10215" y="274541"/>
                  </a:lnTo>
                  <a:lnTo>
                    <a:pt x="3968" y="258888"/>
                  </a:lnTo>
                  <a:lnTo>
                    <a:pt x="0" y="198537"/>
                  </a:lnTo>
                  <a:lnTo>
                    <a:pt x="12387" y="138059"/>
                  </a:lnTo>
                  <a:lnTo>
                    <a:pt x="33543" y="105637"/>
                  </a:lnTo>
                  <a:lnTo>
                    <a:pt x="55280" y="93742"/>
                  </a:lnTo>
                  <a:lnTo>
                    <a:pt x="67627" y="90570"/>
                  </a:lnTo>
                  <a:lnTo>
                    <a:pt x="93825" y="96405"/>
                  </a:lnTo>
                  <a:lnTo>
                    <a:pt x="137593" y="123158"/>
                  </a:lnTo>
                  <a:lnTo>
                    <a:pt x="161368" y="155165"/>
                  </a:lnTo>
                  <a:lnTo>
                    <a:pt x="166683" y="183995"/>
                  </a:lnTo>
                  <a:lnTo>
                    <a:pt x="162806" y="215137"/>
                  </a:lnTo>
                  <a:lnTo>
                    <a:pt x="149385" y="244575"/>
                  </a:lnTo>
                  <a:lnTo>
                    <a:pt x="125482" y="267017"/>
                  </a:lnTo>
                  <a:lnTo>
                    <a:pt x="62477" y="300488"/>
                  </a:lnTo>
                  <a:lnTo>
                    <a:pt x="18623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6464498" y="11279311"/>
              <a:ext cx="19793" cy="294799"/>
            </a:xfrm>
            <a:custGeom>
              <a:avLst/>
              <a:gdLst/>
              <a:ahLst/>
              <a:cxnLst/>
              <a:rect l="0" t="0" r="0" b="0"/>
              <a:pathLst>
                <a:path w="19793" h="294799">
                  <a:moveTo>
                    <a:pt x="0" y="0"/>
                  </a:moveTo>
                  <a:lnTo>
                    <a:pt x="16788" y="58554"/>
                  </a:lnTo>
                  <a:lnTo>
                    <a:pt x="19792" y="114706"/>
                  </a:lnTo>
                  <a:lnTo>
                    <a:pt x="19512" y="164878"/>
                  </a:lnTo>
                  <a:lnTo>
                    <a:pt x="13710" y="220818"/>
                  </a:lnTo>
                  <a:lnTo>
                    <a:pt x="11156" y="273469"/>
                  </a:lnTo>
                  <a:lnTo>
                    <a:pt x="10528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6380270" y="11405653"/>
              <a:ext cx="63172" cy="1"/>
            </a:xfrm>
            <a:custGeom>
              <a:avLst/>
              <a:gdLst/>
              <a:ahLst/>
              <a:cxnLst/>
              <a:rect l="0" t="0" r="0" b="0"/>
              <a:pathLst>
                <a:path w="63172" h="1">
                  <a:moveTo>
                    <a:pt x="0" y="0"/>
                  </a:move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6685596" y="11458295"/>
              <a:ext cx="105286" cy="13548"/>
            </a:xfrm>
            <a:custGeom>
              <a:avLst/>
              <a:gdLst/>
              <a:ahLst/>
              <a:cxnLst/>
              <a:rect l="0" t="0" r="0" b="0"/>
              <a:pathLst>
                <a:path w="105286" h="13548">
                  <a:moveTo>
                    <a:pt x="0" y="0"/>
                  </a:moveTo>
                  <a:lnTo>
                    <a:pt x="11178" y="11179"/>
                  </a:lnTo>
                  <a:lnTo>
                    <a:pt x="32264" y="13547"/>
                  </a:lnTo>
                  <a:lnTo>
                    <a:pt x="70782" y="11424"/>
                  </a:lnTo>
                  <a:lnTo>
                    <a:pt x="105285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6732173" y="11353011"/>
              <a:ext cx="37652" cy="273742"/>
            </a:xfrm>
            <a:custGeom>
              <a:avLst/>
              <a:gdLst/>
              <a:ahLst/>
              <a:cxnLst/>
              <a:rect l="0" t="0" r="0" b="0"/>
              <a:pathLst>
                <a:path w="37652" h="273742">
                  <a:moveTo>
                    <a:pt x="6065" y="0"/>
                  </a:moveTo>
                  <a:lnTo>
                    <a:pt x="2946" y="48931"/>
                  </a:lnTo>
                  <a:lnTo>
                    <a:pt x="0" y="77899"/>
                  </a:lnTo>
                  <a:lnTo>
                    <a:pt x="10625" y="136036"/>
                  </a:lnTo>
                  <a:lnTo>
                    <a:pt x="20415" y="184976"/>
                  </a:lnTo>
                  <a:lnTo>
                    <a:pt x="34573" y="247580"/>
                  </a:lnTo>
                  <a:lnTo>
                    <a:pt x="37651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6969865" y="11384596"/>
              <a:ext cx="1" cy="252685"/>
            </a:xfrm>
            <a:custGeom>
              <a:avLst/>
              <a:gdLst/>
              <a:ahLst/>
              <a:cxnLst/>
              <a:rect l="0" t="0" r="0" b="0"/>
              <a:pathLst>
                <a:path w="1" h="252685">
                  <a:moveTo>
                    <a:pt x="0" y="0"/>
                  </a:moveTo>
                  <a:lnTo>
                    <a:pt x="0" y="51603"/>
                  </a:lnTo>
                  <a:lnTo>
                    <a:pt x="0" y="114985"/>
                  </a:lnTo>
                  <a:lnTo>
                    <a:pt x="0" y="176399"/>
                  </a:lnTo>
                  <a:lnTo>
                    <a:pt x="0" y="230900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7033037" y="11279311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7097508" y="11382301"/>
              <a:ext cx="209270" cy="244452"/>
            </a:xfrm>
            <a:custGeom>
              <a:avLst/>
              <a:gdLst/>
              <a:ahLst/>
              <a:cxnLst/>
              <a:rect l="0" t="0" r="0" b="0"/>
              <a:pathLst>
                <a:path w="209270" h="244452">
                  <a:moveTo>
                    <a:pt x="19757" y="212865"/>
                  </a:moveTo>
                  <a:lnTo>
                    <a:pt x="5285" y="178073"/>
                  </a:lnTo>
                  <a:lnTo>
                    <a:pt x="0" y="116089"/>
                  </a:lnTo>
                  <a:lnTo>
                    <a:pt x="4545" y="58698"/>
                  </a:lnTo>
                  <a:lnTo>
                    <a:pt x="19624" y="35552"/>
                  </a:lnTo>
                  <a:lnTo>
                    <a:pt x="41924" y="15906"/>
                  </a:lnTo>
                  <a:lnTo>
                    <a:pt x="67434" y="3275"/>
                  </a:lnTo>
                  <a:lnTo>
                    <a:pt x="94369" y="0"/>
                  </a:lnTo>
                  <a:lnTo>
                    <a:pt x="119598" y="3615"/>
                  </a:lnTo>
                  <a:lnTo>
                    <a:pt x="146955" y="18804"/>
                  </a:lnTo>
                  <a:lnTo>
                    <a:pt x="162467" y="31470"/>
                  </a:lnTo>
                  <a:lnTo>
                    <a:pt x="174040" y="51137"/>
                  </a:lnTo>
                  <a:lnTo>
                    <a:pt x="194752" y="107079"/>
                  </a:lnTo>
                  <a:lnTo>
                    <a:pt x="204448" y="142527"/>
                  </a:lnTo>
                  <a:lnTo>
                    <a:pt x="207841" y="192414"/>
                  </a:lnTo>
                  <a:lnTo>
                    <a:pt x="209269" y="2444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7412062" y="11237197"/>
              <a:ext cx="20408" cy="379027"/>
            </a:xfrm>
            <a:custGeom>
              <a:avLst/>
              <a:gdLst/>
              <a:ahLst/>
              <a:cxnLst/>
              <a:rect l="0" t="0" r="0" b="0"/>
              <a:pathLst>
                <a:path w="20408" h="379027">
                  <a:moveTo>
                    <a:pt x="10529" y="0"/>
                  </a:moveTo>
                  <a:lnTo>
                    <a:pt x="13648" y="62478"/>
                  </a:lnTo>
                  <a:lnTo>
                    <a:pt x="18862" y="117558"/>
                  </a:lnTo>
                  <a:lnTo>
                    <a:pt x="20407" y="180671"/>
                  </a:lnTo>
                  <a:lnTo>
                    <a:pt x="15340" y="243918"/>
                  </a:lnTo>
                  <a:lnTo>
                    <a:pt x="10310" y="301472"/>
                  </a:lnTo>
                  <a:lnTo>
                    <a:pt x="2384" y="351662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7317306" y="11352302"/>
              <a:ext cx="368499" cy="242211"/>
            </a:xfrm>
            <a:custGeom>
              <a:avLst/>
              <a:gdLst/>
              <a:ahLst/>
              <a:cxnLst/>
              <a:rect l="0" t="0" r="0" b="0"/>
              <a:pathLst>
                <a:path w="368499" h="242211">
                  <a:moveTo>
                    <a:pt x="0" y="42823"/>
                  </a:moveTo>
                  <a:lnTo>
                    <a:pt x="27557" y="66869"/>
                  </a:lnTo>
                  <a:lnTo>
                    <a:pt x="80659" y="95362"/>
                  </a:lnTo>
                  <a:lnTo>
                    <a:pt x="108378" y="108288"/>
                  </a:lnTo>
                  <a:lnTo>
                    <a:pt x="168853" y="120971"/>
                  </a:lnTo>
                  <a:lnTo>
                    <a:pt x="228235" y="124079"/>
                  </a:lnTo>
                  <a:lnTo>
                    <a:pt x="287758" y="112122"/>
                  </a:lnTo>
                  <a:lnTo>
                    <a:pt x="318576" y="98189"/>
                  </a:lnTo>
                  <a:lnTo>
                    <a:pt x="343971" y="76399"/>
                  </a:lnTo>
                  <a:lnTo>
                    <a:pt x="350976" y="62867"/>
                  </a:lnTo>
                  <a:lnTo>
                    <a:pt x="355641" y="32234"/>
                  </a:lnTo>
                  <a:lnTo>
                    <a:pt x="351738" y="20556"/>
                  </a:lnTo>
                  <a:lnTo>
                    <a:pt x="344456" y="11600"/>
                  </a:lnTo>
                  <a:lnTo>
                    <a:pt x="334922" y="4461"/>
                  </a:lnTo>
                  <a:lnTo>
                    <a:pt x="325057" y="870"/>
                  </a:lnTo>
                  <a:lnTo>
                    <a:pt x="304737" y="0"/>
                  </a:lnTo>
                  <a:lnTo>
                    <a:pt x="267977" y="17266"/>
                  </a:lnTo>
                  <a:lnTo>
                    <a:pt x="238628" y="44609"/>
                  </a:lnTo>
                  <a:lnTo>
                    <a:pt x="216156" y="85289"/>
                  </a:lnTo>
                  <a:lnTo>
                    <a:pt x="205336" y="120136"/>
                  </a:lnTo>
                  <a:lnTo>
                    <a:pt x="202395" y="154393"/>
                  </a:lnTo>
                  <a:lnTo>
                    <a:pt x="210446" y="186776"/>
                  </a:lnTo>
                  <a:lnTo>
                    <a:pt x="225723" y="214426"/>
                  </a:lnTo>
                  <a:lnTo>
                    <a:pt x="244211" y="234514"/>
                  </a:lnTo>
                  <a:lnTo>
                    <a:pt x="256394" y="239637"/>
                  </a:lnTo>
                  <a:lnTo>
                    <a:pt x="285528" y="242210"/>
                  </a:lnTo>
                  <a:lnTo>
                    <a:pt x="314854" y="233215"/>
                  </a:lnTo>
                  <a:lnTo>
                    <a:pt x="368498" y="211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7780560" y="11356444"/>
              <a:ext cx="321434" cy="231184"/>
            </a:xfrm>
            <a:custGeom>
              <a:avLst/>
              <a:gdLst/>
              <a:ahLst/>
              <a:cxnLst/>
              <a:rect l="0" t="0" r="0" b="0"/>
              <a:pathLst>
                <a:path w="321434" h="231184">
                  <a:moveTo>
                    <a:pt x="0" y="17623"/>
                  </a:moveTo>
                  <a:lnTo>
                    <a:pt x="7235" y="68056"/>
                  </a:lnTo>
                  <a:lnTo>
                    <a:pt x="8383" y="121864"/>
                  </a:lnTo>
                  <a:lnTo>
                    <a:pt x="2002" y="179504"/>
                  </a:lnTo>
                  <a:lnTo>
                    <a:pt x="890" y="199534"/>
                  </a:lnTo>
                  <a:lnTo>
                    <a:pt x="117" y="148596"/>
                  </a:lnTo>
                  <a:lnTo>
                    <a:pt x="5624" y="96985"/>
                  </a:lnTo>
                  <a:lnTo>
                    <a:pt x="14588" y="70053"/>
                  </a:lnTo>
                  <a:lnTo>
                    <a:pt x="20254" y="59596"/>
                  </a:lnTo>
                  <a:lnTo>
                    <a:pt x="35908" y="44856"/>
                  </a:lnTo>
                  <a:lnTo>
                    <a:pt x="44996" y="39288"/>
                  </a:lnTo>
                  <a:lnTo>
                    <a:pt x="54563" y="37916"/>
                  </a:lnTo>
                  <a:lnTo>
                    <a:pt x="105538" y="52849"/>
                  </a:lnTo>
                  <a:lnTo>
                    <a:pt x="165002" y="94030"/>
                  </a:lnTo>
                  <a:lnTo>
                    <a:pt x="204608" y="112532"/>
                  </a:lnTo>
                  <a:lnTo>
                    <a:pt x="232096" y="115177"/>
                  </a:lnTo>
                  <a:lnTo>
                    <a:pt x="245977" y="114245"/>
                  </a:lnTo>
                  <a:lnTo>
                    <a:pt x="270760" y="103850"/>
                  </a:lnTo>
                  <a:lnTo>
                    <a:pt x="301324" y="78267"/>
                  </a:lnTo>
                  <a:lnTo>
                    <a:pt x="309677" y="68581"/>
                  </a:lnTo>
                  <a:lnTo>
                    <a:pt x="318958" y="45340"/>
                  </a:lnTo>
                  <a:lnTo>
                    <a:pt x="321433" y="32592"/>
                  </a:lnTo>
                  <a:lnTo>
                    <a:pt x="317944" y="12188"/>
                  </a:lnTo>
                  <a:lnTo>
                    <a:pt x="313738" y="3471"/>
                  </a:lnTo>
                  <a:lnTo>
                    <a:pt x="306255" y="0"/>
                  </a:lnTo>
                  <a:lnTo>
                    <a:pt x="285462" y="2382"/>
                  </a:lnTo>
                  <a:lnTo>
                    <a:pt x="247448" y="28055"/>
                  </a:lnTo>
                  <a:lnTo>
                    <a:pt x="194103" y="91315"/>
                  </a:lnTo>
                  <a:lnTo>
                    <a:pt x="177874" y="122906"/>
                  </a:lnTo>
                  <a:lnTo>
                    <a:pt x="171247" y="171261"/>
                  </a:lnTo>
                  <a:lnTo>
                    <a:pt x="175936" y="200551"/>
                  </a:lnTo>
                  <a:lnTo>
                    <a:pt x="180462" y="213275"/>
                  </a:lnTo>
                  <a:lnTo>
                    <a:pt x="188158" y="221757"/>
                  </a:lnTo>
                  <a:lnTo>
                    <a:pt x="209188" y="231183"/>
                  </a:lnTo>
                  <a:lnTo>
                    <a:pt x="252925" y="230898"/>
                  </a:lnTo>
                  <a:lnTo>
                    <a:pt x="294797" y="2176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8171459" y="11321425"/>
              <a:ext cx="150208" cy="276205"/>
            </a:xfrm>
            <a:custGeom>
              <a:avLst/>
              <a:gdLst/>
              <a:ahLst/>
              <a:cxnLst/>
              <a:rect l="0" t="0" r="0" b="0"/>
              <a:pathLst>
                <a:path w="150208" h="276205">
                  <a:moveTo>
                    <a:pt x="124997" y="0"/>
                  </a:moveTo>
                  <a:lnTo>
                    <a:pt x="65057" y="26364"/>
                  </a:lnTo>
                  <a:lnTo>
                    <a:pt x="24110" y="59898"/>
                  </a:lnTo>
                  <a:lnTo>
                    <a:pt x="2428" y="86378"/>
                  </a:lnTo>
                  <a:lnTo>
                    <a:pt x="0" y="96190"/>
                  </a:lnTo>
                  <a:lnTo>
                    <a:pt x="3542" y="116450"/>
                  </a:lnTo>
                  <a:lnTo>
                    <a:pt x="19154" y="134034"/>
                  </a:lnTo>
                  <a:lnTo>
                    <a:pt x="74621" y="172762"/>
                  </a:lnTo>
                  <a:lnTo>
                    <a:pt x="131120" y="211421"/>
                  </a:lnTo>
                  <a:lnTo>
                    <a:pt x="143117" y="221666"/>
                  </a:lnTo>
                  <a:lnTo>
                    <a:pt x="148776" y="232005"/>
                  </a:lnTo>
                  <a:lnTo>
                    <a:pt x="150207" y="242407"/>
                  </a:lnTo>
                  <a:lnTo>
                    <a:pt x="148823" y="252852"/>
                  </a:lnTo>
                  <a:lnTo>
                    <a:pt x="143221" y="260985"/>
                  </a:lnTo>
                  <a:lnTo>
                    <a:pt x="124518" y="273141"/>
                  </a:lnTo>
                  <a:lnTo>
                    <a:pt x="103727" y="276204"/>
                  </a:lnTo>
                  <a:lnTo>
                    <a:pt x="93270" y="275383"/>
                  </a:lnTo>
                  <a:lnTo>
                    <a:pt x="30241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8443855" y="11268783"/>
              <a:ext cx="10530" cy="305327"/>
            </a:xfrm>
            <a:custGeom>
              <a:avLst/>
              <a:gdLst/>
              <a:ahLst/>
              <a:cxnLst/>
              <a:rect l="0" t="0" r="0" b="0"/>
              <a:pathLst>
                <a:path w="10530" h="305327">
                  <a:moveTo>
                    <a:pt x="0" y="0"/>
                  </a:moveTo>
                  <a:lnTo>
                    <a:pt x="0" y="55169"/>
                  </a:lnTo>
                  <a:lnTo>
                    <a:pt x="0" y="110322"/>
                  </a:lnTo>
                  <a:lnTo>
                    <a:pt x="0" y="165659"/>
                  </a:lnTo>
                  <a:lnTo>
                    <a:pt x="0" y="224559"/>
                  </a:lnTo>
                  <a:lnTo>
                    <a:pt x="5590" y="280793"/>
                  </a:lnTo>
                  <a:lnTo>
                    <a:pt x="10529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8338570" y="11353011"/>
              <a:ext cx="168457" cy="21057"/>
            </a:xfrm>
            <a:custGeom>
              <a:avLst/>
              <a:gdLst/>
              <a:ahLst/>
              <a:cxnLst/>
              <a:rect l="0" t="0" r="0" b="0"/>
              <a:pathLst>
                <a:path w="168457" h="21057">
                  <a:moveTo>
                    <a:pt x="0" y="21056"/>
                  </a:moveTo>
                  <a:lnTo>
                    <a:pt x="48931" y="9604"/>
                  </a:lnTo>
                  <a:lnTo>
                    <a:pt x="96776" y="2845"/>
                  </a:lnTo>
                  <a:lnTo>
                    <a:pt x="138640" y="843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8759710" y="11384596"/>
              <a:ext cx="10529" cy="221100"/>
            </a:xfrm>
            <a:custGeom>
              <a:avLst/>
              <a:gdLst/>
              <a:ahLst/>
              <a:cxnLst/>
              <a:rect l="0" t="0" r="0" b="0"/>
              <a:pathLst>
                <a:path w="10529" h="221100">
                  <a:moveTo>
                    <a:pt x="10528" y="0"/>
                  </a:moveTo>
                  <a:lnTo>
                    <a:pt x="10528" y="48931"/>
                  </a:lnTo>
                  <a:lnTo>
                    <a:pt x="10528" y="99896"/>
                  </a:lnTo>
                  <a:lnTo>
                    <a:pt x="10528" y="153211"/>
                  </a:lnTo>
                  <a:lnTo>
                    <a:pt x="7409" y="192405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8791296" y="1122666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8896581" y="11336932"/>
              <a:ext cx="165859" cy="247706"/>
            </a:xfrm>
            <a:custGeom>
              <a:avLst/>
              <a:gdLst/>
              <a:ahLst/>
              <a:cxnLst/>
              <a:rect l="0" t="0" r="0" b="0"/>
              <a:pathLst>
                <a:path w="165859" h="247706">
                  <a:moveTo>
                    <a:pt x="0" y="247705"/>
                  </a:moveTo>
                  <a:lnTo>
                    <a:pt x="0" y="187322"/>
                  </a:lnTo>
                  <a:lnTo>
                    <a:pt x="0" y="135837"/>
                  </a:lnTo>
                  <a:lnTo>
                    <a:pt x="0" y="76519"/>
                  </a:lnTo>
                  <a:lnTo>
                    <a:pt x="11178" y="39446"/>
                  </a:lnTo>
                  <a:lnTo>
                    <a:pt x="34897" y="11823"/>
                  </a:lnTo>
                  <a:lnTo>
                    <a:pt x="57234" y="2489"/>
                  </a:lnTo>
                  <a:lnTo>
                    <a:pt x="69741" y="0"/>
                  </a:lnTo>
                  <a:lnTo>
                    <a:pt x="89877" y="3473"/>
                  </a:lnTo>
                  <a:lnTo>
                    <a:pt x="114367" y="18583"/>
                  </a:lnTo>
                  <a:lnTo>
                    <a:pt x="128039" y="32399"/>
                  </a:lnTo>
                  <a:lnTo>
                    <a:pt x="153950" y="90286"/>
                  </a:lnTo>
                  <a:lnTo>
                    <a:pt x="163637" y="123854"/>
                  </a:lnTo>
                  <a:lnTo>
                    <a:pt x="165858" y="167465"/>
                  </a:lnTo>
                  <a:lnTo>
                    <a:pt x="157927" y="216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9256830" y="11120672"/>
              <a:ext cx="124063" cy="432381"/>
            </a:xfrm>
            <a:custGeom>
              <a:avLst/>
              <a:gdLst/>
              <a:ahLst/>
              <a:cxnLst/>
              <a:rect l="0" t="0" r="0" b="0"/>
              <a:pathLst>
                <a:path w="124063" h="432381">
                  <a:moveTo>
                    <a:pt x="124062" y="42826"/>
                  </a:moveTo>
                  <a:lnTo>
                    <a:pt x="118472" y="26058"/>
                  </a:lnTo>
                  <a:lnTo>
                    <a:pt x="106370" y="11586"/>
                  </a:lnTo>
                  <a:lnTo>
                    <a:pt x="98229" y="4452"/>
                  </a:lnTo>
                  <a:lnTo>
                    <a:pt x="89293" y="865"/>
                  </a:lnTo>
                  <a:lnTo>
                    <a:pt x="70005" y="0"/>
                  </a:lnTo>
                  <a:lnTo>
                    <a:pt x="61118" y="3747"/>
                  </a:lnTo>
                  <a:lnTo>
                    <a:pt x="45004" y="17268"/>
                  </a:lnTo>
                  <a:lnTo>
                    <a:pt x="24000" y="61780"/>
                  </a:lnTo>
                  <a:lnTo>
                    <a:pt x="11706" y="108701"/>
                  </a:lnTo>
                  <a:lnTo>
                    <a:pt x="3342" y="168271"/>
                  </a:lnTo>
                  <a:lnTo>
                    <a:pt x="0" y="227959"/>
                  </a:lnTo>
                  <a:lnTo>
                    <a:pt x="9392" y="291048"/>
                  </a:lnTo>
                  <a:lnTo>
                    <a:pt x="22512" y="353640"/>
                  </a:lnTo>
                  <a:lnTo>
                    <a:pt x="26793" y="404695"/>
                  </a:lnTo>
                  <a:lnTo>
                    <a:pt x="18777" y="432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9191379" y="11300368"/>
              <a:ext cx="244213" cy="187124"/>
            </a:xfrm>
            <a:custGeom>
              <a:avLst/>
              <a:gdLst/>
              <a:ahLst/>
              <a:cxnLst/>
              <a:rect l="0" t="0" r="0" b="0"/>
              <a:pathLst>
                <a:path w="244213" h="187124">
                  <a:moveTo>
                    <a:pt x="0" y="21057"/>
                  </a:moveTo>
                  <a:lnTo>
                    <a:pt x="33621" y="14991"/>
                  </a:lnTo>
                  <a:lnTo>
                    <a:pt x="85323" y="22632"/>
                  </a:lnTo>
                  <a:lnTo>
                    <a:pt x="111621" y="31116"/>
                  </a:lnTo>
                  <a:lnTo>
                    <a:pt x="135007" y="46584"/>
                  </a:lnTo>
                  <a:lnTo>
                    <a:pt x="162314" y="86202"/>
                  </a:lnTo>
                  <a:lnTo>
                    <a:pt x="168456" y="118251"/>
                  </a:lnTo>
                  <a:lnTo>
                    <a:pt x="174045" y="175307"/>
                  </a:lnTo>
                  <a:lnTo>
                    <a:pt x="180371" y="182381"/>
                  </a:lnTo>
                  <a:lnTo>
                    <a:pt x="189267" y="185929"/>
                  </a:lnTo>
                  <a:lnTo>
                    <a:pt x="199878" y="187123"/>
                  </a:lnTo>
                  <a:lnTo>
                    <a:pt x="209291" y="183240"/>
                  </a:lnTo>
                  <a:lnTo>
                    <a:pt x="225990" y="166448"/>
                  </a:lnTo>
                  <a:lnTo>
                    <a:pt x="242954" y="119508"/>
                  </a:lnTo>
                  <a:lnTo>
                    <a:pt x="244212" y="77914"/>
                  </a:lnTo>
                  <a:lnTo>
                    <a:pt x="234092" y="19518"/>
                  </a:lnTo>
                  <a:lnTo>
                    <a:pt x="2316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9475648" y="11184555"/>
              <a:ext cx="30611" cy="252684"/>
            </a:xfrm>
            <a:custGeom>
              <a:avLst/>
              <a:gdLst/>
              <a:ahLst/>
              <a:cxnLst/>
              <a:rect l="0" t="0" r="0" b="0"/>
              <a:pathLst>
                <a:path w="30611" h="252684">
                  <a:moveTo>
                    <a:pt x="21057" y="0"/>
                  </a:moveTo>
                  <a:lnTo>
                    <a:pt x="28293" y="50432"/>
                  </a:lnTo>
                  <a:lnTo>
                    <a:pt x="30610" y="106579"/>
                  </a:lnTo>
                  <a:lnTo>
                    <a:pt x="30127" y="158440"/>
                  </a:lnTo>
                  <a:lnTo>
                    <a:pt x="16894" y="219779"/>
                  </a:lnTo>
                  <a:lnTo>
                    <a:pt x="0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9570404" y="11089798"/>
              <a:ext cx="29392" cy="347441"/>
            </a:xfrm>
            <a:custGeom>
              <a:avLst/>
              <a:gdLst/>
              <a:ahLst/>
              <a:cxnLst/>
              <a:rect l="0" t="0" r="0" b="0"/>
              <a:pathLst>
                <a:path w="29392" h="347441">
                  <a:moveTo>
                    <a:pt x="21058" y="0"/>
                  </a:moveTo>
                  <a:lnTo>
                    <a:pt x="29391" y="48931"/>
                  </a:lnTo>
                  <a:lnTo>
                    <a:pt x="27816" y="99897"/>
                  </a:lnTo>
                  <a:lnTo>
                    <a:pt x="23060" y="153211"/>
                  </a:lnTo>
                  <a:lnTo>
                    <a:pt x="18532" y="201764"/>
                  </a:lnTo>
                  <a:lnTo>
                    <a:pt x="12900" y="253194"/>
                  </a:lnTo>
                  <a:lnTo>
                    <a:pt x="5408" y="311797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2738943" y="11960645"/>
              <a:ext cx="124809" cy="413631"/>
            </a:xfrm>
            <a:custGeom>
              <a:avLst/>
              <a:gdLst/>
              <a:ahLst/>
              <a:cxnLst/>
              <a:rect l="0" t="0" r="0" b="0"/>
              <a:pathLst>
                <a:path w="124809" h="413631">
                  <a:moveTo>
                    <a:pt x="124808" y="13547"/>
                  </a:moveTo>
                  <a:lnTo>
                    <a:pt x="102452" y="2369"/>
                  </a:lnTo>
                  <a:lnTo>
                    <a:pt x="82117" y="0"/>
                  </a:lnTo>
                  <a:lnTo>
                    <a:pt x="62551" y="4017"/>
                  </a:lnTo>
                  <a:lnTo>
                    <a:pt x="46055" y="13601"/>
                  </a:lnTo>
                  <a:lnTo>
                    <a:pt x="23615" y="43329"/>
                  </a:lnTo>
                  <a:lnTo>
                    <a:pt x="7801" y="105871"/>
                  </a:lnTo>
                  <a:lnTo>
                    <a:pt x="310" y="161115"/>
                  </a:lnTo>
                  <a:lnTo>
                    <a:pt x="0" y="221117"/>
                  </a:lnTo>
                  <a:lnTo>
                    <a:pt x="5810" y="269761"/>
                  </a:lnTo>
                  <a:lnTo>
                    <a:pt x="11485" y="325593"/>
                  </a:lnTo>
                  <a:lnTo>
                    <a:pt x="26870" y="380373"/>
                  </a:lnTo>
                  <a:lnTo>
                    <a:pt x="40580" y="4136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2642653" y="12137125"/>
              <a:ext cx="410612" cy="238286"/>
            </a:xfrm>
            <a:custGeom>
              <a:avLst/>
              <a:gdLst/>
              <a:ahLst/>
              <a:cxnLst/>
              <a:rect l="0" t="0" r="0" b="0"/>
              <a:pathLst>
                <a:path w="410612" h="238286">
                  <a:moveTo>
                    <a:pt x="0" y="58165"/>
                  </a:moveTo>
                  <a:lnTo>
                    <a:pt x="52050" y="77952"/>
                  </a:lnTo>
                  <a:lnTo>
                    <a:pt x="111537" y="93009"/>
                  </a:lnTo>
                  <a:lnTo>
                    <a:pt x="171012" y="107655"/>
                  </a:lnTo>
                  <a:lnTo>
                    <a:pt x="217566" y="109874"/>
                  </a:lnTo>
                  <a:lnTo>
                    <a:pt x="279412" y="105034"/>
                  </a:lnTo>
                  <a:lnTo>
                    <a:pt x="332660" y="84407"/>
                  </a:lnTo>
                  <a:lnTo>
                    <a:pt x="356079" y="71388"/>
                  </a:lnTo>
                  <a:lnTo>
                    <a:pt x="363728" y="62301"/>
                  </a:lnTo>
                  <a:lnTo>
                    <a:pt x="372227" y="39726"/>
                  </a:lnTo>
                  <a:lnTo>
                    <a:pt x="370984" y="29495"/>
                  </a:lnTo>
                  <a:lnTo>
                    <a:pt x="360244" y="11888"/>
                  </a:lnTo>
                  <a:lnTo>
                    <a:pt x="340652" y="2503"/>
                  </a:lnTo>
                  <a:lnTo>
                    <a:pt x="328877" y="0"/>
                  </a:lnTo>
                  <a:lnTo>
                    <a:pt x="306434" y="3458"/>
                  </a:lnTo>
                  <a:lnTo>
                    <a:pt x="277189" y="18559"/>
                  </a:lnTo>
                  <a:lnTo>
                    <a:pt x="262405" y="32374"/>
                  </a:lnTo>
                  <a:lnTo>
                    <a:pt x="239464" y="79986"/>
                  </a:lnTo>
                  <a:lnTo>
                    <a:pt x="239538" y="127802"/>
                  </a:lnTo>
                  <a:lnTo>
                    <a:pt x="246969" y="169655"/>
                  </a:lnTo>
                  <a:lnTo>
                    <a:pt x="262169" y="198694"/>
                  </a:lnTo>
                  <a:lnTo>
                    <a:pt x="281491" y="222116"/>
                  </a:lnTo>
                  <a:lnTo>
                    <a:pt x="313212" y="238285"/>
                  </a:lnTo>
                  <a:lnTo>
                    <a:pt x="341976" y="237264"/>
                  </a:lnTo>
                  <a:lnTo>
                    <a:pt x="370748" y="229012"/>
                  </a:lnTo>
                  <a:lnTo>
                    <a:pt x="410611" y="2055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3131412" y="11984720"/>
              <a:ext cx="174458" cy="392432"/>
            </a:xfrm>
            <a:custGeom>
              <a:avLst/>
              <a:gdLst/>
              <a:ahLst/>
              <a:cxnLst/>
              <a:rect l="0" t="0" r="0" b="0"/>
              <a:pathLst>
                <a:path w="174458" h="392432">
                  <a:moveTo>
                    <a:pt x="142951" y="0"/>
                  </a:moveTo>
                  <a:lnTo>
                    <a:pt x="154404" y="46838"/>
                  </a:lnTo>
                  <a:lnTo>
                    <a:pt x="160909" y="88668"/>
                  </a:lnTo>
                  <a:lnTo>
                    <a:pt x="167700" y="138454"/>
                  </a:lnTo>
                  <a:lnTo>
                    <a:pt x="172511" y="196742"/>
                  </a:lnTo>
                  <a:lnTo>
                    <a:pt x="174136" y="258358"/>
                  </a:lnTo>
                  <a:lnTo>
                    <a:pt x="174457" y="315590"/>
                  </a:lnTo>
                  <a:lnTo>
                    <a:pt x="173331" y="335625"/>
                  </a:lnTo>
                  <a:lnTo>
                    <a:pt x="171393" y="336054"/>
                  </a:lnTo>
                  <a:lnTo>
                    <a:pt x="164950" y="324833"/>
                  </a:lnTo>
                  <a:lnTo>
                    <a:pt x="141751" y="273088"/>
                  </a:lnTo>
                  <a:lnTo>
                    <a:pt x="114638" y="228638"/>
                  </a:lnTo>
                  <a:lnTo>
                    <a:pt x="88158" y="199156"/>
                  </a:lnTo>
                  <a:lnTo>
                    <a:pt x="65176" y="187949"/>
                  </a:lnTo>
                  <a:lnTo>
                    <a:pt x="52497" y="184961"/>
                  </a:lnTo>
                  <a:lnTo>
                    <a:pt x="41704" y="186478"/>
                  </a:lnTo>
                  <a:lnTo>
                    <a:pt x="23473" y="197523"/>
                  </a:lnTo>
                  <a:lnTo>
                    <a:pt x="10691" y="223488"/>
                  </a:lnTo>
                  <a:lnTo>
                    <a:pt x="37" y="277568"/>
                  </a:lnTo>
                  <a:lnTo>
                    <a:pt x="0" y="328688"/>
                  </a:lnTo>
                  <a:lnTo>
                    <a:pt x="5718" y="353144"/>
                  </a:lnTo>
                  <a:lnTo>
                    <a:pt x="16058" y="371813"/>
                  </a:lnTo>
                  <a:lnTo>
                    <a:pt x="31572" y="384789"/>
                  </a:lnTo>
                  <a:lnTo>
                    <a:pt x="40622" y="389887"/>
                  </a:lnTo>
                  <a:lnTo>
                    <a:pt x="66276" y="392431"/>
                  </a:lnTo>
                  <a:lnTo>
                    <a:pt x="127134" y="382698"/>
                  </a:lnTo>
                  <a:lnTo>
                    <a:pt x="142951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3615024" y="12042002"/>
              <a:ext cx="221769" cy="426494"/>
            </a:xfrm>
            <a:custGeom>
              <a:avLst/>
              <a:gdLst/>
              <a:ahLst/>
              <a:cxnLst/>
              <a:rect l="0" t="0" r="0" b="0"/>
              <a:pathLst>
                <a:path w="221769" h="426494">
                  <a:moveTo>
                    <a:pt x="143650" y="48003"/>
                  </a:moveTo>
                  <a:lnTo>
                    <a:pt x="143650" y="25647"/>
                  </a:lnTo>
                  <a:lnTo>
                    <a:pt x="140140" y="16721"/>
                  </a:lnTo>
                  <a:lnTo>
                    <a:pt x="126882" y="565"/>
                  </a:lnTo>
                  <a:lnTo>
                    <a:pt x="117263" y="0"/>
                  </a:lnTo>
                  <a:lnTo>
                    <a:pt x="94098" y="11851"/>
                  </a:lnTo>
                  <a:lnTo>
                    <a:pt x="65927" y="33652"/>
                  </a:lnTo>
                  <a:lnTo>
                    <a:pt x="36617" y="77620"/>
                  </a:lnTo>
                  <a:lnTo>
                    <a:pt x="8903" y="137562"/>
                  </a:lnTo>
                  <a:lnTo>
                    <a:pt x="0" y="183984"/>
                  </a:lnTo>
                  <a:lnTo>
                    <a:pt x="2259" y="197149"/>
                  </a:lnTo>
                  <a:lnTo>
                    <a:pt x="14129" y="218016"/>
                  </a:lnTo>
                  <a:lnTo>
                    <a:pt x="23378" y="223346"/>
                  </a:lnTo>
                  <a:lnTo>
                    <a:pt x="46132" y="226150"/>
                  </a:lnTo>
                  <a:lnTo>
                    <a:pt x="68723" y="217256"/>
                  </a:lnTo>
                  <a:lnTo>
                    <a:pt x="106233" y="188541"/>
                  </a:lnTo>
                  <a:lnTo>
                    <a:pt x="141400" y="131629"/>
                  </a:lnTo>
                  <a:lnTo>
                    <a:pt x="155981" y="83700"/>
                  </a:lnTo>
                  <a:lnTo>
                    <a:pt x="162983" y="30791"/>
                  </a:lnTo>
                  <a:lnTo>
                    <a:pt x="163558" y="31849"/>
                  </a:lnTo>
                  <a:lnTo>
                    <a:pt x="172939" y="84063"/>
                  </a:lnTo>
                  <a:lnTo>
                    <a:pt x="180371" y="131035"/>
                  </a:lnTo>
                  <a:lnTo>
                    <a:pt x="200340" y="184853"/>
                  </a:lnTo>
                  <a:lnTo>
                    <a:pt x="212959" y="237120"/>
                  </a:lnTo>
                  <a:lnTo>
                    <a:pt x="221768" y="278733"/>
                  </a:lnTo>
                  <a:lnTo>
                    <a:pt x="215449" y="337773"/>
                  </a:lnTo>
                  <a:lnTo>
                    <a:pt x="207146" y="362793"/>
                  </a:lnTo>
                  <a:lnTo>
                    <a:pt x="191758" y="389511"/>
                  </a:lnTo>
                  <a:lnTo>
                    <a:pt x="157774" y="419682"/>
                  </a:lnTo>
                  <a:lnTo>
                    <a:pt x="134720" y="426493"/>
                  </a:lnTo>
                  <a:lnTo>
                    <a:pt x="115114" y="425621"/>
                  </a:lnTo>
                  <a:lnTo>
                    <a:pt x="91007" y="4165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3885016" y="12066249"/>
              <a:ext cx="181087" cy="212952"/>
            </a:xfrm>
            <a:custGeom>
              <a:avLst/>
              <a:gdLst/>
              <a:ahLst/>
              <a:cxnLst/>
              <a:rect l="0" t="0" r="0" b="0"/>
              <a:pathLst>
                <a:path w="181087" h="212952">
                  <a:moveTo>
                    <a:pt x="0" y="2700"/>
                  </a:moveTo>
                  <a:lnTo>
                    <a:pt x="9065" y="61316"/>
                  </a:lnTo>
                  <a:lnTo>
                    <a:pt x="18645" y="114320"/>
                  </a:lnTo>
                  <a:lnTo>
                    <a:pt x="35239" y="176192"/>
                  </a:lnTo>
                  <a:lnTo>
                    <a:pt x="48417" y="197180"/>
                  </a:lnTo>
                  <a:lnTo>
                    <a:pt x="56845" y="206053"/>
                  </a:lnTo>
                  <a:lnTo>
                    <a:pt x="65972" y="210799"/>
                  </a:lnTo>
                  <a:lnTo>
                    <a:pt x="85473" y="212951"/>
                  </a:lnTo>
                  <a:lnTo>
                    <a:pt x="102719" y="206889"/>
                  </a:lnTo>
                  <a:lnTo>
                    <a:pt x="110593" y="201997"/>
                  </a:lnTo>
                  <a:lnTo>
                    <a:pt x="155507" y="142476"/>
                  </a:lnTo>
                  <a:lnTo>
                    <a:pt x="179936" y="98031"/>
                  </a:lnTo>
                  <a:lnTo>
                    <a:pt x="181086" y="54863"/>
                  </a:lnTo>
                  <a:lnTo>
                    <a:pt x="173679" y="31343"/>
                  </a:lnTo>
                  <a:lnTo>
                    <a:pt x="168428" y="21795"/>
                  </a:lnTo>
                  <a:lnTo>
                    <a:pt x="153236" y="8067"/>
                  </a:lnTo>
                  <a:lnTo>
                    <a:pt x="144271" y="2768"/>
                  </a:lnTo>
                  <a:lnTo>
                    <a:pt x="118713" y="0"/>
                  </a:lnTo>
                  <a:lnTo>
                    <a:pt x="89026" y="3839"/>
                  </a:lnTo>
                  <a:lnTo>
                    <a:pt x="34959" y="22248"/>
                  </a:lnTo>
                  <a:lnTo>
                    <a:pt x="0" y="34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4095586" y="12005777"/>
              <a:ext cx="189514" cy="264292"/>
            </a:xfrm>
            <a:custGeom>
              <a:avLst/>
              <a:gdLst/>
              <a:ahLst/>
              <a:cxnLst/>
              <a:rect l="0" t="0" r="0" b="0"/>
              <a:pathLst>
                <a:path w="189514" h="264292">
                  <a:moveTo>
                    <a:pt x="0" y="42114"/>
                  </a:moveTo>
                  <a:lnTo>
                    <a:pt x="27511" y="95989"/>
                  </a:lnTo>
                  <a:lnTo>
                    <a:pt x="49083" y="159207"/>
                  </a:lnTo>
                  <a:lnTo>
                    <a:pt x="66280" y="211517"/>
                  </a:lnTo>
                  <a:lnTo>
                    <a:pt x="91861" y="261321"/>
                  </a:lnTo>
                  <a:lnTo>
                    <a:pt x="97505" y="264291"/>
                  </a:lnTo>
                  <a:lnTo>
                    <a:pt x="102438" y="261592"/>
                  </a:lnTo>
                  <a:lnTo>
                    <a:pt x="106897" y="255113"/>
                  </a:lnTo>
                  <a:lnTo>
                    <a:pt x="118760" y="206871"/>
                  </a:lnTo>
                  <a:lnTo>
                    <a:pt x="126014" y="143592"/>
                  </a:lnTo>
                  <a:lnTo>
                    <a:pt x="140799" y="85113"/>
                  </a:lnTo>
                  <a:lnTo>
                    <a:pt x="174649" y="26489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4369327" y="12226875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10528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4730615" y="11913216"/>
              <a:ext cx="207252" cy="271547"/>
            </a:xfrm>
            <a:custGeom>
              <a:avLst/>
              <a:gdLst/>
              <a:ahLst/>
              <a:cxnLst/>
              <a:rect l="0" t="0" r="0" b="0"/>
              <a:pathLst>
                <a:path w="207252" h="271547">
                  <a:moveTo>
                    <a:pt x="175665" y="8333"/>
                  </a:moveTo>
                  <a:lnTo>
                    <a:pt x="138187" y="0"/>
                  </a:lnTo>
                  <a:lnTo>
                    <a:pt x="114554" y="1120"/>
                  </a:lnTo>
                  <a:lnTo>
                    <a:pt x="70787" y="20902"/>
                  </a:lnTo>
                  <a:lnTo>
                    <a:pt x="49504" y="36146"/>
                  </a:lnTo>
                  <a:lnTo>
                    <a:pt x="28346" y="58519"/>
                  </a:lnTo>
                  <a:lnTo>
                    <a:pt x="7883" y="108601"/>
                  </a:lnTo>
                  <a:lnTo>
                    <a:pt x="0" y="167893"/>
                  </a:lnTo>
                  <a:lnTo>
                    <a:pt x="3253" y="213148"/>
                  </a:lnTo>
                  <a:lnTo>
                    <a:pt x="8081" y="223255"/>
                  </a:lnTo>
                  <a:lnTo>
                    <a:pt x="22805" y="237605"/>
                  </a:lnTo>
                  <a:lnTo>
                    <a:pt x="31644" y="240730"/>
                  </a:lnTo>
                  <a:lnTo>
                    <a:pt x="50824" y="241082"/>
                  </a:lnTo>
                  <a:lnTo>
                    <a:pt x="86942" y="223525"/>
                  </a:lnTo>
                  <a:lnTo>
                    <a:pt x="121691" y="190506"/>
                  </a:lnTo>
                  <a:lnTo>
                    <a:pt x="148624" y="145499"/>
                  </a:lnTo>
                  <a:lnTo>
                    <a:pt x="160244" y="95118"/>
                  </a:lnTo>
                  <a:lnTo>
                    <a:pt x="155765" y="35268"/>
                  </a:lnTo>
                  <a:lnTo>
                    <a:pt x="150053" y="10946"/>
                  </a:lnTo>
                  <a:lnTo>
                    <a:pt x="145722" y="5395"/>
                  </a:lnTo>
                  <a:lnTo>
                    <a:pt x="140495" y="4035"/>
                  </a:lnTo>
                  <a:lnTo>
                    <a:pt x="134671" y="5467"/>
                  </a:lnTo>
                  <a:lnTo>
                    <a:pt x="130788" y="12272"/>
                  </a:lnTo>
                  <a:lnTo>
                    <a:pt x="126474" y="35431"/>
                  </a:lnTo>
                  <a:lnTo>
                    <a:pt x="132110" y="85826"/>
                  </a:lnTo>
                  <a:lnTo>
                    <a:pt x="141183" y="144637"/>
                  </a:lnTo>
                  <a:lnTo>
                    <a:pt x="152450" y="197808"/>
                  </a:lnTo>
                  <a:lnTo>
                    <a:pt x="163787" y="224735"/>
                  </a:lnTo>
                  <a:lnTo>
                    <a:pt x="207251" y="2715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5026387" y="11889964"/>
              <a:ext cx="184944" cy="305327"/>
            </a:xfrm>
            <a:custGeom>
              <a:avLst/>
              <a:gdLst/>
              <a:ahLst/>
              <a:cxnLst/>
              <a:rect l="0" t="0" r="0" b="0"/>
              <a:pathLst>
                <a:path w="184944" h="305327">
                  <a:moveTo>
                    <a:pt x="100992" y="0"/>
                  </a:moveTo>
                  <a:lnTo>
                    <a:pt x="84224" y="5590"/>
                  </a:lnTo>
                  <a:lnTo>
                    <a:pt x="57029" y="25832"/>
                  </a:lnTo>
                  <a:lnTo>
                    <a:pt x="10198" y="79058"/>
                  </a:lnTo>
                  <a:lnTo>
                    <a:pt x="2148" y="100258"/>
                  </a:lnTo>
                  <a:lnTo>
                    <a:pt x="0" y="112462"/>
                  </a:lnTo>
                  <a:lnTo>
                    <a:pt x="2079" y="124108"/>
                  </a:lnTo>
                  <a:lnTo>
                    <a:pt x="13746" y="146406"/>
                  </a:lnTo>
                  <a:lnTo>
                    <a:pt x="33750" y="161775"/>
                  </a:lnTo>
                  <a:lnTo>
                    <a:pt x="89927" y="185124"/>
                  </a:lnTo>
                  <a:lnTo>
                    <a:pt x="148624" y="209024"/>
                  </a:lnTo>
                  <a:lnTo>
                    <a:pt x="178145" y="228699"/>
                  </a:lnTo>
                  <a:lnTo>
                    <a:pt x="182843" y="237863"/>
                  </a:lnTo>
                  <a:lnTo>
                    <a:pt x="184943" y="260526"/>
                  </a:lnTo>
                  <a:lnTo>
                    <a:pt x="179186" y="270780"/>
                  </a:lnTo>
                  <a:lnTo>
                    <a:pt x="157192" y="288412"/>
                  </a:lnTo>
                  <a:lnTo>
                    <a:pt x="134158" y="297808"/>
                  </a:lnTo>
                  <a:lnTo>
                    <a:pt x="100992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5308265" y="11889964"/>
              <a:ext cx="176140" cy="326384"/>
            </a:xfrm>
            <a:custGeom>
              <a:avLst/>
              <a:gdLst/>
              <a:ahLst/>
              <a:cxnLst/>
              <a:rect l="0" t="0" r="0" b="0"/>
              <a:pathLst>
                <a:path w="176140" h="326384">
                  <a:moveTo>
                    <a:pt x="61269" y="0"/>
                  </a:moveTo>
                  <a:lnTo>
                    <a:pt x="35244" y="42692"/>
                  </a:lnTo>
                  <a:lnTo>
                    <a:pt x="2706" y="89931"/>
                  </a:lnTo>
                  <a:lnTo>
                    <a:pt x="0" y="100899"/>
                  </a:lnTo>
                  <a:lnTo>
                    <a:pt x="536" y="110549"/>
                  </a:lnTo>
                  <a:lnTo>
                    <a:pt x="3232" y="119323"/>
                  </a:lnTo>
                  <a:lnTo>
                    <a:pt x="29385" y="148439"/>
                  </a:lnTo>
                  <a:lnTo>
                    <a:pt x="86210" y="172907"/>
                  </a:lnTo>
                  <a:lnTo>
                    <a:pt x="130536" y="192125"/>
                  </a:lnTo>
                  <a:lnTo>
                    <a:pt x="167758" y="218104"/>
                  </a:lnTo>
                  <a:lnTo>
                    <a:pt x="173206" y="226121"/>
                  </a:lnTo>
                  <a:lnTo>
                    <a:pt x="176139" y="244388"/>
                  </a:lnTo>
                  <a:lnTo>
                    <a:pt x="167304" y="264205"/>
                  </a:lnTo>
                  <a:lnTo>
                    <a:pt x="160035" y="274402"/>
                  </a:lnTo>
                  <a:lnTo>
                    <a:pt x="121859" y="299933"/>
                  </a:lnTo>
                  <a:lnTo>
                    <a:pt x="61269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5580104" y="11974192"/>
              <a:ext cx="189514" cy="220971"/>
            </a:xfrm>
            <a:custGeom>
              <a:avLst/>
              <a:gdLst/>
              <a:ahLst/>
              <a:cxnLst/>
              <a:rect l="0" t="0" r="0" b="0"/>
              <a:pathLst>
                <a:path w="189514" h="220971">
                  <a:moveTo>
                    <a:pt x="0" y="0"/>
                  </a:moveTo>
                  <a:lnTo>
                    <a:pt x="17958" y="53875"/>
                  </a:lnTo>
                  <a:lnTo>
                    <a:pt x="35149" y="105447"/>
                  </a:lnTo>
                  <a:lnTo>
                    <a:pt x="45639" y="153686"/>
                  </a:lnTo>
                  <a:lnTo>
                    <a:pt x="61746" y="195664"/>
                  </a:lnTo>
                  <a:lnTo>
                    <a:pt x="77745" y="212913"/>
                  </a:lnTo>
                  <a:lnTo>
                    <a:pt x="86925" y="219151"/>
                  </a:lnTo>
                  <a:lnTo>
                    <a:pt x="96555" y="220970"/>
                  </a:lnTo>
                  <a:lnTo>
                    <a:pt x="116613" y="216752"/>
                  </a:lnTo>
                  <a:lnTo>
                    <a:pt x="134106" y="200838"/>
                  </a:lnTo>
                  <a:lnTo>
                    <a:pt x="164400" y="158085"/>
                  </a:lnTo>
                  <a:lnTo>
                    <a:pt x="180253" y="109620"/>
                  </a:lnTo>
                  <a:lnTo>
                    <a:pt x="186769" y="50807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5853845" y="11925916"/>
              <a:ext cx="397485" cy="269375"/>
            </a:xfrm>
            <a:custGeom>
              <a:avLst/>
              <a:gdLst/>
              <a:ahLst/>
              <a:cxnLst/>
              <a:rect l="0" t="0" r="0" b="0"/>
              <a:pathLst>
                <a:path w="397485" h="269375">
                  <a:moveTo>
                    <a:pt x="0" y="269374"/>
                  </a:moveTo>
                  <a:lnTo>
                    <a:pt x="0" y="218940"/>
                  </a:lnTo>
                  <a:lnTo>
                    <a:pt x="1170" y="165134"/>
                  </a:lnTo>
                  <a:lnTo>
                    <a:pt x="11453" y="104374"/>
                  </a:lnTo>
                  <a:lnTo>
                    <a:pt x="19128" y="70869"/>
                  </a:lnTo>
                  <a:lnTo>
                    <a:pt x="30338" y="48179"/>
                  </a:lnTo>
                  <a:lnTo>
                    <a:pt x="46239" y="33414"/>
                  </a:lnTo>
                  <a:lnTo>
                    <a:pt x="55392" y="27840"/>
                  </a:lnTo>
                  <a:lnTo>
                    <a:pt x="78041" y="24765"/>
                  </a:lnTo>
                  <a:lnTo>
                    <a:pt x="101365" y="28467"/>
                  </a:lnTo>
                  <a:lnTo>
                    <a:pt x="119530" y="37913"/>
                  </a:lnTo>
                  <a:lnTo>
                    <a:pt x="132283" y="53028"/>
                  </a:lnTo>
                  <a:lnTo>
                    <a:pt x="165858" y="111865"/>
                  </a:lnTo>
                  <a:lnTo>
                    <a:pt x="173150" y="136199"/>
                  </a:lnTo>
                  <a:lnTo>
                    <a:pt x="177256" y="177662"/>
                  </a:lnTo>
                  <a:lnTo>
                    <a:pt x="177832" y="177817"/>
                  </a:lnTo>
                  <a:lnTo>
                    <a:pt x="180002" y="118974"/>
                  </a:lnTo>
                  <a:lnTo>
                    <a:pt x="193618" y="59796"/>
                  </a:lnTo>
                  <a:lnTo>
                    <a:pt x="209317" y="33101"/>
                  </a:lnTo>
                  <a:lnTo>
                    <a:pt x="228786" y="10374"/>
                  </a:lnTo>
                  <a:lnTo>
                    <a:pt x="248692" y="2184"/>
                  </a:lnTo>
                  <a:lnTo>
                    <a:pt x="260551" y="0"/>
                  </a:lnTo>
                  <a:lnTo>
                    <a:pt x="286206" y="6933"/>
                  </a:lnTo>
                  <a:lnTo>
                    <a:pt x="329625" y="34390"/>
                  </a:lnTo>
                  <a:lnTo>
                    <a:pt x="353340" y="60929"/>
                  </a:lnTo>
                  <a:lnTo>
                    <a:pt x="377954" y="123179"/>
                  </a:lnTo>
                  <a:lnTo>
                    <a:pt x="395262" y="185088"/>
                  </a:lnTo>
                  <a:lnTo>
                    <a:pt x="397484" y="222434"/>
                  </a:lnTo>
                  <a:lnTo>
                    <a:pt x="389554" y="2588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6323484" y="11902311"/>
              <a:ext cx="211268" cy="254161"/>
            </a:xfrm>
            <a:custGeom>
              <a:avLst/>
              <a:gdLst/>
              <a:ahLst/>
              <a:cxnLst/>
              <a:rect l="0" t="0" r="0" b="0"/>
              <a:pathLst>
                <a:path w="211268" h="254161">
                  <a:moveTo>
                    <a:pt x="14672" y="71881"/>
                  </a:moveTo>
                  <a:lnTo>
                    <a:pt x="63573" y="114543"/>
                  </a:lnTo>
                  <a:lnTo>
                    <a:pt x="108689" y="136590"/>
                  </a:lnTo>
                  <a:lnTo>
                    <a:pt x="133276" y="138464"/>
                  </a:lnTo>
                  <a:lnTo>
                    <a:pt x="146384" y="137327"/>
                  </a:lnTo>
                  <a:lnTo>
                    <a:pt x="170307" y="126704"/>
                  </a:lnTo>
                  <a:lnTo>
                    <a:pt x="181600" y="118958"/>
                  </a:lnTo>
                  <a:lnTo>
                    <a:pt x="197267" y="97873"/>
                  </a:lnTo>
                  <a:lnTo>
                    <a:pt x="206959" y="72905"/>
                  </a:lnTo>
                  <a:lnTo>
                    <a:pt x="211267" y="46209"/>
                  </a:lnTo>
                  <a:lnTo>
                    <a:pt x="203823" y="21867"/>
                  </a:lnTo>
                  <a:lnTo>
                    <a:pt x="196924" y="10463"/>
                  </a:lnTo>
                  <a:lnTo>
                    <a:pt x="186476" y="4030"/>
                  </a:lnTo>
                  <a:lnTo>
                    <a:pt x="159270" y="0"/>
                  </a:lnTo>
                  <a:lnTo>
                    <a:pt x="122246" y="4310"/>
                  </a:lnTo>
                  <a:lnTo>
                    <a:pt x="89049" y="24173"/>
                  </a:lnTo>
                  <a:lnTo>
                    <a:pt x="30849" y="82843"/>
                  </a:lnTo>
                  <a:lnTo>
                    <a:pt x="9462" y="125779"/>
                  </a:lnTo>
                  <a:lnTo>
                    <a:pt x="0" y="165709"/>
                  </a:lnTo>
                  <a:lnTo>
                    <a:pt x="1522" y="197420"/>
                  </a:lnTo>
                  <a:lnTo>
                    <a:pt x="12337" y="224772"/>
                  </a:lnTo>
                  <a:lnTo>
                    <a:pt x="20135" y="236980"/>
                  </a:lnTo>
                  <a:lnTo>
                    <a:pt x="31182" y="245117"/>
                  </a:lnTo>
                  <a:lnTo>
                    <a:pt x="59054" y="254160"/>
                  </a:lnTo>
                  <a:lnTo>
                    <a:pt x="113220" y="253661"/>
                  </a:lnTo>
                  <a:lnTo>
                    <a:pt x="151542" y="2508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6628540" y="11879435"/>
              <a:ext cx="182051" cy="284271"/>
            </a:xfrm>
            <a:custGeom>
              <a:avLst/>
              <a:gdLst/>
              <a:ahLst/>
              <a:cxnLst/>
              <a:rect l="0" t="0" r="0" b="0"/>
              <a:pathLst>
                <a:path w="182051" h="284271">
                  <a:moveTo>
                    <a:pt x="130756" y="0"/>
                  </a:moveTo>
                  <a:lnTo>
                    <a:pt x="97134" y="10745"/>
                  </a:lnTo>
                  <a:lnTo>
                    <a:pt x="37348" y="42879"/>
                  </a:lnTo>
                  <a:lnTo>
                    <a:pt x="4813" y="66518"/>
                  </a:lnTo>
                  <a:lnTo>
                    <a:pt x="0" y="77100"/>
                  </a:lnTo>
                  <a:lnTo>
                    <a:pt x="893" y="101338"/>
                  </a:lnTo>
                  <a:lnTo>
                    <a:pt x="7915" y="112012"/>
                  </a:lnTo>
                  <a:lnTo>
                    <a:pt x="31316" y="130113"/>
                  </a:lnTo>
                  <a:lnTo>
                    <a:pt x="84424" y="152390"/>
                  </a:lnTo>
                  <a:lnTo>
                    <a:pt x="140729" y="171698"/>
                  </a:lnTo>
                  <a:lnTo>
                    <a:pt x="172705" y="188004"/>
                  </a:lnTo>
                  <a:lnTo>
                    <a:pt x="178609" y="196695"/>
                  </a:lnTo>
                  <a:lnTo>
                    <a:pt x="182050" y="218832"/>
                  </a:lnTo>
                  <a:lnTo>
                    <a:pt x="177820" y="230116"/>
                  </a:lnTo>
                  <a:lnTo>
                    <a:pt x="160642" y="252013"/>
                  </a:lnTo>
                  <a:lnTo>
                    <a:pt x="130252" y="272893"/>
                  </a:lnTo>
                  <a:lnTo>
                    <a:pt x="75240" y="282023"/>
                  </a:lnTo>
                  <a:lnTo>
                    <a:pt x="35999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7108550" y="11905431"/>
              <a:ext cx="187098" cy="289860"/>
            </a:xfrm>
            <a:custGeom>
              <a:avLst/>
              <a:gdLst/>
              <a:ahLst/>
              <a:cxnLst/>
              <a:rect l="0" t="0" r="0" b="0"/>
              <a:pathLst>
                <a:path w="187098" h="289860">
                  <a:moveTo>
                    <a:pt x="135057" y="5590"/>
                  </a:moveTo>
                  <a:lnTo>
                    <a:pt x="118289" y="0"/>
                  </a:lnTo>
                  <a:lnTo>
                    <a:pt x="97578" y="3495"/>
                  </a:lnTo>
                  <a:lnTo>
                    <a:pt x="59611" y="21736"/>
                  </a:lnTo>
                  <a:lnTo>
                    <a:pt x="10450" y="53753"/>
                  </a:lnTo>
                  <a:lnTo>
                    <a:pt x="4022" y="63435"/>
                  </a:lnTo>
                  <a:lnTo>
                    <a:pt x="0" y="86671"/>
                  </a:lnTo>
                  <a:lnTo>
                    <a:pt x="4075" y="97078"/>
                  </a:lnTo>
                  <a:lnTo>
                    <a:pt x="21080" y="114882"/>
                  </a:lnTo>
                  <a:lnTo>
                    <a:pt x="78366" y="144258"/>
                  </a:lnTo>
                  <a:lnTo>
                    <a:pt x="132177" y="165302"/>
                  </a:lnTo>
                  <a:lnTo>
                    <a:pt x="165789" y="182633"/>
                  </a:lnTo>
                  <a:lnTo>
                    <a:pt x="181080" y="198919"/>
                  </a:lnTo>
                  <a:lnTo>
                    <a:pt x="186796" y="208175"/>
                  </a:lnTo>
                  <a:lnTo>
                    <a:pt x="187097" y="217855"/>
                  </a:lnTo>
                  <a:lnTo>
                    <a:pt x="178073" y="237970"/>
                  </a:lnTo>
                  <a:lnTo>
                    <a:pt x="142083" y="269025"/>
                  </a:lnTo>
                  <a:lnTo>
                    <a:pt x="110883" y="280600"/>
                  </a:lnTo>
                  <a:lnTo>
                    <a:pt x="69792" y="287115"/>
                  </a:lnTo>
                  <a:lnTo>
                    <a:pt x="40300" y="2898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7422591" y="11816265"/>
              <a:ext cx="31587" cy="357970"/>
            </a:xfrm>
            <a:custGeom>
              <a:avLst/>
              <a:gdLst/>
              <a:ahLst/>
              <a:cxnLst/>
              <a:rect l="0" t="0" r="0" b="0"/>
              <a:pathLst>
                <a:path w="31587" h="357970">
                  <a:moveTo>
                    <a:pt x="0" y="0"/>
                  </a:moveTo>
                  <a:lnTo>
                    <a:pt x="5589" y="58616"/>
                  </a:lnTo>
                  <a:lnTo>
                    <a:pt x="9553" y="112790"/>
                  </a:lnTo>
                  <a:lnTo>
                    <a:pt x="10335" y="168552"/>
                  </a:lnTo>
                  <a:lnTo>
                    <a:pt x="10490" y="224626"/>
                  </a:lnTo>
                  <a:lnTo>
                    <a:pt x="17756" y="281933"/>
                  </a:lnTo>
                  <a:lnTo>
                    <a:pt x="23525" y="335886"/>
                  </a:lnTo>
                  <a:lnTo>
                    <a:pt x="31586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7348892" y="11953135"/>
              <a:ext cx="400083" cy="199778"/>
            </a:xfrm>
            <a:custGeom>
              <a:avLst/>
              <a:gdLst/>
              <a:ahLst/>
              <a:cxnLst/>
              <a:rect l="0" t="0" r="0" b="0"/>
              <a:pathLst>
                <a:path w="400083" h="199778">
                  <a:moveTo>
                    <a:pt x="0" y="0"/>
                  </a:moveTo>
                  <a:lnTo>
                    <a:pt x="42691" y="3120"/>
                  </a:lnTo>
                  <a:lnTo>
                    <a:pt x="86349" y="8333"/>
                  </a:lnTo>
                  <a:lnTo>
                    <a:pt x="141788" y="9877"/>
                  </a:lnTo>
                  <a:lnTo>
                    <a:pt x="202442" y="15989"/>
                  </a:lnTo>
                  <a:lnTo>
                    <a:pt x="261823" y="12820"/>
                  </a:lnTo>
                  <a:lnTo>
                    <a:pt x="315053" y="10038"/>
                  </a:lnTo>
                  <a:lnTo>
                    <a:pt x="342404" y="5241"/>
                  </a:lnTo>
                  <a:lnTo>
                    <a:pt x="346423" y="3494"/>
                  </a:lnTo>
                  <a:lnTo>
                    <a:pt x="344422" y="2329"/>
                  </a:lnTo>
                  <a:lnTo>
                    <a:pt x="330891" y="2205"/>
                  </a:lnTo>
                  <a:lnTo>
                    <a:pt x="313179" y="6049"/>
                  </a:lnTo>
                  <a:lnTo>
                    <a:pt x="261513" y="39444"/>
                  </a:lnTo>
                  <a:lnTo>
                    <a:pt x="213465" y="85264"/>
                  </a:lnTo>
                  <a:lnTo>
                    <a:pt x="193490" y="116121"/>
                  </a:lnTo>
                  <a:lnTo>
                    <a:pt x="185431" y="138177"/>
                  </a:lnTo>
                  <a:lnTo>
                    <a:pt x="181849" y="163577"/>
                  </a:lnTo>
                  <a:lnTo>
                    <a:pt x="186496" y="184226"/>
                  </a:lnTo>
                  <a:lnTo>
                    <a:pt x="191011" y="193007"/>
                  </a:lnTo>
                  <a:lnTo>
                    <a:pt x="198701" y="197692"/>
                  </a:lnTo>
                  <a:lnTo>
                    <a:pt x="219722" y="199777"/>
                  </a:lnTo>
                  <a:lnTo>
                    <a:pt x="244663" y="190565"/>
                  </a:lnTo>
                  <a:lnTo>
                    <a:pt x="270175" y="172433"/>
                  </a:lnTo>
                  <a:lnTo>
                    <a:pt x="301930" y="129340"/>
                  </a:lnTo>
                  <a:lnTo>
                    <a:pt x="318618" y="79527"/>
                  </a:lnTo>
                  <a:lnTo>
                    <a:pt x="322913" y="30062"/>
                  </a:lnTo>
                  <a:lnTo>
                    <a:pt x="319771" y="4003"/>
                  </a:lnTo>
                  <a:lnTo>
                    <a:pt x="318466" y="1498"/>
                  </a:lnTo>
                  <a:lnTo>
                    <a:pt x="317015" y="14314"/>
                  </a:lnTo>
                  <a:lnTo>
                    <a:pt x="330611" y="74031"/>
                  </a:lnTo>
                  <a:lnTo>
                    <a:pt x="356601" y="136899"/>
                  </a:lnTo>
                  <a:lnTo>
                    <a:pt x="381789" y="175480"/>
                  </a:lnTo>
                  <a:lnTo>
                    <a:pt x="400082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7875316" y="11805736"/>
              <a:ext cx="31587" cy="336913"/>
            </a:xfrm>
            <a:custGeom>
              <a:avLst/>
              <a:gdLst/>
              <a:ahLst/>
              <a:cxnLst/>
              <a:rect l="0" t="0" r="0" b="0"/>
              <a:pathLst>
                <a:path w="31587" h="336913">
                  <a:moveTo>
                    <a:pt x="0" y="0"/>
                  </a:moveTo>
                  <a:lnTo>
                    <a:pt x="3120" y="59358"/>
                  </a:lnTo>
                  <a:lnTo>
                    <a:pt x="9066" y="110120"/>
                  </a:lnTo>
                  <a:lnTo>
                    <a:pt x="17475" y="165209"/>
                  </a:lnTo>
                  <a:lnTo>
                    <a:pt x="23469" y="218032"/>
                  </a:lnTo>
                  <a:lnTo>
                    <a:pt x="29983" y="268195"/>
                  </a:lnTo>
                  <a:lnTo>
                    <a:pt x="31375" y="324628"/>
                  </a:lnTo>
                  <a:lnTo>
                    <a:pt x="31586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7812146" y="11874045"/>
              <a:ext cx="305327" cy="266306"/>
            </a:xfrm>
            <a:custGeom>
              <a:avLst/>
              <a:gdLst/>
              <a:ahLst/>
              <a:cxnLst/>
              <a:rect l="0" t="0" r="0" b="0"/>
              <a:pathLst>
                <a:path w="305327" h="266306">
                  <a:moveTo>
                    <a:pt x="0" y="89619"/>
                  </a:moveTo>
                  <a:lnTo>
                    <a:pt x="49551" y="118927"/>
                  </a:lnTo>
                  <a:lnTo>
                    <a:pt x="100079" y="133527"/>
                  </a:lnTo>
                  <a:lnTo>
                    <a:pt x="142736" y="134084"/>
                  </a:lnTo>
                  <a:lnTo>
                    <a:pt x="203062" y="123792"/>
                  </a:lnTo>
                  <a:lnTo>
                    <a:pt x="251201" y="107374"/>
                  </a:lnTo>
                  <a:lnTo>
                    <a:pt x="271912" y="94000"/>
                  </a:lnTo>
                  <a:lnTo>
                    <a:pt x="288915" y="76357"/>
                  </a:lnTo>
                  <a:lnTo>
                    <a:pt x="298033" y="53698"/>
                  </a:lnTo>
                  <a:lnTo>
                    <a:pt x="300463" y="41105"/>
                  </a:lnTo>
                  <a:lnTo>
                    <a:pt x="298575" y="30370"/>
                  </a:lnTo>
                  <a:lnTo>
                    <a:pt x="287118" y="12203"/>
                  </a:lnTo>
                  <a:lnTo>
                    <a:pt x="267208" y="2569"/>
                  </a:lnTo>
                  <a:lnTo>
                    <a:pt x="255348" y="0"/>
                  </a:lnTo>
                  <a:lnTo>
                    <a:pt x="229691" y="6504"/>
                  </a:lnTo>
                  <a:lnTo>
                    <a:pt x="186270" y="33686"/>
                  </a:lnTo>
                  <a:lnTo>
                    <a:pt x="173253" y="53842"/>
                  </a:lnTo>
                  <a:lnTo>
                    <a:pt x="151540" y="110123"/>
                  </a:lnTo>
                  <a:lnTo>
                    <a:pt x="144169" y="131487"/>
                  </a:lnTo>
                  <a:lnTo>
                    <a:pt x="144622" y="168835"/>
                  </a:lnTo>
                  <a:lnTo>
                    <a:pt x="157754" y="215125"/>
                  </a:lnTo>
                  <a:lnTo>
                    <a:pt x="182052" y="254707"/>
                  </a:lnTo>
                  <a:lnTo>
                    <a:pt x="195068" y="261679"/>
                  </a:lnTo>
                  <a:lnTo>
                    <a:pt x="228245" y="266305"/>
                  </a:lnTo>
                  <a:lnTo>
                    <a:pt x="285247" y="260913"/>
                  </a:lnTo>
                  <a:lnTo>
                    <a:pt x="305326" y="2580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8325015" y="11774150"/>
              <a:ext cx="213545" cy="342577"/>
            </a:xfrm>
            <a:custGeom>
              <a:avLst/>
              <a:gdLst/>
              <a:ahLst/>
              <a:cxnLst/>
              <a:rect l="0" t="0" r="0" b="0"/>
              <a:pathLst>
                <a:path w="213545" h="342577">
                  <a:moveTo>
                    <a:pt x="182011" y="0"/>
                  </a:moveTo>
                  <a:lnTo>
                    <a:pt x="196666" y="55142"/>
                  </a:lnTo>
                  <a:lnTo>
                    <a:pt x="203342" y="96257"/>
                  </a:lnTo>
                  <a:lnTo>
                    <a:pt x="210558" y="159543"/>
                  </a:lnTo>
                  <a:lnTo>
                    <a:pt x="212996" y="222848"/>
                  </a:lnTo>
                  <a:lnTo>
                    <a:pt x="213478" y="280413"/>
                  </a:lnTo>
                  <a:lnTo>
                    <a:pt x="213544" y="308681"/>
                  </a:lnTo>
                  <a:lnTo>
                    <a:pt x="212391" y="313413"/>
                  </a:lnTo>
                  <a:lnTo>
                    <a:pt x="210454" y="311887"/>
                  </a:lnTo>
                  <a:lnTo>
                    <a:pt x="188847" y="251836"/>
                  </a:lnTo>
                  <a:lnTo>
                    <a:pt x="167957" y="189438"/>
                  </a:lnTo>
                  <a:lnTo>
                    <a:pt x="151851" y="163494"/>
                  </a:lnTo>
                  <a:lnTo>
                    <a:pt x="132732" y="151432"/>
                  </a:lnTo>
                  <a:lnTo>
                    <a:pt x="121082" y="146579"/>
                  </a:lnTo>
                  <a:lnTo>
                    <a:pt x="95660" y="147424"/>
                  </a:lnTo>
                  <a:lnTo>
                    <a:pt x="82330" y="150925"/>
                  </a:lnTo>
                  <a:lnTo>
                    <a:pt x="58160" y="170414"/>
                  </a:lnTo>
                  <a:lnTo>
                    <a:pt x="27942" y="214269"/>
                  </a:lnTo>
                  <a:lnTo>
                    <a:pt x="2359" y="270313"/>
                  </a:lnTo>
                  <a:lnTo>
                    <a:pt x="0" y="293275"/>
                  </a:lnTo>
                  <a:lnTo>
                    <a:pt x="4022" y="314009"/>
                  </a:lnTo>
                  <a:lnTo>
                    <a:pt x="13607" y="331023"/>
                  </a:lnTo>
                  <a:lnTo>
                    <a:pt x="22948" y="336495"/>
                  </a:lnTo>
                  <a:lnTo>
                    <a:pt x="48926" y="342576"/>
                  </a:lnTo>
                  <a:lnTo>
                    <a:pt x="76849" y="339040"/>
                  </a:lnTo>
                  <a:lnTo>
                    <a:pt x="139897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8612312" y="11900700"/>
              <a:ext cx="210570" cy="209291"/>
            </a:xfrm>
            <a:custGeom>
              <a:avLst/>
              <a:gdLst/>
              <a:ahLst/>
              <a:cxnLst/>
              <a:rect l="0" t="0" r="0" b="0"/>
              <a:pathLst>
                <a:path w="210570" h="209291">
                  <a:moveTo>
                    <a:pt x="0" y="73492"/>
                  </a:moveTo>
                  <a:lnTo>
                    <a:pt x="9574" y="97538"/>
                  </a:lnTo>
                  <a:lnTo>
                    <a:pt x="20242" y="111865"/>
                  </a:lnTo>
                  <a:lnTo>
                    <a:pt x="39022" y="122912"/>
                  </a:lnTo>
                  <a:lnTo>
                    <a:pt x="50581" y="127496"/>
                  </a:lnTo>
                  <a:lnTo>
                    <a:pt x="94795" y="128359"/>
                  </a:lnTo>
                  <a:lnTo>
                    <a:pt x="139351" y="115615"/>
                  </a:lnTo>
                  <a:lnTo>
                    <a:pt x="171010" y="97021"/>
                  </a:lnTo>
                  <a:lnTo>
                    <a:pt x="195208" y="71105"/>
                  </a:lnTo>
                  <a:lnTo>
                    <a:pt x="199159" y="60202"/>
                  </a:lnTo>
                  <a:lnTo>
                    <a:pt x="200428" y="35609"/>
                  </a:lnTo>
                  <a:lnTo>
                    <a:pt x="196790" y="24840"/>
                  </a:lnTo>
                  <a:lnTo>
                    <a:pt x="183388" y="6636"/>
                  </a:lnTo>
                  <a:lnTo>
                    <a:pt x="173731" y="2015"/>
                  </a:lnTo>
                  <a:lnTo>
                    <a:pt x="150523" y="0"/>
                  </a:lnTo>
                  <a:lnTo>
                    <a:pt x="124610" y="9243"/>
                  </a:lnTo>
                  <a:lnTo>
                    <a:pt x="81026" y="38184"/>
                  </a:lnTo>
                  <a:lnTo>
                    <a:pt x="51056" y="89308"/>
                  </a:lnTo>
                  <a:lnTo>
                    <a:pt x="41018" y="113278"/>
                  </a:lnTo>
                  <a:lnTo>
                    <a:pt x="38896" y="135629"/>
                  </a:lnTo>
                  <a:lnTo>
                    <a:pt x="47067" y="178573"/>
                  </a:lnTo>
                  <a:lnTo>
                    <a:pt x="59522" y="196624"/>
                  </a:lnTo>
                  <a:lnTo>
                    <a:pt x="67757" y="204712"/>
                  </a:lnTo>
                  <a:lnTo>
                    <a:pt x="79096" y="208935"/>
                  </a:lnTo>
                  <a:lnTo>
                    <a:pt x="120662" y="209290"/>
                  </a:lnTo>
                  <a:lnTo>
                    <a:pt x="144874" y="204816"/>
                  </a:lnTo>
                  <a:lnTo>
                    <a:pt x="198682" y="175490"/>
                  </a:lnTo>
                  <a:lnTo>
                    <a:pt x="210569" y="1682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8928166" y="11763621"/>
              <a:ext cx="180676" cy="303051"/>
            </a:xfrm>
            <a:custGeom>
              <a:avLst/>
              <a:gdLst/>
              <a:ahLst/>
              <a:cxnLst/>
              <a:rect l="0" t="0" r="0" b="0"/>
              <a:pathLst>
                <a:path w="180676" h="303051">
                  <a:moveTo>
                    <a:pt x="0" y="0"/>
                  </a:moveTo>
                  <a:lnTo>
                    <a:pt x="3119" y="52051"/>
                  </a:lnTo>
                  <a:lnTo>
                    <a:pt x="8333" y="111349"/>
                  </a:lnTo>
                  <a:lnTo>
                    <a:pt x="12998" y="171423"/>
                  </a:lnTo>
                  <a:lnTo>
                    <a:pt x="21789" y="225098"/>
                  </a:lnTo>
                  <a:lnTo>
                    <a:pt x="31803" y="279216"/>
                  </a:lnTo>
                  <a:lnTo>
                    <a:pt x="36361" y="301912"/>
                  </a:lnTo>
                  <a:lnTo>
                    <a:pt x="35940" y="303050"/>
                  </a:lnTo>
                  <a:lnTo>
                    <a:pt x="34488" y="300300"/>
                  </a:lnTo>
                  <a:lnTo>
                    <a:pt x="32158" y="247793"/>
                  </a:lnTo>
                  <a:lnTo>
                    <a:pt x="32925" y="201842"/>
                  </a:lnTo>
                  <a:lnTo>
                    <a:pt x="42381" y="147154"/>
                  </a:lnTo>
                  <a:lnTo>
                    <a:pt x="57441" y="115315"/>
                  </a:lnTo>
                  <a:lnTo>
                    <a:pt x="68709" y="104953"/>
                  </a:lnTo>
                  <a:lnTo>
                    <a:pt x="96827" y="93440"/>
                  </a:lnTo>
                  <a:lnTo>
                    <a:pt x="109006" y="92710"/>
                  </a:lnTo>
                  <a:lnTo>
                    <a:pt x="128776" y="98136"/>
                  </a:lnTo>
                  <a:lnTo>
                    <a:pt x="158648" y="125524"/>
                  </a:lnTo>
                  <a:lnTo>
                    <a:pt x="178549" y="163275"/>
                  </a:lnTo>
                  <a:lnTo>
                    <a:pt x="180675" y="209685"/>
                  </a:lnTo>
                  <a:lnTo>
                    <a:pt x="170377" y="237084"/>
                  </a:lnTo>
                  <a:lnTo>
                    <a:pt x="154102" y="258620"/>
                  </a:lnTo>
                  <a:lnTo>
                    <a:pt x="135171" y="272089"/>
                  </a:lnTo>
                  <a:lnTo>
                    <a:pt x="99192" y="280661"/>
                  </a:lnTo>
                  <a:lnTo>
                    <a:pt x="52642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9128208" y="11742565"/>
              <a:ext cx="1" cy="242156"/>
            </a:xfrm>
            <a:custGeom>
              <a:avLst/>
              <a:gdLst/>
              <a:ahLst/>
              <a:cxnLst/>
              <a:rect l="0" t="0" r="0" b="0"/>
              <a:pathLst>
                <a:path w="1" h="242156">
                  <a:moveTo>
                    <a:pt x="0" y="0"/>
                  </a:moveTo>
                  <a:lnTo>
                    <a:pt x="0" y="58617"/>
                  </a:lnTo>
                  <a:lnTo>
                    <a:pt x="0" y="115764"/>
                  </a:lnTo>
                  <a:lnTo>
                    <a:pt x="0" y="173381"/>
                  </a:lnTo>
                  <a:lnTo>
                    <a:pt x="0" y="203400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9128208" y="11758172"/>
              <a:ext cx="376363" cy="289720"/>
            </a:xfrm>
            <a:custGeom>
              <a:avLst/>
              <a:gdLst/>
              <a:ahLst/>
              <a:cxnLst/>
              <a:rect l="0" t="0" r="0" b="0"/>
              <a:pathLst>
                <a:path w="376363" h="289720">
                  <a:moveTo>
                    <a:pt x="0" y="26507"/>
                  </a:moveTo>
                  <a:lnTo>
                    <a:pt x="28725" y="19271"/>
                  </a:lnTo>
                  <a:lnTo>
                    <a:pt x="88992" y="13509"/>
                  </a:lnTo>
                  <a:lnTo>
                    <a:pt x="141321" y="7042"/>
                  </a:lnTo>
                  <a:lnTo>
                    <a:pt x="193951" y="5921"/>
                  </a:lnTo>
                  <a:lnTo>
                    <a:pt x="248410" y="0"/>
                  </a:lnTo>
                  <a:lnTo>
                    <a:pt x="290412" y="2016"/>
                  </a:lnTo>
                  <a:lnTo>
                    <a:pt x="294213" y="5500"/>
                  </a:lnTo>
                  <a:lnTo>
                    <a:pt x="292069" y="10162"/>
                  </a:lnTo>
                  <a:lnTo>
                    <a:pt x="278377" y="20413"/>
                  </a:lnTo>
                  <a:lnTo>
                    <a:pt x="225261" y="45794"/>
                  </a:lnTo>
                  <a:lnTo>
                    <a:pt x="190746" y="65626"/>
                  </a:lnTo>
                  <a:lnTo>
                    <a:pt x="186825" y="73644"/>
                  </a:lnTo>
                  <a:lnTo>
                    <a:pt x="187721" y="82498"/>
                  </a:lnTo>
                  <a:lnTo>
                    <a:pt x="191828" y="91911"/>
                  </a:lnTo>
                  <a:lnTo>
                    <a:pt x="205749" y="105488"/>
                  </a:lnTo>
                  <a:lnTo>
                    <a:pt x="263713" y="134451"/>
                  </a:lnTo>
                  <a:lnTo>
                    <a:pt x="318094" y="171019"/>
                  </a:lnTo>
                  <a:lnTo>
                    <a:pt x="344984" y="186699"/>
                  </a:lnTo>
                  <a:lnTo>
                    <a:pt x="367769" y="209282"/>
                  </a:lnTo>
                  <a:lnTo>
                    <a:pt x="375031" y="218547"/>
                  </a:lnTo>
                  <a:lnTo>
                    <a:pt x="376362" y="229403"/>
                  </a:lnTo>
                  <a:lnTo>
                    <a:pt x="368483" y="253944"/>
                  </a:lnTo>
                  <a:lnTo>
                    <a:pt x="356402" y="271090"/>
                  </a:lnTo>
                  <a:lnTo>
                    <a:pt x="336911" y="2897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2" name="Group 631"/>
          <p:cNvGrpSpPr/>
          <p:nvPr/>
        </p:nvGrpSpPr>
        <p:grpSpPr>
          <a:xfrm>
            <a:off x="2853223" y="12247735"/>
            <a:ext cx="7148851" cy="799569"/>
            <a:chOff x="2853223" y="12247735"/>
            <a:chExt cx="7148851" cy="799569"/>
          </a:xfrm>
        </p:grpSpPr>
        <p:sp>
          <p:nvSpPr>
            <p:cNvPr id="600" name="Freeform 599"/>
            <p:cNvSpPr/>
            <p:nvPr/>
          </p:nvSpPr>
          <p:spPr>
            <a:xfrm>
              <a:off x="2853223" y="12753301"/>
              <a:ext cx="10529" cy="221099"/>
            </a:xfrm>
            <a:custGeom>
              <a:avLst/>
              <a:gdLst/>
              <a:ahLst/>
              <a:cxnLst/>
              <a:rect l="0" t="0" r="0" b="0"/>
              <a:pathLst>
                <a:path w="10529" h="221099">
                  <a:moveTo>
                    <a:pt x="0" y="0"/>
                  </a:moveTo>
                  <a:lnTo>
                    <a:pt x="0" y="48930"/>
                  </a:lnTo>
                  <a:lnTo>
                    <a:pt x="0" y="108062"/>
                  </a:lnTo>
                  <a:lnTo>
                    <a:pt x="7236" y="170867"/>
                  </a:lnTo>
                  <a:lnTo>
                    <a:pt x="10528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3055410" y="12722192"/>
              <a:ext cx="344599" cy="252208"/>
            </a:xfrm>
            <a:custGeom>
              <a:avLst/>
              <a:gdLst/>
              <a:ahLst/>
              <a:cxnLst/>
              <a:rect l="0" t="0" r="0" b="0"/>
              <a:pathLst>
                <a:path w="344599" h="252208">
                  <a:moveTo>
                    <a:pt x="8383" y="220621"/>
                  </a:moveTo>
                  <a:lnTo>
                    <a:pt x="1147" y="191896"/>
                  </a:lnTo>
                  <a:lnTo>
                    <a:pt x="0" y="142700"/>
                  </a:lnTo>
                  <a:lnTo>
                    <a:pt x="9500" y="79320"/>
                  </a:lnTo>
                  <a:lnTo>
                    <a:pt x="18238" y="53705"/>
                  </a:lnTo>
                  <a:lnTo>
                    <a:pt x="33820" y="26724"/>
                  </a:lnTo>
                  <a:lnTo>
                    <a:pt x="55563" y="8493"/>
                  </a:lnTo>
                  <a:lnTo>
                    <a:pt x="67912" y="1993"/>
                  </a:lnTo>
                  <a:lnTo>
                    <a:pt x="80825" y="0"/>
                  </a:lnTo>
                  <a:lnTo>
                    <a:pt x="107650" y="4025"/>
                  </a:lnTo>
                  <a:lnTo>
                    <a:pt x="137881" y="19444"/>
                  </a:lnTo>
                  <a:lnTo>
                    <a:pt x="150945" y="35284"/>
                  </a:lnTo>
                  <a:lnTo>
                    <a:pt x="172693" y="91536"/>
                  </a:lnTo>
                  <a:lnTo>
                    <a:pt x="184122" y="145211"/>
                  </a:lnTo>
                  <a:lnTo>
                    <a:pt x="183286" y="192819"/>
                  </a:lnTo>
                  <a:lnTo>
                    <a:pt x="181137" y="205596"/>
                  </a:lnTo>
                  <a:lnTo>
                    <a:pt x="179704" y="208265"/>
                  </a:lnTo>
                  <a:lnTo>
                    <a:pt x="177216" y="150046"/>
                  </a:lnTo>
                  <a:lnTo>
                    <a:pt x="185319" y="96977"/>
                  </a:lnTo>
                  <a:lnTo>
                    <a:pt x="197159" y="62325"/>
                  </a:lnTo>
                  <a:lnTo>
                    <a:pt x="221854" y="26449"/>
                  </a:lnTo>
                  <a:lnTo>
                    <a:pt x="241299" y="12270"/>
                  </a:lnTo>
                  <a:lnTo>
                    <a:pt x="252568" y="11531"/>
                  </a:lnTo>
                  <a:lnTo>
                    <a:pt x="277566" y="20068"/>
                  </a:lnTo>
                  <a:lnTo>
                    <a:pt x="306770" y="39017"/>
                  </a:lnTo>
                  <a:lnTo>
                    <a:pt x="319594" y="55681"/>
                  </a:lnTo>
                  <a:lnTo>
                    <a:pt x="337358" y="94974"/>
                  </a:lnTo>
                  <a:lnTo>
                    <a:pt x="342943" y="142837"/>
                  </a:lnTo>
                  <a:lnTo>
                    <a:pt x="344598" y="195885"/>
                  </a:lnTo>
                  <a:lnTo>
                    <a:pt x="334766" y="2522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3537881" y="12715866"/>
              <a:ext cx="217556" cy="331438"/>
            </a:xfrm>
            <a:custGeom>
              <a:avLst/>
              <a:gdLst/>
              <a:ahLst/>
              <a:cxnLst/>
              <a:rect l="0" t="0" r="0" b="0"/>
              <a:pathLst>
                <a:path w="217556" h="331438">
                  <a:moveTo>
                    <a:pt x="10223" y="16378"/>
                  </a:moveTo>
                  <a:lnTo>
                    <a:pt x="4633" y="33144"/>
                  </a:lnTo>
                  <a:lnTo>
                    <a:pt x="8129" y="53855"/>
                  </a:lnTo>
                  <a:lnTo>
                    <a:pt x="17011" y="91824"/>
                  </a:lnTo>
                  <a:lnTo>
                    <a:pt x="25602" y="152163"/>
                  </a:lnTo>
                  <a:lnTo>
                    <a:pt x="31328" y="212002"/>
                  </a:lnTo>
                  <a:lnTo>
                    <a:pt x="39391" y="268883"/>
                  </a:lnTo>
                  <a:lnTo>
                    <a:pt x="35742" y="325178"/>
                  </a:lnTo>
                  <a:lnTo>
                    <a:pt x="33085" y="331038"/>
                  </a:lnTo>
                  <a:lnTo>
                    <a:pt x="30143" y="331437"/>
                  </a:lnTo>
                  <a:lnTo>
                    <a:pt x="27013" y="328192"/>
                  </a:lnTo>
                  <a:lnTo>
                    <a:pt x="7517" y="274892"/>
                  </a:lnTo>
                  <a:lnTo>
                    <a:pt x="1239" y="216878"/>
                  </a:lnTo>
                  <a:lnTo>
                    <a:pt x="0" y="160358"/>
                  </a:lnTo>
                  <a:lnTo>
                    <a:pt x="924" y="105303"/>
                  </a:lnTo>
                  <a:lnTo>
                    <a:pt x="5310" y="81637"/>
                  </a:lnTo>
                  <a:lnTo>
                    <a:pt x="25535" y="42992"/>
                  </a:lnTo>
                  <a:lnTo>
                    <a:pt x="59343" y="13086"/>
                  </a:lnTo>
                  <a:lnTo>
                    <a:pt x="85477" y="3216"/>
                  </a:lnTo>
                  <a:lnTo>
                    <a:pt x="113859" y="0"/>
                  </a:lnTo>
                  <a:lnTo>
                    <a:pt x="145970" y="2469"/>
                  </a:lnTo>
                  <a:lnTo>
                    <a:pt x="173500" y="13705"/>
                  </a:lnTo>
                  <a:lnTo>
                    <a:pt x="196264" y="31568"/>
                  </a:lnTo>
                  <a:lnTo>
                    <a:pt x="214181" y="55104"/>
                  </a:lnTo>
                  <a:lnTo>
                    <a:pt x="217555" y="66762"/>
                  </a:lnTo>
                  <a:lnTo>
                    <a:pt x="215064" y="89073"/>
                  </a:lnTo>
                  <a:lnTo>
                    <a:pt x="201637" y="130823"/>
                  </a:lnTo>
                  <a:lnTo>
                    <a:pt x="183012" y="155312"/>
                  </a:lnTo>
                  <a:lnTo>
                    <a:pt x="135749" y="191662"/>
                  </a:lnTo>
                  <a:lnTo>
                    <a:pt x="99148" y="207264"/>
                  </a:lnTo>
                  <a:lnTo>
                    <a:pt x="75481" y="209231"/>
                  </a:lnTo>
                  <a:lnTo>
                    <a:pt x="55604" y="206206"/>
                  </a:lnTo>
                  <a:lnTo>
                    <a:pt x="31280" y="1953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3800788" y="12680998"/>
              <a:ext cx="217276" cy="251282"/>
            </a:xfrm>
            <a:custGeom>
              <a:avLst/>
              <a:gdLst/>
              <a:ahLst/>
              <a:cxnLst/>
              <a:rect l="0" t="0" r="0" b="0"/>
              <a:pathLst>
                <a:path w="217276" h="251282">
                  <a:moveTo>
                    <a:pt x="31585" y="72303"/>
                  </a:moveTo>
                  <a:lnTo>
                    <a:pt x="43038" y="121233"/>
                  </a:lnTo>
                  <a:lnTo>
                    <a:pt x="52916" y="169079"/>
                  </a:lnTo>
                  <a:lnTo>
                    <a:pt x="66371" y="214061"/>
                  </a:lnTo>
                  <a:lnTo>
                    <a:pt x="72323" y="226469"/>
                  </a:lnTo>
                  <a:lnTo>
                    <a:pt x="91415" y="243377"/>
                  </a:lnTo>
                  <a:lnTo>
                    <a:pt x="103057" y="249523"/>
                  </a:lnTo>
                  <a:lnTo>
                    <a:pt x="115498" y="251281"/>
                  </a:lnTo>
                  <a:lnTo>
                    <a:pt x="141799" y="246995"/>
                  </a:lnTo>
                  <a:lnTo>
                    <a:pt x="171736" y="231428"/>
                  </a:lnTo>
                  <a:lnTo>
                    <a:pt x="184732" y="215554"/>
                  </a:lnTo>
                  <a:lnTo>
                    <a:pt x="208196" y="165591"/>
                  </a:lnTo>
                  <a:lnTo>
                    <a:pt x="217275" y="116450"/>
                  </a:lnTo>
                  <a:lnTo>
                    <a:pt x="211938" y="64255"/>
                  </a:lnTo>
                  <a:lnTo>
                    <a:pt x="206108" y="41821"/>
                  </a:lnTo>
                  <a:lnTo>
                    <a:pt x="185071" y="9459"/>
                  </a:lnTo>
                  <a:lnTo>
                    <a:pt x="173683" y="3501"/>
                  </a:lnTo>
                  <a:lnTo>
                    <a:pt x="145433" y="0"/>
                  </a:lnTo>
                  <a:lnTo>
                    <a:pt x="107821" y="4606"/>
                  </a:lnTo>
                  <a:lnTo>
                    <a:pt x="74451" y="18969"/>
                  </a:lnTo>
                  <a:lnTo>
                    <a:pt x="13951" y="79171"/>
                  </a:lnTo>
                  <a:lnTo>
                    <a:pt x="0" y="9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4128995" y="12632771"/>
              <a:ext cx="429846" cy="283943"/>
            </a:xfrm>
            <a:custGeom>
              <a:avLst/>
              <a:gdLst/>
              <a:ahLst/>
              <a:cxnLst/>
              <a:rect l="0" t="0" r="0" b="0"/>
              <a:pathLst>
                <a:path w="429846" h="283943">
                  <a:moveTo>
                    <a:pt x="61347" y="4717"/>
                  </a:moveTo>
                  <a:lnTo>
                    <a:pt x="11849" y="59803"/>
                  </a:lnTo>
                  <a:lnTo>
                    <a:pt x="9631" y="69517"/>
                  </a:lnTo>
                  <a:lnTo>
                    <a:pt x="13406" y="89669"/>
                  </a:lnTo>
                  <a:lnTo>
                    <a:pt x="32241" y="107203"/>
                  </a:lnTo>
                  <a:lnTo>
                    <a:pt x="75730" y="127109"/>
                  </a:lnTo>
                  <a:lnTo>
                    <a:pt x="122540" y="146657"/>
                  </a:lnTo>
                  <a:lnTo>
                    <a:pt x="137238" y="155495"/>
                  </a:lnTo>
                  <a:lnTo>
                    <a:pt x="147036" y="166067"/>
                  </a:lnTo>
                  <a:lnTo>
                    <a:pt x="157922" y="190292"/>
                  </a:lnTo>
                  <a:lnTo>
                    <a:pt x="157316" y="203303"/>
                  </a:lnTo>
                  <a:lnTo>
                    <a:pt x="147284" y="230238"/>
                  </a:lnTo>
                  <a:lnTo>
                    <a:pt x="124888" y="251568"/>
                  </a:lnTo>
                  <a:lnTo>
                    <a:pt x="96606" y="266507"/>
                  </a:lnTo>
                  <a:lnTo>
                    <a:pt x="68439" y="273146"/>
                  </a:lnTo>
                  <a:lnTo>
                    <a:pt x="26274" y="271294"/>
                  </a:lnTo>
                  <a:lnTo>
                    <a:pt x="15738" y="266663"/>
                  </a:lnTo>
                  <a:lnTo>
                    <a:pt x="912" y="252159"/>
                  </a:lnTo>
                  <a:lnTo>
                    <a:pt x="0" y="244547"/>
                  </a:lnTo>
                  <a:lnTo>
                    <a:pt x="2902" y="237133"/>
                  </a:lnTo>
                  <a:lnTo>
                    <a:pt x="8345" y="229851"/>
                  </a:lnTo>
                  <a:lnTo>
                    <a:pt x="43953" y="208423"/>
                  </a:lnTo>
                  <a:lnTo>
                    <a:pt x="97138" y="192845"/>
                  </a:lnTo>
                  <a:lnTo>
                    <a:pt x="157350" y="180821"/>
                  </a:lnTo>
                  <a:lnTo>
                    <a:pt x="215361" y="166277"/>
                  </a:lnTo>
                  <a:lnTo>
                    <a:pt x="248531" y="154491"/>
                  </a:lnTo>
                  <a:lnTo>
                    <a:pt x="311494" y="118062"/>
                  </a:lnTo>
                  <a:lnTo>
                    <a:pt x="347195" y="80788"/>
                  </a:lnTo>
                  <a:lnTo>
                    <a:pt x="358016" y="55293"/>
                  </a:lnTo>
                  <a:lnTo>
                    <a:pt x="360902" y="41943"/>
                  </a:lnTo>
                  <a:lnTo>
                    <a:pt x="357869" y="17752"/>
                  </a:lnTo>
                  <a:lnTo>
                    <a:pt x="353785" y="6388"/>
                  </a:lnTo>
                  <a:lnTo>
                    <a:pt x="347553" y="1152"/>
                  </a:lnTo>
                  <a:lnTo>
                    <a:pt x="339888" y="0"/>
                  </a:lnTo>
                  <a:lnTo>
                    <a:pt x="322014" y="4960"/>
                  </a:lnTo>
                  <a:lnTo>
                    <a:pt x="302371" y="14962"/>
                  </a:lnTo>
                  <a:lnTo>
                    <a:pt x="277171" y="39337"/>
                  </a:lnTo>
                  <a:lnTo>
                    <a:pt x="248865" y="80185"/>
                  </a:lnTo>
                  <a:lnTo>
                    <a:pt x="226955" y="140201"/>
                  </a:lnTo>
                  <a:lnTo>
                    <a:pt x="227139" y="189529"/>
                  </a:lnTo>
                  <a:lnTo>
                    <a:pt x="234858" y="215928"/>
                  </a:lnTo>
                  <a:lnTo>
                    <a:pt x="258878" y="251937"/>
                  </a:lnTo>
                  <a:lnTo>
                    <a:pt x="279232" y="274368"/>
                  </a:lnTo>
                  <a:lnTo>
                    <a:pt x="305584" y="282490"/>
                  </a:lnTo>
                  <a:lnTo>
                    <a:pt x="350523" y="283942"/>
                  </a:lnTo>
                  <a:lnTo>
                    <a:pt x="405708" y="270773"/>
                  </a:lnTo>
                  <a:lnTo>
                    <a:pt x="429845" y="257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4822052" y="12597878"/>
              <a:ext cx="284270" cy="286351"/>
            </a:xfrm>
            <a:custGeom>
              <a:avLst/>
              <a:gdLst/>
              <a:ahLst/>
              <a:cxnLst/>
              <a:rect l="0" t="0" r="0" b="0"/>
              <a:pathLst>
                <a:path w="284270" h="286351">
                  <a:moveTo>
                    <a:pt x="0" y="92251"/>
                  </a:moveTo>
                  <a:lnTo>
                    <a:pt x="16768" y="109018"/>
                  </a:lnTo>
                  <a:lnTo>
                    <a:pt x="55141" y="125035"/>
                  </a:lnTo>
                  <a:lnTo>
                    <a:pt x="118170" y="131353"/>
                  </a:lnTo>
                  <a:lnTo>
                    <a:pt x="173081" y="119429"/>
                  </a:lnTo>
                  <a:lnTo>
                    <a:pt x="203267" y="106671"/>
                  </a:lnTo>
                  <a:lnTo>
                    <a:pt x="228381" y="89301"/>
                  </a:lnTo>
                  <a:lnTo>
                    <a:pt x="245002" y="69884"/>
                  </a:lnTo>
                  <a:lnTo>
                    <a:pt x="251072" y="59793"/>
                  </a:lnTo>
                  <a:lnTo>
                    <a:pt x="254697" y="39221"/>
                  </a:lnTo>
                  <a:lnTo>
                    <a:pt x="254026" y="28823"/>
                  </a:lnTo>
                  <a:lnTo>
                    <a:pt x="243922" y="11028"/>
                  </a:lnTo>
                  <a:lnTo>
                    <a:pt x="236314" y="3008"/>
                  </a:lnTo>
                  <a:lnTo>
                    <a:pt x="225393" y="0"/>
                  </a:lnTo>
                  <a:lnTo>
                    <a:pt x="197661" y="2898"/>
                  </a:lnTo>
                  <a:lnTo>
                    <a:pt x="149163" y="23273"/>
                  </a:lnTo>
                  <a:lnTo>
                    <a:pt x="114516" y="51537"/>
                  </a:lnTo>
                  <a:lnTo>
                    <a:pt x="95022" y="82138"/>
                  </a:lnTo>
                  <a:lnTo>
                    <a:pt x="81837" y="113431"/>
                  </a:lnTo>
                  <a:lnTo>
                    <a:pt x="76111" y="161697"/>
                  </a:lnTo>
                  <a:lnTo>
                    <a:pt x="80003" y="203686"/>
                  </a:lnTo>
                  <a:lnTo>
                    <a:pt x="94155" y="238353"/>
                  </a:lnTo>
                  <a:lnTo>
                    <a:pt x="129933" y="270853"/>
                  </a:lnTo>
                  <a:lnTo>
                    <a:pt x="164203" y="282765"/>
                  </a:lnTo>
                  <a:lnTo>
                    <a:pt x="219838" y="286350"/>
                  </a:lnTo>
                  <a:lnTo>
                    <a:pt x="260889" y="280003"/>
                  </a:lnTo>
                  <a:lnTo>
                    <a:pt x="284269" y="2712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5211606" y="12584844"/>
              <a:ext cx="178986" cy="210571"/>
            </a:xfrm>
            <a:custGeom>
              <a:avLst/>
              <a:gdLst/>
              <a:ahLst/>
              <a:cxnLst/>
              <a:rect l="0" t="0" r="0" b="0"/>
              <a:pathLst>
                <a:path w="178986" h="210571">
                  <a:moveTo>
                    <a:pt x="0" y="0"/>
                  </a:moveTo>
                  <a:lnTo>
                    <a:pt x="26026" y="54145"/>
                  </a:lnTo>
                  <a:lnTo>
                    <a:pt x="58713" y="113455"/>
                  </a:lnTo>
                  <a:lnTo>
                    <a:pt x="91585" y="153646"/>
                  </a:lnTo>
                  <a:lnTo>
                    <a:pt x="135031" y="188407"/>
                  </a:lnTo>
                  <a:lnTo>
                    <a:pt x="178985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5211606" y="12584844"/>
              <a:ext cx="136872" cy="200043"/>
            </a:xfrm>
            <a:custGeom>
              <a:avLst/>
              <a:gdLst/>
              <a:ahLst/>
              <a:cxnLst/>
              <a:rect l="0" t="0" r="0" b="0"/>
              <a:pathLst>
                <a:path w="136872" h="200043">
                  <a:moveTo>
                    <a:pt x="136871" y="0"/>
                  </a:moveTo>
                  <a:lnTo>
                    <a:pt x="91089" y="61899"/>
                  </a:lnTo>
                  <a:lnTo>
                    <a:pt x="50037" y="123619"/>
                  </a:lnTo>
                  <a:lnTo>
                    <a:pt x="9438" y="183550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5466990" y="12595372"/>
              <a:ext cx="134172" cy="251498"/>
            </a:xfrm>
            <a:custGeom>
              <a:avLst/>
              <a:gdLst/>
              <a:ahLst/>
              <a:cxnLst/>
              <a:rect l="0" t="0" r="0" b="0"/>
              <a:pathLst>
                <a:path w="134172" h="251498">
                  <a:moveTo>
                    <a:pt x="134171" y="1"/>
                  </a:moveTo>
                  <a:lnTo>
                    <a:pt x="111814" y="0"/>
                  </a:lnTo>
                  <a:lnTo>
                    <a:pt x="94599" y="6240"/>
                  </a:lnTo>
                  <a:lnTo>
                    <a:pt x="64483" y="29310"/>
                  </a:lnTo>
                  <a:lnTo>
                    <a:pt x="21911" y="84954"/>
                  </a:lnTo>
                  <a:lnTo>
                    <a:pt x="6412" y="121618"/>
                  </a:lnTo>
                  <a:lnTo>
                    <a:pt x="0" y="173297"/>
                  </a:lnTo>
                  <a:lnTo>
                    <a:pt x="7859" y="206483"/>
                  </a:lnTo>
                  <a:lnTo>
                    <a:pt x="14868" y="221884"/>
                  </a:lnTo>
                  <a:lnTo>
                    <a:pt x="35134" y="242115"/>
                  </a:lnTo>
                  <a:lnTo>
                    <a:pt x="47089" y="249148"/>
                  </a:lnTo>
                  <a:lnTo>
                    <a:pt x="59739" y="251497"/>
                  </a:lnTo>
                  <a:lnTo>
                    <a:pt x="97559" y="244794"/>
                  </a:lnTo>
                  <a:lnTo>
                    <a:pt x="134171" y="231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5790674" y="12553259"/>
              <a:ext cx="42115" cy="263214"/>
            </a:xfrm>
            <a:custGeom>
              <a:avLst/>
              <a:gdLst/>
              <a:ahLst/>
              <a:cxnLst/>
              <a:rect l="0" t="0" r="0" b="0"/>
              <a:pathLst>
                <a:path w="42115" h="263214">
                  <a:moveTo>
                    <a:pt x="0" y="0"/>
                  </a:moveTo>
                  <a:lnTo>
                    <a:pt x="0" y="50434"/>
                  </a:lnTo>
                  <a:lnTo>
                    <a:pt x="0" y="107750"/>
                  </a:lnTo>
                  <a:lnTo>
                    <a:pt x="2339" y="166848"/>
                  </a:lnTo>
                  <a:lnTo>
                    <a:pt x="16811" y="212693"/>
                  </a:lnTo>
                  <a:lnTo>
                    <a:pt x="42114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5915675" y="12521674"/>
              <a:ext cx="475124" cy="342429"/>
            </a:xfrm>
            <a:custGeom>
              <a:avLst/>
              <a:gdLst/>
              <a:ahLst/>
              <a:cxnLst/>
              <a:rect l="0" t="0" r="0" b="0"/>
              <a:pathLst>
                <a:path w="475124" h="342429">
                  <a:moveTo>
                    <a:pt x="148740" y="0"/>
                  </a:moveTo>
                  <a:lnTo>
                    <a:pt x="115118" y="2339"/>
                  </a:lnTo>
                  <a:lnTo>
                    <a:pt x="79246" y="16810"/>
                  </a:lnTo>
                  <a:lnTo>
                    <a:pt x="22850" y="63333"/>
                  </a:lnTo>
                  <a:lnTo>
                    <a:pt x="9731" y="78451"/>
                  </a:lnTo>
                  <a:lnTo>
                    <a:pt x="0" y="96869"/>
                  </a:lnTo>
                  <a:lnTo>
                    <a:pt x="447" y="106693"/>
                  </a:lnTo>
                  <a:lnTo>
                    <a:pt x="10302" y="126968"/>
                  </a:lnTo>
                  <a:lnTo>
                    <a:pt x="26380" y="141438"/>
                  </a:lnTo>
                  <a:lnTo>
                    <a:pt x="85918" y="167931"/>
                  </a:lnTo>
                  <a:lnTo>
                    <a:pt x="140597" y="187104"/>
                  </a:lnTo>
                  <a:lnTo>
                    <a:pt x="200121" y="214599"/>
                  </a:lnTo>
                  <a:lnTo>
                    <a:pt x="214579" y="223784"/>
                  </a:lnTo>
                  <a:lnTo>
                    <a:pt x="223048" y="235757"/>
                  </a:lnTo>
                  <a:lnTo>
                    <a:pt x="229339" y="264657"/>
                  </a:lnTo>
                  <a:lnTo>
                    <a:pt x="221996" y="290762"/>
                  </a:lnTo>
                  <a:lnTo>
                    <a:pt x="205865" y="312891"/>
                  </a:lnTo>
                  <a:lnTo>
                    <a:pt x="183097" y="330525"/>
                  </a:lnTo>
                  <a:lnTo>
                    <a:pt x="157381" y="339923"/>
                  </a:lnTo>
                  <a:lnTo>
                    <a:pt x="143972" y="342428"/>
                  </a:lnTo>
                  <a:lnTo>
                    <a:pt x="136202" y="338250"/>
                  </a:lnTo>
                  <a:lnTo>
                    <a:pt x="132193" y="329615"/>
                  </a:lnTo>
                  <a:lnTo>
                    <a:pt x="130689" y="318010"/>
                  </a:lnTo>
                  <a:lnTo>
                    <a:pt x="135258" y="298875"/>
                  </a:lnTo>
                  <a:lnTo>
                    <a:pt x="164945" y="253004"/>
                  </a:lnTo>
                  <a:lnTo>
                    <a:pt x="224108" y="198991"/>
                  </a:lnTo>
                  <a:lnTo>
                    <a:pt x="276104" y="157719"/>
                  </a:lnTo>
                  <a:lnTo>
                    <a:pt x="337001" y="106427"/>
                  </a:lnTo>
                  <a:lnTo>
                    <a:pt x="400426" y="52915"/>
                  </a:lnTo>
                  <a:lnTo>
                    <a:pt x="413848" y="37556"/>
                  </a:lnTo>
                  <a:lnTo>
                    <a:pt x="423713" y="19031"/>
                  </a:lnTo>
                  <a:lnTo>
                    <a:pt x="422132" y="11518"/>
                  </a:lnTo>
                  <a:lnTo>
                    <a:pt x="416399" y="5338"/>
                  </a:lnTo>
                  <a:lnTo>
                    <a:pt x="407898" y="49"/>
                  </a:lnTo>
                  <a:lnTo>
                    <a:pt x="397551" y="33"/>
                  </a:lnTo>
                  <a:lnTo>
                    <a:pt x="373576" y="9373"/>
                  </a:lnTo>
                  <a:lnTo>
                    <a:pt x="344949" y="34362"/>
                  </a:lnTo>
                  <a:lnTo>
                    <a:pt x="315485" y="74248"/>
                  </a:lnTo>
                  <a:lnTo>
                    <a:pt x="293328" y="126414"/>
                  </a:lnTo>
                  <a:lnTo>
                    <a:pt x="293486" y="174716"/>
                  </a:lnTo>
                  <a:lnTo>
                    <a:pt x="306531" y="216714"/>
                  </a:lnTo>
                  <a:lnTo>
                    <a:pt x="325214" y="245796"/>
                  </a:lnTo>
                  <a:lnTo>
                    <a:pt x="362335" y="269231"/>
                  </a:lnTo>
                  <a:lnTo>
                    <a:pt x="393800" y="274466"/>
                  </a:lnTo>
                  <a:lnTo>
                    <a:pt x="450481" y="268294"/>
                  </a:lnTo>
                  <a:lnTo>
                    <a:pt x="475123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6675068" y="12395332"/>
              <a:ext cx="21058" cy="368498"/>
            </a:xfrm>
            <a:custGeom>
              <a:avLst/>
              <a:gdLst/>
              <a:ahLst/>
              <a:cxnLst/>
              <a:rect l="0" t="0" r="0" b="0"/>
              <a:pathLst>
                <a:path w="21058" h="368498">
                  <a:moveTo>
                    <a:pt x="0" y="0"/>
                  </a:moveTo>
                  <a:lnTo>
                    <a:pt x="3119" y="42692"/>
                  </a:lnTo>
                  <a:lnTo>
                    <a:pt x="8333" y="86348"/>
                  </a:lnTo>
                  <a:lnTo>
                    <a:pt x="12997" y="141788"/>
                  </a:lnTo>
                  <a:lnTo>
                    <a:pt x="18668" y="197209"/>
                  </a:lnTo>
                  <a:lnTo>
                    <a:pt x="19995" y="240896"/>
                  </a:lnTo>
                  <a:lnTo>
                    <a:pt x="20742" y="302613"/>
                  </a:lnTo>
                  <a:lnTo>
                    <a:pt x="20995" y="354095"/>
                  </a:lnTo>
                  <a:lnTo>
                    <a:pt x="21057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6611896" y="12563788"/>
              <a:ext cx="157929" cy="10529"/>
            </a:xfrm>
            <a:custGeom>
              <a:avLst/>
              <a:gdLst/>
              <a:ahLst/>
              <a:cxnLst/>
              <a:rect l="0" t="0" r="0" b="0"/>
              <a:pathLst>
                <a:path w="157929" h="10529">
                  <a:moveTo>
                    <a:pt x="0" y="10528"/>
                  </a:moveTo>
                  <a:lnTo>
                    <a:pt x="27557" y="3292"/>
                  </a:lnTo>
                  <a:lnTo>
                    <a:pt x="90018" y="651"/>
                  </a:lnTo>
                  <a:lnTo>
                    <a:pt x="133518" y="192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6904968" y="12511145"/>
              <a:ext cx="128070" cy="199100"/>
            </a:xfrm>
            <a:custGeom>
              <a:avLst/>
              <a:gdLst/>
              <a:ahLst/>
              <a:cxnLst/>
              <a:rect l="0" t="0" r="0" b="0"/>
              <a:pathLst>
                <a:path w="128070" h="199100">
                  <a:moveTo>
                    <a:pt x="128069" y="0"/>
                  </a:moveTo>
                  <a:lnTo>
                    <a:pt x="77044" y="14573"/>
                  </a:lnTo>
                  <a:lnTo>
                    <a:pt x="39221" y="39404"/>
                  </a:lnTo>
                  <a:lnTo>
                    <a:pt x="22064" y="65487"/>
                  </a:lnTo>
                  <a:lnTo>
                    <a:pt x="3983" y="106621"/>
                  </a:lnTo>
                  <a:lnTo>
                    <a:pt x="0" y="139024"/>
                  </a:lnTo>
                  <a:lnTo>
                    <a:pt x="3299" y="169414"/>
                  </a:lnTo>
                  <a:lnTo>
                    <a:pt x="12564" y="190718"/>
                  </a:lnTo>
                  <a:lnTo>
                    <a:pt x="19480" y="196165"/>
                  </a:lnTo>
                  <a:lnTo>
                    <a:pt x="27600" y="198628"/>
                  </a:lnTo>
                  <a:lnTo>
                    <a:pt x="36524" y="199099"/>
                  </a:lnTo>
                  <a:lnTo>
                    <a:pt x="44812" y="195904"/>
                  </a:lnTo>
                  <a:lnTo>
                    <a:pt x="60260" y="182995"/>
                  </a:lnTo>
                  <a:lnTo>
                    <a:pt x="96334" y="127680"/>
                  </a:lnTo>
                  <a:lnTo>
                    <a:pt x="117540" y="9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7033037" y="12469031"/>
              <a:ext cx="168456" cy="192475"/>
            </a:xfrm>
            <a:custGeom>
              <a:avLst/>
              <a:gdLst/>
              <a:ahLst/>
              <a:cxnLst/>
              <a:rect l="0" t="0" r="0" b="0"/>
              <a:pathLst>
                <a:path w="168456" h="192475">
                  <a:moveTo>
                    <a:pt x="0" y="0"/>
                  </a:moveTo>
                  <a:lnTo>
                    <a:pt x="29308" y="58618"/>
                  </a:lnTo>
                  <a:lnTo>
                    <a:pt x="61233" y="120353"/>
                  </a:lnTo>
                  <a:lnTo>
                    <a:pt x="98083" y="165934"/>
                  </a:lnTo>
                  <a:lnTo>
                    <a:pt x="127327" y="185645"/>
                  </a:lnTo>
                  <a:lnTo>
                    <a:pt x="145497" y="192474"/>
                  </a:lnTo>
                  <a:lnTo>
                    <a:pt x="168455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7243607" y="12384804"/>
              <a:ext cx="105286" cy="252685"/>
            </a:xfrm>
            <a:custGeom>
              <a:avLst/>
              <a:gdLst/>
              <a:ahLst/>
              <a:cxnLst/>
              <a:rect l="0" t="0" r="0" b="0"/>
              <a:pathLst>
                <a:path w="105286" h="252685">
                  <a:moveTo>
                    <a:pt x="0" y="0"/>
                  </a:moveTo>
                  <a:lnTo>
                    <a:pt x="25194" y="61110"/>
                  </a:lnTo>
                  <a:lnTo>
                    <a:pt x="44664" y="101759"/>
                  </a:lnTo>
                  <a:lnTo>
                    <a:pt x="60806" y="128415"/>
                  </a:lnTo>
                  <a:lnTo>
                    <a:pt x="80406" y="180426"/>
                  </a:lnTo>
                  <a:lnTo>
                    <a:pt x="94695" y="226367"/>
                  </a:lnTo>
                  <a:lnTo>
                    <a:pt x="105285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7296249" y="12395332"/>
              <a:ext cx="115814" cy="147400"/>
            </a:xfrm>
            <a:custGeom>
              <a:avLst/>
              <a:gdLst/>
              <a:ahLst/>
              <a:cxnLst/>
              <a:rect l="0" t="0" r="0" b="0"/>
              <a:pathLst>
                <a:path w="115814" h="147400">
                  <a:moveTo>
                    <a:pt x="115813" y="0"/>
                  </a:moveTo>
                  <a:lnTo>
                    <a:pt x="66912" y="61899"/>
                  </a:lnTo>
                  <a:lnTo>
                    <a:pt x="21796" y="119071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7527876" y="12391255"/>
              <a:ext cx="242562" cy="279614"/>
            </a:xfrm>
            <a:custGeom>
              <a:avLst/>
              <a:gdLst/>
              <a:ahLst/>
              <a:cxnLst/>
              <a:rect l="0" t="0" r="0" b="0"/>
              <a:pathLst>
                <a:path w="242562" h="279614">
                  <a:moveTo>
                    <a:pt x="0" y="77776"/>
                  </a:moveTo>
                  <a:lnTo>
                    <a:pt x="26386" y="88521"/>
                  </a:lnTo>
                  <a:lnTo>
                    <a:pt x="63451" y="109036"/>
                  </a:lnTo>
                  <a:lnTo>
                    <a:pt x="109787" y="115505"/>
                  </a:lnTo>
                  <a:lnTo>
                    <a:pt x="153672" y="109362"/>
                  </a:lnTo>
                  <a:lnTo>
                    <a:pt x="193971" y="93244"/>
                  </a:lnTo>
                  <a:lnTo>
                    <a:pt x="221770" y="72480"/>
                  </a:lnTo>
                  <a:lnTo>
                    <a:pt x="237385" y="54366"/>
                  </a:lnTo>
                  <a:lnTo>
                    <a:pt x="241315" y="43452"/>
                  </a:lnTo>
                  <a:lnTo>
                    <a:pt x="242561" y="18847"/>
                  </a:lnTo>
                  <a:lnTo>
                    <a:pt x="237747" y="10414"/>
                  </a:lnTo>
                  <a:lnTo>
                    <a:pt x="229857" y="4792"/>
                  </a:lnTo>
                  <a:lnTo>
                    <a:pt x="219919" y="1044"/>
                  </a:lnTo>
                  <a:lnTo>
                    <a:pt x="199517" y="0"/>
                  </a:lnTo>
                  <a:lnTo>
                    <a:pt x="176412" y="5774"/>
                  </a:lnTo>
                  <a:lnTo>
                    <a:pt x="134028" y="28756"/>
                  </a:lnTo>
                  <a:lnTo>
                    <a:pt x="89212" y="78254"/>
                  </a:lnTo>
                  <a:lnTo>
                    <a:pt x="72707" y="120681"/>
                  </a:lnTo>
                  <a:lnTo>
                    <a:pt x="71586" y="175886"/>
                  </a:lnTo>
                  <a:lnTo>
                    <a:pt x="82118" y="209898"/>
                  </a:lnTo>
                  <a:lnTo>
                    <a:pt x="98498" y="238273"/>
                  </a:lnTo>
                  <a:lnTo>
                    <a:pt x="117476" y="258682"/>
                  </a:lnTo>
                  <a:lnTo>
                    <a:pt x="153481" y="277737"/>
                  </a:lnTo>
                  <a:lnTo>
                    <a:pt x="204963" y="279613"/>
                  </a:lnTo>
                  <a:lnTo>
                    <a:pt x="242155" y="277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7906346" y="12384804"/>
              <a:ext cx="179716" cy="315855"/>
            </a:xfrm>
            <a:custGeom>
              <a:avLst/>
              <a:gdLst/>
              <a:ahLst/>
              <a:cxnLst/>
              <a:rect l="0" t="0" r="0" b="0"/>
              <a:pathLst>
                <a:path w="179716" h="315855">
                  <a:moveTo>
                    <a:pt x="105841" y="0"/>
                  </a:moveTo>
                  <a:lnTo>
                    <a:pt x="56289" y="20243"/>
                  </a:lnTo>
                  <a:lnTo>
                    <a:pt x="22528" y="44992"/>
                  </a:lnTo>
                  <a:lnTo>
                    <a:pt x="1477" y="74552"/>
                  </a:lnTo>
                  <a:lnTo>
                    <a:pt x="0" y="84795"/>
                  </a:lnTo>
                  <a:lnTo>
                    <a:pt x="4598" y="105537"/>
                  </a:lnTo>
                  <a:lnTo>
                    <a:pt x="20680" y="123333"/>
                  </a:lnTo>
                  <a:lnTo>
                    <a:pt x="76369" y="165071"/>
                  </a:lnTo>
                  <a:lnTo>
                    <a:pt x="137613" y="192335"/>
                  </a:lnTo>
                  <a:lnTo>
                    <a:pt x="157396" y="205974"/>
                  </a:lnTo>
                  <a:lnTo>
                    <a:pt x="173988" y="223735"/>
                  </a:lnTo>
                  <a:lnTo>
                    <a:pt x="178178" y="233384"/>
                  </a:lnTo>
                  <a:lnTo>
                    <a:pt x="179715" y="253463"/>
                  </a:lnTo>
                  <a:lnTo>
                    <a:pt x="174978" y="262562"/>
                  </a:lnTo>
                  <a:lnTo>
                    <a:pt x="157235" y="278910"/>
                  </a:lnTo>
                  <a:lnTo>
                    <a:pt x="103582" y="309372"/>
                  </a:lnTo>
                  <a:lnTo>
                    <a:pt x="84784" y="315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8191171" y="12500617"/>
              <a:ext cx="168457" cy="31586"/>
            </a:xfrm>
            <a:custGeom>
              <a:avLst/>
              <a:gdLst/>
              <a:ahLst/>
              <a:cxnLst/>
              <a:rect l="0" t="0" r="0" b="0"/>
              <a:pathLst>
                <a:path w="168457" h="31586">
                  <a:moveTo>
                    <a:pt x="168456" y="0"/>
                  </a:moveTo>
                  <a:lnTo>
                    <a:pt x="109839" y="5589"/>
                  </a:lnTo>
                  <a:lnTo>
                    <a:pt x="49600" y="17958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8285928" y="12395332"/>
              <a:ext cx="63172" cy="252685"/>
            </a:xfrm>
            <a:custGeom>
              <a:avLst/>
              <a:gdLst/>
              <a:ahLst/>
              <a:cxnLst/>
              <a:rect l="0" t="0" r="0" b="0"/>
              <a:pathLst>
                <a:path w="63172" h="252685">
                  <a:moveTo>
                    <a:pt x="0" y="0"/>
                  </a:moveTo>
                  <a:lnTo>
                    <a:pt x="17957" y="57384"/>
                  </a:lnTo>
                  <a:lnTo>
                    <a:pt x="28198" y="109809"/>
                  </a:lnTo>
                  <a:lnTo>
                    <a:pt x="38641" y="167456"/>
                  </a:lnTo>
                  <a:lnTo>
                    <a:pt x="52649" y="223803"/>
                  </a:lnTo>
                  <a:lnTo>
                    <a:pt x="63171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8580726" y="12321632"/>
              <a:ext cx="10529" cy="389556"/>
            </a:xfrm>
            <a:custGeom>
              <a:avLst/>
              <a:gdLst/>
              <a:ahLst/>
              <a:cxnLst/>
              <a:rect l="0" t="0" r="0" b="0"/>
              <a:pathLst>
                <a:path w="10529" h="389556">
                  <a:moveTo>
                    <a:pt x="10528" y="0"/>
                  </a:moveTo>
                  <a:lnTo>
                    <a:pt x="10528" y="62479"/>
                  </a:lnTo>
                  <a:lnTo>
                    <a:pt x="10528" y="119186"/>
                  </a:lnTo>
                  <a:lnTo>
                    <a:pt x="10528" y="176618"/>
                  </a:lnTo>
                  <a:lnTo>
                    <a:pt x="10528" y="239955"/>
                  </a:lnTo>
                  <a:lnTo>
                    <a:pt x="7409" y="289856"/>
                  </a:lnTo>
                  <a:lnTo>
                    <a:pt x="5314" y="339738"/>
                  </a:lnTo>
                  <a:lnTo>
                    <a:pt x="7041" y="362735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8507026" y="12500617"/>
              <a:ext cx="115815" cy="10529"/>
            </a:xfrm>
            <a:custGeom>
              <a:avLst/>
              <a:gdLst/>
              <a:ahLst/>
              <a:cxnLst/>
              <a:rect l="0" t="0" r="0" b="0"/>
              <a:pathLst>
                <a:path w="115815" h="10529">
                  <a:moveTo>
                    <a:pt x="0" y="10528"/>
                  </a:moveTo>
                  <a:lnTo>
                    <a:pt x="42692" y="7409"/>
                  </a:lnTo>
                  <a:lnTo>
                    <a:pt x="104310" y="651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8794711" y="12445201"/>
              <a:ext cx="186098" cy="213344"/>
            </a:xfrm>
            <a:custGeom>
              <a:avLst/>
              <a:gdLst/>
              <a:ahLst/>
              <a:cxnLst/>
              <a:rect l="0" t="0" r="0" b="0"/>
              <a:pathLst>
                <a:path w="186098" h="213344">
                  <a:moveTo>
                    <a:pt x="133455" y="13302"/>
                  </a:moveTo>
                  <a:lnTo>
                    <a:pt x="122277" y="2123"/>
                  </a:lnTo>
                  <a:lnTo>
                    <a:pt x="115475" y="0"/>
                  </a:lnTo>
                  <a:lnTo>
                    <a:pt x="98558" y="761"/>
                  </a:lnTo>
                  <a:lnTo>
                    <a:pt x="63713" y="18944"/>
                  </a:lnTo>
                  <a:lnTo>
                    <a:pt x="29343" y="52149"/>
                  </a:lnTo>
                  <a:lnTo>
                    <a:pt x="8111" y="91622"/>
                  </a:lnTo>
                  <a:lnTo>
                    <a:pt x="0" y="138543"/>
                  </a:lnTo>
                  <a:lnTo>
                    <a:pt x="4342" y="166060"/>
                  </a:lnTo>
                  <a:lnTo>
                    <a:pt x="19940" y="198163"/>
                  </a:lnTo>
                  <a:lnTo>
                    <a:pt x="26192" y="206733"/>
                  </a:lnTo>
                  <a:lnTo>
                    <a:pt x="33871" y="208936"/>
                  </a:lnTo>
                  <a:lnTo>
                    <a:pt x="42499" y="206896"/>
                  </a:lnTo>
                  <a:lnTo>
                    <a:pt x="51761" y="202026"/>
                  </a:lnTo>
                  <a:lnTo>
                    <a:pt x="68291" y="184137"/>
                  </a:lnTo>
                  <a:lnTo>
                    <a:pt x="96711" y="129428"/>
                  </a:lnTo>
                  <a:lnTo>
                    <a:pt x="115690" y="76514"/>
                  </a:lnTo>
                  <a:lnTo>
                    <a:pt x="122667" y="28085"/>
                  </a:lnTo>
                  <a:lnTo>
                    <a:pt x="125093" y="29006"/>
                  </a:lnTo>
                  <a:lnTo>
                    <a:pt x="130909" y="44848"/>
                  </a:lnTo>
                  <a:lnTo>
                    <a:pt x="140759" y="92059"/>
                  </a:lnTo>
                  <a:lnTo>
                    <a:pt x="152257" y="142442"/>
                  </a:lnTo>
                  <a:lnTo>
                    <a:pt x="173390" y="192622"/>
                  </a:lnTo>
                  <a:lnTo>
                    <a:pt x="186097" y="2133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9065037" y="12447974"/>
              <a:ext cx="63172" cy="186740"/>
            </a:xfrm>
            <a:custGeom>
              <a:avLst/>
              <a:gdLst/>
              <a:ahLst/>
              <a:cxnLst/>
              <a:rect l="0" t="0" r="0" b="0"/>
              <a:pathLst>
                <a:path w="63172" h="186740">
                  <a:moveTo>
                    <a:pt x="0" y="21057"/>
                  </a:moveTo>
                  <a:lnTo>
                    <a:pt x="3120" y="73107"/>
                  </a:lnTo>
                  <a:lnTo>
                    <a:pt x="8333" y="123047"/>
                  </a:lnTo>
                  <a:lnTo>
                    <a:pt x="15683" y="181843"/>
                  </a:lnTo>
                  <a:lnTo>
                    <a:pt x="17475" y="186739"/>
                  </a:lnTo>
                  <a:lnTo>
                    <a:pt x="18668" y="185323"/>
                  </a:lnTo>
                  <a:lnTo>
                    <a:pt x="21912" y="130990"/>
                  </a:lnTo>
                  <a:lnTo>
                    <a:pt x="32447" y="75787"/>
                  </a:lnTo>
                  <a:lnTo>
                    <a:pt x="40157" y="43042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9275607" y="12521674"/>
              <a:ext cx="1" cy="115815"/>
            </a:xfrm>
            <a:custGeom>
              <a:avLst/>
              <a:gdLst/>
              <a:ahLst/>
              <a:cxnLst/>
              <a:rect l="0" t="0" r="0" b="0"/>
              <a:pathLst>
                <a:path w="1" h="115815">
                  <a:moveTo>
                    <a:pt x="0" y="0"/>
                  </a:moveTo>
                  <a:lnTo>
                    <a:pt x="0" y="62477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9338777" y="12321632"/>
              <a:ext cx="31587" cy="1"/>
            </a:xfrm>
            <a:custGeom>
              <a:avLst/>
              <a:gdLst/>
              <a:ahLst/>
              <a:cxnLst/>
              <a:rect l="0" t="0" r="0" b="0"/>
              <a:pathLst>
                <a:path w="31587" h="1">
                  <a:moveTo>
                    <a:pt x="0" y="0"/>
                  </a:moveTo>
                  <a:lnTo>
                    <a:pt x="3158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9440943" y="12247735"/>
              <a:ext cx="129462" cy="389754"/>
            </a:xfrm>
            <a:custGeom>
              <a:avLst/>
              <a:gdLst/>
              <a:ahLst/>
              <a:cxnLst/>
              <a:rect l="0" t="0" r="0" b="0"/>
              <a:pathLst>
                <a:path w="129462" h="389754">
                  <a:moveTo>
                    <a:pt x="129461" y="84425"/>
                  </a:moveTo>
                  <a:lnTo>
                    <a:pt x="129461" y="62069"/>
                  </a:lnTo>
                  <a:lnTo>
                    <a:pt x="118283" y="31398"/>
                  </a:lnTo>
                  <a:lnTo>
                    <a:pt x="100153" y="5672"/>
                  </a:lnTo>
                  <a:lnTo>
                    <a:pt x="92375" y="1508"/>
                  </a:lnTo>
                  <a:lnTo>
                    <a:pt x="74374" y="0"/>
                  </a:lnTo>
                  <a:lnTo>
                    <a:pt x="54675" y="9468"/>
                  </a:lnTo>
                  <a:lnTo>
                    <a:pt x="44509" y="16907"/>
                  </a:lnTo>
                  <a:lnTo>
                    <a:pt x="19022" y="55321"/>
                  </a:lnTo>
                  <a:lnTo>
                    <a:pt x="2243" y="114927"/>
                  </a:lnTo>
                  <a:lnTo>
                    <a:pt x="0" y="160763"/>
                  </a:lnTo>
                  <a:lnTo>
                    <a:pt x="2195" y="223247"/>
                  </a:lnTo>
                  <a:lnTo>
                    <a:pt x="5965" y="274518"/>
                  </a:lnTo>
                  <a:lnTo>
                    <a:pt x="11372" y="323633"/>
                  </a:lnTo>
                  <a:lnTo>
                    <a:pt x="12974" y="361583"/>
                  </a:lnTo>
                  <a:lnTo>
                    <a:pt x="13648" y="3897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9412477" y="12458503"/>
              <a:ext cx="115814" cy="21057"/>
            </a:xfrm>
            <a:custGeom>
              <a:avLst/>
              <a:gdLst/>
              <a:ahLst/>
              <a:cxnLst/>
              <a:rect l="0" t="0" r="0" b="0"/>
              <a:pathLst>
                <a:path w="115814" h="21057">
                  <a:moveTo>
                    <a:pt x="0" y="0"/>
                  </a:moveTo>
                  <a:lnTo>
                    <a:pt x="58617" y="5589"/>
                  </a:lnTo>
                  <a:lnTo>
                    <a:pt x="115813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9675753" y="12260241"/>
              <a:ext cx="132345" cy="398304"/>
            </a:xfrm>
            <a:custGeom>
              <a:avLst/>
              <a:gdLst/>
              <a:ahLst/>
              <a:cxnLst/>
              <a:rect l="0" t="0" r="0" b="0"/>
              <a:pathLst>
                <a:path w="132345" h="398304">
                  <a:moveTo>
                    <a:pt x="126278" y="61391"/>
                  </a:moveTo>
                  <a:lnTo>
                    <a:pt x="132344" y="28940"/>
                  </a:lnTo>
                  <a:lnTo>
                    <a:pt x="129754" y="8364"/>
                  </a:lnTo>
                  <a:lnTo>
                    <a:pt x="123916" y="2643"/>
                  </a:lnTo>
                  <a:lnTo>
                    <a:pt x="115345" y="0"/>
                  </a:lnTo>
                  <a:lnTo>
                    <a:pt x="84044" y="1866"/>
                  </a:lnTo>
                  <a:lnTo>
                    <a:pt x="73556" y="4161"/>
                  </a:lnTo>
                  <a:lnTo>
                    <a:pt x="42027" y="24156"/>
                  </a:lnTo>
                  <a:lnTo>
                    <a:pt x="27222" y="48742"/>
                  </a:lnTo>
                  <a:lnTo>
                    <a:pt x="8185" y="101007"/>
                  </a:lnTo>
                  <a:lnTo>
                    <a:pt x="1566" y="153531"/>
                  </a:lnTo>
                  <a:lnTo>
                    <a:pt x="258" y="208967"/>
                  </a:lnTo>
                  <a:lnTo>
                    <a:pt x="0" y="264977"/>
                  </a:lnTo>
                  <a:lnTo>
                    <a:pt x="1118" y="328337"/>
                  </a:lnTo>
                  <a:lnTo>
                    <a:pt x="11392" y="377767"/>
                  </a:lnTo>
                  <a:lnTo>
                    <a:pt x="20994" y="3983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9601990" y="12469031"/>
              <a:ext cx="84229" cy="1"/>
            </a:xfrm>
            <a:custGeom>
              <a:avLst/>
              <a:gdLst/>
              <a:ahLst/>
              <a:cxnLst/>
              <a:rect l="0" t="0" r="0" b="0"/>
              <a:pathLst>
                <a:path w="84229" h="1">
                  <a:moveTo>
                    <a:pt x="0" y="0"/>
                  </a:moveTo>
                  <a:lnTo>
                    <a:pt x="58617" y="0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9865206" y="12458503"/>
              <a:ext cx="136868" cy="231627"/>
            </a:xfrm>
            <a:custGeom>
              <a:avLst/>
              <a:gdLst/>
              <a:ahLst/>
              <a:cxnLst/>
              <a:rect l="0" t="0" r="0" b="0"/>
              <a:pathLst>
                <a:path w="136868" h="231627">
                  <a:moveTo>
                    <a:pt x="136867" y="0"/>
                  </a:moveTo>
                  <a:lnTo>
                    <a:pt x="76927" y="35917"/>
                  </a:lnTo>
                  <a:lnTo>
                    <a:pt x="15363" y="78450"/>
                  </a:lnTo>
                  <a:lnTo>
                    <a:pt x="1757" y="96868"/>
                  </a:lnTo>
                  <a:lnTo>
                    <a:pt x="0" y="105522"/>
                  </a:lnTo>
                  <a:lnTo>
                    <a:pt x="1169" y="113632"/>
                  </a:lnTo>
                  <a:lnTo>
                    <a:pt x="4288" y="121377"/>
                  </a:lnTo>
                  <a:lnTo>
                    <a:pt x="17112" y="133104"/>
                  </a:lnTo>
                  <a:lnTo>
                    <a:pt x="71270" y="162327"/>
                  </a:lnTo>
                  <a:lnTo>
                    <a:pt x="102223" y="183927"/>
                  </a:lnTo>
                  <a:lnTo>
                    <a:pt x="114841" y="202238"/>
                  </a:lnTo>
                  <a:lnTo>
                    <a:pt x="117503" y="209694"/>
                  </a:lnTo>
                  <a:lnTo>
                    <a:pt x="118109" y="215835"/>
                  </a:lnTo>
                  <a:lnTo>
                    <a:pt x="115810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5" name="Group 664"/>
          <p:cNvGrpSpPr/>
          <p:nvPr/>
        </p:nvGrpSpPr>
        <p:grpSpPr>
          <a:xfrm>
            <a:off x="2837366" y="12900699"/>
            <a:ext cx="6880439" cy="1007986"/>
            <a:chOff x="2837366" y="12900699"/>
            <a:chExt cx="6880439" cy="1007986"/>
          </a:xfrm>
        </p:grpSpPr>
        <p:sp>
          <p:nvSpPr>
            <p:cNvPr id="633" name="Freeform 632"/>
            <p:cNvSpPr/>
            <p:nvPr/>
          </p:nvSpPr>
          <p:spPr>
            <a:xfrm>
              <a:off x="2837366" y="13245112"/>
              <a:ext cx="226428" cy="355784"/>
            </a:xfrm>
            <a:custGeom>
              <a:avLst/>
              <a:gdLst/>
              <a:ahLst/>
              <a:cxnLst/>
              <a:rect l="0" t="0" r="0" b="0"/>
              <a:pathLst>
                <a:path w="226428" h="355784">
                  <a:moveTo>
                    <a:pt x="226427" y="87256"/>
                  </a:moveTo>
                  <a:lnTo>
                    <a:pt x="215249" y="76078"/>
                  </a:lnTo>
                  <a:lnTo>
                    <a:pt x="185994" y="19627"/>
                  </a:lnTo>
                  <a:lnTo>
                    <a:pt x="169852" y="7285"/>
                  </a:lnTo>
                  <a:lnTo>
                    <a:pt x="160634" y="2357"/>
                  </a:lnTo>
                  <a:lnTo>
                    <a:pt x="137914" y="0"/>
                  </a:lnTo>
                  <a:lnTo>
                    <a:pt x="114558" y="4022"/>
                  </a:lnTo>
                  <a:lnTo>
                    <a:pt x="96379" y="13607"/>
                  </a:lnTo>
                  <a:lnTo>
                    <a:pt x="65644" y="47232"/>
                  </a:lnTo>
                  <a:lnTo>
                    <a:pt x="30169" y="109665"/>
                  </a:lnTo>
                  <a:lnTo>
                    <a:pt x="13729" y="148357"/>
                  </a:lnTo>
                  <a:lnTo>
                    <a:pt x="3868" y="203354"/>
                  </a:lnTo>
                  <a:lnTo>
                    <a:pt x="0" y="233613"/>
                  </a:lnTo>
                  <a:lnTo>
                    <a:pt x="5569" y="286598"/>
                  </a:lnTo>
                  <a:lnTo>
                    <a:pt x="21517" y="324916"/>
                  </a:lnTo>
                  <a:lnTo>
                    <a:pt x="34360" y="343403"/>
                  </a:lnTo>
                  <a:lnTo>
                    <a:pt x="43400" y="349268"/>
                  </a:lnTo>
                  <a:lnTo>
                    <a:pt x="65923" y="355783"/>
                  </a:lnTo>
                  <a:lnTo>
                    <a:pt x="91531" y="352441"/>
                  </a:lnTo>
                  <a:lnTo>
                    <a:pt x="140509" y="331231"/>
                  </a:lnTo>
                  <a:lnTo>
                    <a:pt x="167695" y="305774"/>
                  </a:lnTo>
                  <a:lnTo>
                    <a:pt x="205370" y="2557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3158549" y="13259490"/>
              <a:ext cx="494841" cy="288935"/>
            </a:xfrm>
            <a:custGeom>
              <a:avLst/>
              <a:gdLst/>
              <a:ahLst/>
              <a:cxnLst/>
              <a:rect l="0" t="0" r="0" b="0"/>
              <a:pathLst>
                <a:path w="494841" h="288935">
                  <a:moveTo>
                    <a:pt x="0" y="83407"/>
                  </a:moveTo>
                  <a:lnTo>
                    <a:pt x="8334" y="132338"/>
                  </a:lnTo>
                  <a:lnTo>
                    <a:pt x="9879" y="180183"/>
                  </a:lnTo>
                  <a:lnTo>
                    <a:pt x="4811" y="243163"/>
                  </a:lnTo>
                  <a:lnTo>
                    <a:pt x="4377" y="247233"/>
                  </a:lnTo>
                  <a:lnTo>
                    <a:pt x="21519" y="188009"/>
                  </a:lnTo>
                  <a:lnTo>
                    <a:pt x="42155" y="125460"/>
                  </a:lnTo>
                  <a:lnTo>
                    <a:pt x="51491" y="104437"/>
                  </a:lnTo>
                  <a:lnTo>
                    <a:pt x="67339" y="83395"/>
                  </a:lnTo>
                  <a:lnTo>
                    <a:pt x="76478" y="77550"/>
                  </a:lnTo>
                  <a:lnTo>
                    <a:pt x="95991" y="74174"/>
                  </a:lnTo>
                  <a:lnTo>
                    <a:pt x="126708" y="78852"/>
                  </a:lnTo>
                  <a:lnTo>
                    <a:pt x="147562" y="93859"/>
                  </a:lnTo>
                  <a:lnTo>
                    <a:pt x="205371" y="148764"/>
                  </a:lnTo>
                  <a:lnTo>
                    <a:pt x="251657" y="177946"/>
                  </a:lnTo>
                  <a:lnTo>
                    <a:pt x="276404" y="177676"/>
                  </a:lnTo>
                  <a:lnTo>
                    <a:pt x="289554" y="174329"/>
                  </a:lnTo>
                  <a:lnTo>
                    <a:pt x="310405" y="161252"/>
                  </a:lnTo>
                  <a:lnTo>
                    <a:pt x="342855" y="124259"/>
                  </a:lnTo>
                  <a:lnTo>
                    <a:pt x="364669" y="87973"/>
                  </a:lnTo>
                  <a:lnTo>
                    <a:pt x="374772" y="41996"/>
                  </a:lnTo>
                  <a:lnTo>
                    <a:pt x="370896" y="17819"/>
                  </a:lnTo>
                  <a:lnTo>
                    <a:pt x="366587" y="8096"/>
                  </a:lnTo>
                  <a:lnTo>
                    <a:pt x="359036" y="2783"/>
                  </a:lnTo>
                  <a:lnTo>
                    <a:pt x="338166" y="0"/>
                  </a:lnTo>
                  <a:lnTo>
                    <a:pt x="319532" y="5782"/>
                  </a:lnTo>
                  <a:lnTo>
                    <a:pt x="303451" y="17321"/>
                  </a:lnTo>
                  <a:lnTo>
                    <a:pt x="252611" y="73547"/>
                  </a:lnTo>
                  <a:lnTo>
                    <a:pt x="230306" y="105834"/>
                  </a:lnTo>
                  <a:lnTo>
                    <a:pt x="207811" y="166197"/>
                  </a:lnTo>
                  <a:lnTo>
                    <a:pt x="202746" y="223935"/>
                  </a:lnTo>
                  <a:lnTo>
                    <a:pt x="206313" y="248809"/>
                  </a:lnTo>
                  <a:lnTo>
                    <a:pt x="218037" y="268444"/>
                  </a:lnTo>
                  <a:lnTo>
                    <a:pt x="226076" y="276955"/>
                  </a:lnTo>
                  <a:lnTo>
                    <a:pt x="247488" y="286412"/>
                  </a:lnTo>
                  <a:lnTo>
                    <a:pt x="259749" y="288934"/>
                  </a:lnTo>
                  <a:lnTo>
                    <a:pt x="310540" y="281304"/>
                  </a:lnTo>
                  <a:lnTo>
                    <a:pt x="366538" y="265001"/>
                  </a:lnTo>
                  <a:lnTo>
                    <a:pt x="406392" y="245876"/>
                  </a:lnTo>
                  <a:lnTo>
                    <a:pt x="468288" y="198431"/>
                  </a:lnTo>
                  <a:lnTo>
                    <a:pt x="494840" y="1781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3628075" y="13269196"/>
              <a:ext cx="277999" cy="263368"/>
            </a:xfrm>
            <a:custGeom>
              <a:avLst/>
              <a:gdLst/>
              <a:ahLst/>
              <a:cxnLst/>
              <a:rect l="0" t="0" r="0" b="0"/>
              <a:pathLst>
                <a:path w="277999" h="263368">
                  <a:moveTo>
                    <a:pt x="162184" y="0"/>
                  </a:moveTo>
                  <a:lnTo>
                    <a:pt x="134238" y="5589"/>
                  </a:lnTo>
                  <a:lnTo>
                    <a:pt x="111159" y="20813"/>
                  </a:lnTo>
                  <a:lnTo>
                    <a:pt x="57966" y="78994"/>
                  </a:lnTo>
                  <a:lnTo>
                    <a:pt x="23115" y="136183"/>
                  </a:lnTo>
                  <a:lnTo>
                    <a:pt x="5209" y="185088"/>
                  </a:lnTo>
                  <a:lnTo>
                    <a:pt x="0" y="214452"/>
                  </a:lnTo>
                  <a:lnTo>
                    <a:pt x="1585" y="239203"/>
                  </a:lnTo>
                  <a:lnTo>
                    <a:pt x="5985" y="248376"/>
                  </a:lnTo>
                  <a:lnTo>
                    <a:pt x="20233" y="261688"/>
                  </a:lnTo>
                  <a:lnTo>
                    <a:pt x="28945" y="263367"/>
                  </a:lnTo>
                  <a:lnTo>
                    <a:pt x="47985" y="258992"/>
                  </a:lnTo>
                  <a:lnTo>
                    <a:pt x="65025" y="239889"/>
                  </a:lnTo>
                  <a:lnTo>
                    <a:pt x="106211" y="177517"/>
                  </a:lnTo>
                  <a:lnTo>
                    <a:pt x="126650" y="123810"/>
                  </a:lnTo>
                  <a:lnTo>
                    <a:pt x="141040" y="67523"/>
                  </a:lnTo>
                  <a:lnTo>
                    <a:pt x="144579" y="55544"/>
                  </a:lnTo>
                  <a:lnTo>
                    <a:pt x="146938" y="52237"/>
                  </a:lnTo>
                  <a:lnTo>
                    <a:pt x="148510" y="54713"/>
                  </a:lnTo>
                  <a:lnTo>
                    <a:pt x="159647" y="114398"/>
                  </a:lnTo>
                  <a:lnTo>
                    <a:pt x="170661" y="166477"/>
                  </a:lnTo>
                  <a:lnTo>
                    <a:pt x="189392" y="199974"/>
                  </a:lnTo>
                  <a:lnTo>
                    <a:pt x="207032" y="221069"/>
                  </a:lnTo>
                  <a:lnTo>
                    <a:pt x="216649" y="225759"/>
                  </a:lnTo>
                  <a:lnTo>
                    <a:pt x="226570" y="226545"/>
                  </a:lnTo>
                  <a:lnTo>
                    <a:pt x="236694" y="224731"/>
                  </a:lnTo>
                  <a:lnTo>
                    <a:pt x="254181" y="213355"/>
                  </a:lnTo>
                  <a:lnTo>
                    <a:pt x="277998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3990301" y="13100741"/>
              <a:ext cx="31586" cy="388502"/>
            </a:xfrm>
            <a:custGeom>
              <a:avLst/>
              <a:gdLst/>
              <a:ahLst/>
              <a:cxnLst/>
              <a:rect l="0" t="0" r="0" b="0"/>
              <a:pathLst>
                <a:path w="31586" h="388502">
                  <a:moveTo>
                    <a:pt x="31585" y="0"/>
                  </a:moveTo>
                  <a:lnTo>
                    <a:pt x="31585" y="58288"/>
                  </a:lnTo>
                  <a:lnTo>
                    <a:pt x="31585" y="118657"/>
                  </a:lnTo>
                  <a:lnTo>
                    <a:pt x="31585" y="169299"/>
                  </a:lnTo>
                  <a:lnTo>
                    <a:pt x="31585" y="221348"/>
                  </a:lnTo>
                  <a:lnTo>
                    <a:pt x="28466" y="273816"/>
                  </a:lnTo>
                  <a:lnTo>
                    <a:pt x="23252" y="323286"/>
                  </a:lnTo>
                  <a:lnTo>
                    <a:pt x="15901" y="381923"/>
                  </a:lnTo>
                  <a:lnTo>
                    <a:pt x="12940" y="387977"/>
                  </a:lnTo>
                  <a:lnTo>
                    <a:pt x="9797" y="388501"/>
                  </a:lnTo>
                  <a:lnTo>
                    <a:pt x="0" y="379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3969244" y="13225971"/>
              <a:ext cx="400084" cy="291196"/>
            </a:xfrm>
            <a:custGeom>
              <a:avLst/>
              <a:gdLst/>
              <a:ahLst/>
              <a:cxnLst/>
              <a:rect l="0" t="0" r="0" b="0"/>
              <a:pathLst>
                <a:path w="400084" h="291196">
                  <a:moveTo>
                    <a:pt x="0" y="43225"/>
                  </a:moveTo>
                  <a:lnTo>
                    <a:pt x="27533" y="105507"/>
                  </a:lnTo>
                  <a:lnTo>
                    <a:pt x="55731" y="143438"/>
                  </a:lnTo>
                  <a:lnTo>
                    <a:pt x="103469" y="175281"/>
                  </a:lnTo>
                  <a:lnTo>
                    <a:pt x="114602" y="180395"/>
                  </a:lnTo>
                  <a:lnTo>
                    <a:pt x="136332" y="182959"/>
                  </a:lnTo>
                  <a:lnTo>
                    <a:pt x="190056" y="175073"/>
                  </a:lnTo>
                  <a:lnTo>
                    <a:pt x="213541" y="165776"/>
                  </a:lnTo>
                  <a:lnTo>
                    <a:pt x="270882" y="127121"/>
                  </a:lnTo>
                  <a:lnTo>
                    <a:pt x="308459" y="89976"/>
                  </a:lnTo>
                  <a:lnTo>
                    <a:pt x="322706" y="67123"/>
                  </a:lnTo>
                  <a:lnTo>
                    <a:pt x="327479" y="38249"/>
                  </a:lnTo>
                  <a:lnTo>
                    <a:pt x="327114" y="22360"/>
                  </a:lnTo>
                  <a:lnTo>
                    <a:pt x="322191" y="11768"/>
                  </a:lnTo>
                  <a:lnTo>
                    <a:pt x="314229" y="4707"/>
                  </a:lnTo>
                  <a:lnTo>
                    <a:pt x="304243" y="0"/>
                  </a:lnTo>
                  <a:lnTo>
                    <a:pt x="280668" y="1008"/>
                  </a:lnTo>
                  <a:lnTo>
                    <a:pt x="256933" y="9255"/>
                  </a:lnTo>
                  <a:lnTo>
                    <a:pt x="238584" y="20718"/>
                  </a:lnTo>
                  <a:lnTo>
                    <a:pt x="215101" y="45915"/>
                  </a:lnTo>
                  <a:lnTo>
                    <a:pt x="182238" y="104556"/>
                  </a:lnTo>
                  <a:lnTo>
                    <a:pt x="174581" y="130146"/>
                  </a:lnTo>
                  <a:lnTo>
                    <a:pt x="171441" y="182843"/>
                  </a:lnTo>
                  <a:lnTo>
                    <a:pt x="178569" y="232513"/>
                  </a:lnTo>
                  <a:lnTo>
                    <a:pt x="188938" y="254474"/>
                  </a:lnTo>
                  <a:lnTo>
                    <a:pt x="213519" y="279994"/>
                  </a:lnTo>
                  <a:lnTo>
                    <a:pt x="236057" y="288837"/>
                  </a:lnTo>
                  <a:lnTo>
                    <a:pt x="248618" y="291195"/>
                  </a:lnTo>
                  <a:lnTo>
                    <a:pt x="275054" y="287575"/>
                  </a:lnTo>
                  <a:lnTo>
                    <a:pt x="330152" y="266187"/>
                  </a:lnTo>
                  <a:lnTo>
                    <a:pt x="382425" y="235641"/>
                  </a:lnTo>
                  <a:lnTo>
                    <a:pt x="400083" y="222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4738968" y="13153383"/>
              <a:ext cx="167313" cy="315587"/>
            </a:xfrm>
            <a:custGeom>
              <a:avLst/>
              <a:gdLst/>
              <a:ahLst/>
              <a:cxnLst/>
              <a:rect l="0" t="0" r="0" b="0"/>
              <a:pathLst>
                <a:path w="167313" h="315587">
                  <a:moveTo>
                    <a:pt x="135726" y="0"/>
                  </a:moveTo>
                  <a:lnTo>
                    <a:pt x="107781" y="5589"/>
                  </a:lnTo>
                  <a:lnTo>
                    <a:pt x="87821" y="17692"/>
                  </a:lnTo>
                  <a:lnTo>
                    <a:pt x="49783" y="56879"/>
                  </a:lnTo>
                  <a:lnTo>
                    <a:pt x="16652" y="117356"/>
                  </a:lnTo>
                  <a:lnTo>
                    <a:pt x="4649" y="155915"/>
                  </a:lnTo>
                  <a:lnTo>
                    <a:pt x="0" y="217106"/>
                  </a:lnTo>
                  <a:lnTo>
                    <a:pt x="2874" y="252079"/>
                  </a:lnTo>
                  <a:lnTo>
                    <a:pt x="23053" y="290330"/>
                  </a:lnTo>
                  <a:lnTo>
                    <a:pt x="37297" y="308800"/>
                  </a:lnTo>
                  <a:lnTo>
                    <a:pt x="46710" y="313491"/>
                  </a:lnTo>
                  <a:lnTo>
                    <a:pt x="69647" y="315586"/>
                  </a:lnTo>
                  <a:lnTo>
                    <a:pt x="108868" y="304597"/>
                  </a:lnTo>
                  <a:lnTo>
                    <a:pt x="167312" y="273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4812085" y="13192390"/>
              <a:ext cx="157367" cy="260263"/>
            </a:xfrm>
            <a:custGeom>
              <a:avLst/>
              <a:gdLst/>
              <a:ahLst/>
              <a:cxnLst/>
              <a:rect l="0" t="0" r="0" b="0"/>
              <a:pathLst>
                <a:path w="157367" h="260263">
                  <a:moveTo>
                    <a:pt x="20496" y="13636"/>
                  </a:moveTo>
                  <a:lnTo>
                    <a:pt x="9042" y="62567"/>
                  </a:lnTo>
                  <a:lnTo>
                    <a:pt x="2284" y="110412"/>
                  </a:lnTo>
                  <a:lnTo>
                    <a:pt x="0" y="173393"/>
                  </a:lnTo>
                  <a:lnTo>
                    <a:pt x="7955" y="229723"/>
                  </a:lnTo>
                  <a:lnTo>
                    <a:pt x="14142" y="253564"/>
                  </a:lnTo>
                  <a:lnTo>
                    <a:pt x="19769" y="258986"/>
                  </a:lnTo>
                  <a:lnTo>
                    <a:pt x="27030" y="260262"/>
                  </a:lnTo>
                  <a:lnTo>
                    <a:pt x="35381" y="258772"/>
                  </a:lnTo>
                  <a:lnTo>
                    <a:pt x="43287" y="251929"/>
                  </a:lnTo>
                  <a:lnTo>
                    <a:pt x="69668" y="205158"/>
                  </a:lnTo>
                  <a:lnTo>
                    <a:pt x="90229" y="142365"/>
                  </a:lnTo>
                  <a:lnTo>
                    <a:pt x="101514" y="87114"/>
                  </a:lnTo>
                  <a:lnTo>
                    <a:pt x="110366" y="25523"/>
                  </a:lnTo>
                  <a:lnTo>
                    <a:pt x="108011" y="3712"/>
                  </a:lnTo>
                  <a:lnTo>
                    <a:pt x="104576" y="0"/>
                  </a:lnTo>
                  <a:lnTo>
                    <a:pt x="99945" y="1036"/>
                  </a:lnTo>
                  <a:lnTo>
                    <a:pt x="88562" y="11545"/>
                  </a:lnTo>
                  <a:lnTo>
                    <a:pt x="70169" y="38364"/>
                  </a:lnTo>
                  <a:lnTo>
                    <a:pt x="49762" y="88753"/>
                  </a:lnTo>
                  <a:lnTo>
                    <a:pt x="29136" y="143768"/>
                  </a:lnTo>
                  <a:lnTo>
                    <a:pt x="16137" y="199695"/>
                  </a:lnTo>
                  <a:lnTo>
                    <a:pt x="17778" y="227740"/>
                  </a:lnTo>
                  <a:lnTo>
                    <a:pt x="22194" y="235921"/>
                  </a:lnTo>
                  <a:lnTo>
                    <a:pt x="28647" y="240204"/>
                  </a:lnTo>
                  <a:lnTo>
                    <a:pt x="36458" y="241891"/>
                  </a:lnTo>
                  <a:lnTo>
                    <a:pt x="57616" y="231285"/>
                  </a:lnTo>
                  <a:lnTo>
                    <a:pt x="113889" y="179595"/>
                  </a:lnTo>
                  <a:lnTo>
                    <a:pt x="135905" y="156006"/>
                  </a:lnTo>
                  <a:lnTo>
                    <a:pt x="157366" y="139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5243192" y="13131746"/>
              <a:ext cx="210571" cy="316436"/>
            </a:xfrm>
            <a:custGeom>
              <a:avLst/>
              <a:gdLst/>
              <a:ahLst/>
              <a:cxnLst/>
              <a:rect l="0" t="0" r="0" b="0"/>
              <a:pathLst>
                <a:path w="210571" h="316436">
                  <a:moveTo>
                    <a:pt x="0" y="42695"/>
                  </a:moveTo>
                  <a:lnTo>
                    <a:pt x="3120" y="103077"/>
                  </a:lnTo>
                  <a:lnTo>
                    <a:pt x="8333" y="154562"/>
                  </a:lnTo>
                  <a:lnTo>
                    <a:pt x="12997" y="202572"/>
                  </a:lnTo>
                  <a:lnTo>
                    <a:pt x="18669" y="256962"/>
                  </a:lnTo>
                  <a:lnTo>
                    <a:pt x="19996" y="282984"/>
                  </a:lnTo>
                  <a:lnTo>
                    <a:pt x="20917" y="230618"/>
                  </a:lnTo>
                  <a:lnTo>
                    <a:pt x="21015" y="181564"/>
                  </a:lnTo>
                  <a:lnTo>
                    <a:pt x="26634" y="129984"/>
                  </a:lnTo>
                  <a:lnTo>
                    <a:pt x="46248" y="69729"/>
                  </a:lnTo>
                  <a:lnTo>
                    <a:pt x="65720" y="25938"/>
                  </a:lnTo>
                  <a:lnTo>
                    <a:pt x="71890" y="17485"/>
                  </a:lnTo>
                  <a:lnTo>
                    <a:pt x="91222" y="4973"/>
                  </a:lnTo>
                  <a:lnTo>
                    <a:pt x="102929" y="0"/>
                  </a:lnTo>
                  <a:lnTo>
                    <a:pt x="115413" y="194"/>
                  </a:lnTo>
                  <a:lnTo>
                    <a:pt x="141761" y="9767"/>
                  </a:lnTo>
                  <a:lnTo>
                    <a:pt x="159711" y="25721"/>
                  </a:lnTo>
                  <a:lnTo>
                    <a:pt x="192087" y="83223"/>
                  </a:lnTo>
                  <a:lnTo>
                    <a:pt x="206573" y="137830"/>
                  </a:lnTo>
                  <a:lnTo>
                    <a:pt x="209780" y="193678"/>
                  </a:lnTo>
                  <a:lnTo>
                    <a:pt x="209244" y="250939"/>
                  </a:lnTo>
                  <a:lnTo>
                    <a:pt x="204458" y="294430"/>
                  </a:lnTo>
                  <a:lnTo>
                    <a:pt x="205325" y="301764"/>
                  </a:lnTo>
                  <a:lnTo>
                    <a:pt x="210570" y="3164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Freeform 640"/>
            <p:cNvSpPr/>
            <p:nvPr/>
          </p:nvSpPr>
          <p:spPr>
            <a:xfrm>
              <a:off x="5582850" y="13126737"/>
              <a:ext cx="249939" cy="256109"/>
            </a:xfrm>
            <a:custGeom>
              <a:avLst/>
              <a:gdLst/>
              <a:ahLst/>
              <a:cxnLst/>
              <a:rect l="0" t="0" r="0" b="0"/>
              <a:pathLst>
                <a:path w="249939" h="256109">
                  <a:moveTo>
                    <a:pt x="144653" y="5590"/>
                  </a:moveTo>
                  <a:lnTo>
                    <a:pt x="127885" y="0"/>
                  </a:lnTo>
                  <a:lnTo>
                    <a:pt x="110294" y="376"/>
                  </a:lnTo>
                  <a:lnTo>
                    <a:pt x="100690" y="2114"/>
                  </a:lnTo>
                  <a:lnTo>
                    <a:pt x="70406" y="21329"/>
                  </a:lnTo>
                  <a:lnTo>
                    <a:pt x="22388" y="79747"/>
                  </a:lnTo>
                  <a:lnTo>
                    <a:pt x="6521" y="116599"/>
                  </a:lnTo>
                  <a:lnTo>
                    <a:pt x="0" y="168332"/>
                  </a:lnTo>
                  <a:lnTo>
                    <a:pt x="3657" y="222526"/>
                  </a:lnTo>
                  <a:lnTo>
                    <a:pt x="8541" y="235612"/>
                  </a:lnTo>
                  <a:lnTo>
                    <a:pt x="23327" y="253270"/>
                  </a:lnTo>
                  <a:lnTo>
                    <a:pt x="33353" y="256108"/>
                  </a:lnTo>
                  <a:lnTo>
                    <a:pt x="56972" y="253023"/>
                  </a:lnTo>
                  <a:lnTo>
                    <a:pt x="66312" y="247754"/>
                  </a:lnTo>
                  <a:lnTo>
                    <a:pt x="99574" y="209837"/>
                  </a:lnTo>
                  <a:lnTo>
                    <a:pt x="122743" y="154352"/>
                  </a:lnTo>
                  <a:lnTo>
                    <a:pt x="141031" y="93290"/>
                  </a:lnTo>
                  <a:lnTo>
                    <a:pt x="155159" y="42151"/>
                  </a:lnTo>
                  <a:lnTo>
                    <a:pt x="159851" y="20668"/>
                  </a:lnTo>
                  <a:lnTo>
                    <a:pt x="158036" y="26719"/>
                  </a:lnTo>
                  <a:lnTo>
                    <a:pt x="156027" y="73201"/>
                  </a:lnTo>
                  <a:lnTo>
                    <a:pt x="161021" y="133247"/>
                  </a:lnTo>
                  <a:lnTo>
                    <a:pt x="169865" y="162153"/>
                  </a:lnTo>
                  <a:lnTo>
                    <a:pt x="194607" y="205362"/>
                  </a:lnTo>
                  <a:lnTo>
                    <a:pt x="202522" y="211302"/>
                  </a:lnTo>
                  <a:lnTo>
                    <a:pt x="211308" y="214091"/>
                  </a:lnTo>
                  <a:lnTo>
                    <a:pt x="249938" y="216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5917016" y="13016514"/>
              <a:ext cx="63172" cy="367445"/>
            </a:xfrm>
            <a:custGeom>
              <a:avLst/>
              <a:gdLst/>
              <a:ahLst/>
              <a:cxnLst/>
              <a:rect l="0" t="0" r="0" b="0"/>
              <a:pathLst>
                <a:path w="63172" h="367445">
                  <a:moveTo>
                    <a:pt x="63171" y="0"/>
                  </a:moveTo>
                  <a:lnTo>
                    <a:pt x="51718" y="48929"/>
                  </a:lnTo>
                  <a:lnTo>
                    <a:pt x="41840" y="96776"/>
                  </a:lnTo>
                  <a:lnTo>
                    <a:pt x="31503" y="147997"/>
                  </a:lnTo>
                  <a:lnTo>
                    <a:pt x="24152" y="200217"/>
                  </a:lnTo>
                  <a:lnTo>
                    <a:pt x="21974" y="252735"/>
                  </a:lnTo>
                  <a:lnTo>
                    <a:pt x="21328" y="302220"/>
                  </a:lnTo>
                  <a:lnTo>
                    <a:pt x="21110" y="360863"/>
                  </a:lnTo>
                  <a:lnTo>
                    <a:pt x="18753" y="366917"/>
                  </a:lnTo>
                  <a:lnTo>
                    <a:pt x="14842" y="367444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5874902" y="13139141"/>
              <a:ext cx="277434" cy="256399"/>
            </a:xfrm>
            <a:custGeom>
              <a:avLst/>
              <a:gdLst/>
              <a:ahLst/>
              <a:cxnLst/>
              <a:rect l="0" t="0" r="0" b="0"/>
              <a:pathLst>
                <a:path w="277434" h="256399">
                  <a:moveTo>
                    <a:pt x="0" y="3714"/>
                  </a:moveTo>
                  <a:lnTo>
                    <a:pt x="16768" y="14893"/>
                  </a:lnTo>
                  <a:lnTo>
                    <a:pt x="49551" y="21845"/>
                  </a:lnTo>
                  <a:lnTo>
                    <a:pt x="100079" y="23904"/>
                  </a:lnTo>
                  <a:lnTo>
                    <a:pt x="155989" y="16194"/>
                  </a:lnTo>
                  <a:lnTo>
                    <a:pt x="210880" y="3406"/>
                  </a:lnTo>
                  <a:lnTo>
                    <a:pt x="224815" y="0"/>
                  </a:lnTo>
                  <a:lnTo>
                    <a:pt x="249656" y="2452"/>
                  </a:lnTo>
                  <a:lnTo>
                    <a:pt x="261194" y="6382"/>
                  </a:lnTo>
                  <a:lnTo>
                    <a:pt x="268886" y="14851"/>
                  </a:lnTo>
                  <a:lnTo>
                    <a:pt x="277433" y="39859"/>
                  </a:lnTo>
                  <a:lnTo>
                    <a:pt x="275683" y="95167"/>
                  </a:lnTo>
                  <a:lnTo>
                    <a:pt x="271005" y="148034"/>
                  </a:lnTo>
                  <a:lnTo>
                    <a:pt x="259163" y="203798"/>
                  </a:lnTo>
                  <a:lnTo>
                    <a:pt x="258683" y="227561"/>
                  </a:lnTo>
                  <a:lnTo>
                    <a:pt x="263212" y="256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6308467" y="13060649"/>
              <a:ext cx="461358" cy="334891"/>
            </a:xfrm>
            <a:custGeom>
              <a:avLst/>
              <a:gdLst/>
              <a:ahLst/>
              <a:cxnLst/>
              <a:rect l="0" t="0" r="0" b="0"/>
              <a:pathLst>
                <a:path w="461358" h="334891">
                  <a:moveTo>
                    <a:pt x="19160" y="82206"/>
                  </a:moveTo>
                  <a:lnTo>
                    <a:pt x="7707" y="139469"/>
                  </a:lnTo>
                  <a:lnTo>
                    <a:pt x="0" y="200362"/>
                  </a:lnTo>
                  <a:lnTo>
                    <a:pt x="4254" y="260065"/>
                  </a:lnTo>
                  <a:lnTo>
                    <a:pt x="12924" y="307261"/>
                  </a:lnTo>
                  <a:lnTo>
                    <a:pt x="20852" y="315300"/>
                  </a:lnTo>
                  <a:lnTo>
                    <a:pt x="31987" y="319489"/>
                  </a:lnTo>
                  <a:lnTo>
                    <a:pt x="45259" y="321114"/>
                  </a:lnTo>
                  <a:lnTo>
                    <a:pt x="57616" y="317517"/>
                  </a:lnTo>
                  <a:lnTo>
                    <a:pt x="80705" y="301042"/>
                  </a:lnTo>
                  <a:lnTo>
                    <a:pt x="107845" y="259871"/>
                  </a:lnTo>
                  <a:lnTo>
                    <a:pt x="125115" y="205037"/>
                  </a:lnTo>
                  <a:lnTo>
                    <a:pt x="126463" y="149926"/>
                  </a:lnTo>
                  <a:lnTo>
                    <a:pt x="115983" y="120494"/>
                  </a:lnTo>
                  <a:lnTo>
                    <a:pt x="108275" y="107730"/>
                  </a:lnTo>
                  <a:lnTo>
                    <a:pt x="87233" y="90430"/>
                  </a:lnTo>
                  <a:lnTo>
                    <a:pt x="62283" y="80012"/>
                  </a:lnTo>
                  <a:lnTo>
                    <a:pt x="35596" y="75382"/>
                  </a:lnTo>
                  <a:lnTo>
                    <a:pt x="31288" y="71807"/>
                  </a:lnTo>
                  <a:lnTo>
                    <a:pt x="33094" y="67085"/>
                  </a:lnTo>
                  <a:lnTo>
                    <a:pt x="46410" y="56769"/>
                  </a:lnTo>
                  <a:lnTo>
                    <a:pt x="64027" y="48284"/>
                  </a:lnTo>
                  <a:lnTo>
                    <a:pt x="86674" y="46852"/>
                  </a:lnTo>
                  <a:lnTo>
                    <a:pt x="135090" y="55743"/>
                  </a:lnTo>
                  <a:lnTo>
                    <a:pt x="188821" y="73194"/>
                  </a:lnTo>
                  <a:lnTo>
                    <a:pt x="232828" y="100053"/>
                  </a:lnTo>
                  <a:lnTo>
                    <a:pt x="245924" y="120164"/>
                  </a:lnTo>
                  <a:lnTo>
                    <a:pt x="266525" y="177585"/>
                  </a:lnTo>
                  <a:lnTo>
                    <a:pt x="269098" y="216792"/>
                  </a:lnTo>
                  <a:lnTo>
                    <a:pt x="260080" y="271962"/>
                  </a:lnTo>
                  <a:lnTo>
                    <a:pt x="256983" y="285919"/>
                  </a:lnTo>
                  <a:lnTo>
                    <a:pt x="252577" y="292885"/>
                  </a:lnTo>
                  <a:lnTo>
                    <a:pt x="247302" y="295188"/>
                  </a:lnTo>
                  <a:lnTo>
                    <a:pt x="241445" y="294384"/>
                  </a:lnTo>
                  <a:lnTo>
                    <a:pt x="238709" y="290339"/>
                  </a:lnTo>
                  <a:lnTo>
                    <a:pt x="241139" y="229420"/>
                  </a:lnTo>
                  <a:lnTo>
                    <a:pt x="249748" y="181847"/>
                  </a:lnTo>
                  <a:lnTo>
                    <a:pt x="266597" y="131876"/>
                  </a:lnTo>
                  <a:lnTo>
                    <a:pt x="293252" y="72477"/>
                  </a:lnTo>
                  <a:lnTo>
                    <a:pt x="308265" y="46297"/>
                  </a:lnTo>
                  <a:lnTo>
                    <a:pt x="351120" y="2766"/>
                  </a:lnTo>
                  <a:lnTo>
                    <a:pt x="360959" y="0"/>
                  </a:lnTo>
                  <a:lnTo>
                    <a:pt x="384370" y="3166"/>
                  </a:lnTo>
                  <a:lnTo>
                    <a:pt x="412680" y="18103"/>
                  </a:lnTo>
                  <a:lnTo>
                    <a:pt x="425295" y="33828"/>
                  </a:lnTo>
                  <a:lnTo>
                    <a:pt x="433631" y="53685"/>
                  </a:lnTo>
                  <a:lnTo>
                    <a:pt x="442102" y="107682"/>
                  </a:lnTo>
                  <a:lnTo>
                    <a:pt x="449105" y="168736"/>
                  </a:lnTo>
                  <a:lnTo>
                    <a:pt x="450489" y="225856"/>
                  </a:lnTo>
                  <a:lnTo>
                    <a:pt x="453881" y="285321"/>
                  </a:lnTo>
                  <a:lnTo>
                    <a:pt x="461357" y="334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6893441" y="13042509"/>
              <a:ext cx="129068" cy="274244"/>
            </a:xfrm>
            <a:custGeom>
              <a:avLst/>
              <a:gdLst/>
              <a:ahLst/>
              <a:cxnLst/>
              <a:rect l="0" t="0" r="0" b="0"/>
              <a:pathLst>
                <a:path w="129068" h="274244">
                  <a:moveTo>
                    <a:pt x="129067" y="5589"/>
                  </a:moveTo>
                  <a:lnTo>
                    <a:pt x="112300" y="0"/>
                  </a:lnTo>
                  <a:lnTo>
                    <a:pt x="103850" y="1862"/>
                  </a:lnTo>
                  <a:lnTo>
                    <a:pt x="85104" y="13291"/>
                  </a:lnTo>
                  <a:lnTo>
                    <a:pt x="45644" y="70932"/>
                  </a:lnTo>
                  <a:lnTo>
                    <a:pt x="17225" y="122872"/>
                  </a:lnTo>
                  <a:lnTo>
                    <a:pt x="0" y="177845"/>
                  </a:lnTo>
                  <a:lnTo>
                    <a:pt x="98" y="230934"/>
                  </a:lnTo>
                  <a:lnTo>
                    <a:pt x="7797" y="258211"/>
                  </a:lnTo>
                  <a:lnTo>
                    <a:pt x="13125" y="268761"/>
                  </a:lnTo>
                  <a:lnTo>
                    <a:pt x="21356" y="273453"/>
                  </a:lnTo>
                  <a:lnTo>
                    <a:pt x="31523" y="274243"/>
                  </a:lnTo>
                  <a:lnTo>
                    <a:pt x="42981" y="272430"/>
                  </a:lnTo>
                  <a:lnTo>
                    <a:pt x="65071" y="254817"/>
                  </a:lnTo>
                  <a:lnTo>
                    <a:pt x="85417" y="226321"/>
                  </a:lnTo>
                  <a:lnTo>
                    <a:pt x="108855" y="173157"/>
                  </a:lnTo>
                  <a:lnTo>
                    <a:pt x="129067" y="1108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7033037" y="13027042"/>
              <a:ext cx="105286" cy="273741"/>
            </a:xfrm>
            <a:custGeom>
              <a:avLst/>
              <a:gdLst/>
              <a:ahLst/>
              <a:cxnLst/>
              <a:rect l="0" t="0" r="0" b="0"/>
              <a:pathLst>
                <a:path w="105286" h="273741">
                  <a:moveTo>
                    <a:pt x="0" y="0"/>
                  </a:moveTo>
                  <a:lnTo>
                    <a:pt x="0" y="58617"/>
                  </a:lnTo>
                  <a:lnTo>
                    <a:pt x="11452" y="118332"/>
                  </a:lnTo>
                  <a:lnTo>
                    <a:pt x="24749" y="172462"/>
                  </a:lnTo>
                  <a:lnTo>
                    <a:pt x="40980" y="228214"/>
                  </a:lnTo>
                  <a:lnTo>
                    <a:pt x="56818" y="256237"/>
                  </a:lnTo>
                  <a:lnTo>
                    <a:pt x="65954" y="264410"/>
                  </a:lnTo>
                  <a:lnTo>
                    <a:pt x="75555" y="268691"/>
                  </a:lnTo>
                  <a:lnTo>
                    <a:pt x="105285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7254140" y="12900699"/>
              <a:ext cx="10525" cy="442199"/>
            </a:xfrm>
            <a:custGeom>
              <a:avLst/>
              <a:gdLst/>
              <a:ahLst/>
              <a:cxnLst/>
              <a:rect l="0" t="0" r="0" b="0"/>
              <a:pathLst>
                <a:path w="10525" h="442199">
                  <a:moveTo>
                    <a:pt x="10524" y="0"/>
                  </a:moveTo>
                  <a:lnTo>
                    <a:pt x="2190" y="48931"/>
                  </a:lnTo>
                  <a:lnTo>
                    <a:pt x="645" y="96777"/>
                  </a:lnTo>
                  <a:lnTo>
                    <a:pt x="188" y="147999"/>
                  </a:lnTo>
                  <a:lnTo>
                    <a:pt x="52" y="200219"/>
                  </a:lnTo>
                  <a:lnTo>
                    <a:pt x="13" y="252737"/>
                  </a:lnTo>
                  <a:lnTo>
                    <a:pt x="0" y="302222"/>
                  </a:lnTo>
                  <a:lnTo>
                    <a:pt x="3115" y="352760"/>
                  </a:lnTo>
                  <a:lnTo>
                    <a:pt x="8328" y="402830"/>
                  </a:lnTo>
                  <a:lnTo>
                    <a:pt x="10524" y="4421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7575607" y="13026361"/>
              <a:ext cx="152311" cy="282251"/>
            </a:xfrm>
            <a:custGeom>
              <a:avLst/>
              <a:gdLst/>
              <a:ahLst/>
              <a:cxnLst/>
              <a:rect l="0" t="0" r="0" b="0"/>
              <a:pathLst>
                <a:path w="152311" h="282251">
                  <a:moveTo>
                    <a:pt x="110197" y="32265"/>
                  </a:moveTo>
                  <a:lnTo>
                    <a:pt x="125815" y="86358"/>
                  </a:lnTo>
                  <a:lnTo>
                    <a:pt x="125288" y="85874"/>
                  </a:lnTo>
                  <a:lnTo>
                    <a:pt x="98220" y="32696"/>
                  </a:lnTo>
                  <a:lnTo>
                    <a:pt x="83816" y="13741"/>
                  </a:lnTo>
                  <a:lnTo>
                    <a:pt x="65717" y="1416"/>
                  </a:lnTo>
                  <a:lnTo>
                    <a:pt x="57146" y="0"/>
                  </a:lnTo>
                  <a:lnTo>
                    <a:pt x="49093" y="1397"/>
                  </a:lnTo>
                  <a:lnTo>
                    <a:pt x="41385" y="4668"/>
                  </a:lnTo>
                  <a:lnTo>
                    <a:pt x="29701" y="17661"/>
                  </a:lnTo>
                  <a:lnTo>
                    <a:pt x="12668" y="54597"/>
                  </a:lnTo>
                  <a:lnTo>
                    <a:pt x="5274" y="105264"/>
                  </a:lnTo>
                  <a:lnTo>
                    <a:pt x="0" y="167266"/>
                  </a:lnTo>
                  <a:lnTo>
                    <a:pt x="12670" y="230675"/>
                  </a:lnTo>
                  <a:lnTo>
                    <a:pt x="19278" y="252638"/>
                  </a:lnTo>
                  <a:lnTo>
                    <a:pt x="32353" y="270979"/>
                  </a:lnTo>
                  <a:lnTo>
                    <a:pt x="40754" y="279145"/>
                  </a:lnTo>
                  <a:lnTo>
                    <a:pt x="51033" y="282250"/>
                  </a:lnTo>
                  <a:lnTo>
                    <a:pt x="74933" y="279459"/>
                  </a:lnTo>
                  <a:lnTo>
                    <a:pt x="103517" y="264736"/>
                  </a:lnTo>
                  <a:lnTo>
                    <a:pt x="132967" y="238800"/>
                  </a:lnTo>
                  <a:lnTo>
                    <a:pt x="152310" y="2112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7864788" y="13060676"/>
              <a:ext cx="147400" cy="244012"/>
            </a:xfrm>
            <a:custGeom>
              <a:avLst/>
              <a:gdLst/>
              <a:ahLst/>
              <a:cxnLst/>
              <a:rect l="0" t="0" r="0" b="0"/>
              <a:pathLst>
                <a:path w="147400" h="244012">
                  <a:moveTo>
                    <a:pt x="0" y="40065"/>
                  </a:moveTo>
                  <a:lnTo>
                    <a:pt x="0" y="98682"/>
                  </a:lnTo>
                  <a:lnTo>
                    <a:pt x="5589" y="150239"/>
                  </a:lnTo>
                  <a:lnTo>
                    <a:pt x="14654" y="204379"/>
                  </a:lnTo>
                  <a:lnTo>
                    <a:pt x="27571" y="230466"/>
                  </a:lnTo>
                  <a:lnTo>
                    <a:pt x="35927" y="240700"/>
                  </a:lnTo>
                  <a:lnTo>
                    <a:pt x="45009" y="244011"/>
                  </a:lnTo>
                  <a:lnTo>
                    <a:pt x="54572" y="242709"/>
                  </a:lnTo>
                  <a:lnTo>
                    <a:pt x="64457" y="238332"/>
                  </a:lnTo>
                  <a:lnTo>
                    <a:pt x="81680" y="217872"/>
                  </a:lnTo>
                  <a:lnTo>
                    <a:pt x="106212" y="162666"/>
                  </a:lnTo>
                  <a:lnTo>
                    <a:pt x="122322" y="107869"/>
                  </a:lnTo>
                  <a:lnTo>
                    <a:pt x="134723" y="45614"/>
                  </a:lnTo>
                  <a:lnTo>
                    <a:pt x="141823" y="4534"/>
                  </a:lnTo>
                  <a:lnTo>
                    <a:pt x="143682" y="0"/>
                  </a:lnTo>
                  <a:lnTo>
                    <a:pt x="144922" y="1657"/>
                  </a:lnTo>
                  <a:lnTo>
                    <a:pt x="147399" y="19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8119667" y="13005984"/>
              <a:ext cx="103091" cy="273743"/>
            </a:xfrm>
            <a:custGeom>
              <a:avLst/>
              <a:gdLst/>
              <a:ahLst/>
              <a:cxnLst/>
              <a:rect l="0" t="0" r="0" b="0"/>
              <a:pathLst>
                <a:path w="103091" h="273743">
                  <a:moveTo>
                    <a:pt x="8333" y="273742"/>
                  </a:moveTo>
                  <a:lnTo>
                    <a:pt x="5214" y="214384"/>
                  </a:lnTo>
                  <a:lnTo>
                    <a:pt x="0" y="167637"/>
                  </a:lnTo>
                  <a:lnTo>
                    <a:pt x="1574" y="108161"/>
                  </a:lnTo>
                  <a:lnTo>
                    <a:pt x="12587" y="46841"/>
                  </a:lnTo>
                  <a:lnTo>
                    <a:pt x="18188" y="37077"/>
                  </a:lnTo>
                  <a:lnTo>
                    <a:pt x="33770" y="23108"/>
                  </a:lnTo>
                  <a:lnTo>
                    <a:pt x="89917" y="3853"/>
                  </a:lnTo>
                  <a:lnTo>
                    <a:pt x="1030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8334445" y="12964348"/>
              <a:ext cx="404209" cy="304849"/>
            </a:xfrm>
            <a:custGeom>
              <a:avLst/>
              <a:gdLst/>
              <a:ahLst/>
              <a:cxnLst/>
              <a:rect l="0" t="0" r="0" b="0"/>
              <a:pathLst>
                <a:path w="404209" h="304849">
                  <a:moveTo>
                    <a:pt x="14654" y="231150"/>
                  </a:moveTo>
                  <a:lnTo>
                    <a:pt x="0" y="181598"/>
                  </a:lnTo>
                  <a:lnTo>
                    <a:pt x="1083" y="147838"/>
                  </a:lnTo>
                  <a:lnTo>
                    <a:pt x="8813" y="115607"/>
                  </a:lnTo>
                  <a:lnTo>
                    <a:pt x="29691" y="78242"/>
                  </a:lnTo>
                  <a:lnTo>
                    <a:pt x="51363" y="60635"/>
                  </a:lnTo>
                  <a:lnTo>
                    <a:pt x="63693" y="54302"/>
                  </a:lnTo>
                  <a:lnTo>
                    <a:pt x="89871" y="50385"/>
                  </a:lnTo>
                  <a:lnTo>
                    <a:pt x="103403" y="50978"/>
                  </a:lnTo>
                  <a:lnTo>
                    <a:pt x="144805" y="68581"/>
                  </a:lnTo>
                  <a:lnTo>
                    <a:pt x="208042" y="117610"/>
                  </a:lnTo>
                  <a:lnTo>
                    <a:pt x="257320" y="139279"/>
                  </a:lnTo>
                  <a:lnTo>
                    <a:pt x="294135" y="144658"/>
                  </a:lnTo>
                  <a:lnTo>
                    <a:pt x="329091" y="140661"/>
                  </a:lnTo>
                  <a:lnTo>
                    <a:pt x="347816" y="132051"/>
                  </a:lnTo>
                  <a:lnTo>
                    <a:pt x="363937" y="119255"/>
                  </a:lnTo>
                  <a:lnTo>
                    <a:pt x="378901" y="101870"/>
                  </a:lnTo>
                  <a:lnTo>
                    <a:pt x="387111" y="79326"/>
                  </a:lnTo>
                  <a:lnTo>
                    <a:pt x="389591" y="53709"/>
                  </a:lnTo>
                  <a:lnTo>
                    <a:pt x="386793" y="26724"/>
                  </a:lnTo>
                  <a:lnTo>
                    <a:pt x="380900" y="16488"/>
                  </a:lnTo>
                  <a:lnTo>
                    <a:pt x="361874" y="1993"/>
                  </a:lnTo>
                  <a:lnTo>
                    <a:pt x="350249" y="0"/>
                  </a:lnTo>
                  <a:lnTo>
                    <a:pt x="324854" y="4025"/>
                  </a:lnTo>
                  <a:lnTo>
                    <a:pt x="295428" y="19444"/>
                  </a:lnTo>
                  <a:lnTo>
                    <a:pt x="264524" y="46785"/>
                  </a:lnTo>
                  <a:lnTo>
                    <a:pt x="244148" y="75917"/>
                  </a:lnTo>
                  <a:lnTo>
                    <a:pt x="231351" y="113665"/>
                  </a:lnTo>
                  <a:lnTo>
                    <a:pt x="228209" y="156825"/>
                  </a:lnTo>
                  <a:lnTo>
                    <a:pt x="235337" y="210688"/>
                  </a:lnTo>
                  <a:lnTo>
                    <a:pt x="245706" y="242333"/>
                  </a:lnTo>
                  <a:lnTo>
                    <a:pt x="264353" y="265756"/>
                  </a:lnTo>
                  <a:lnTo>
                    <a:pt x="288238" y="282794"/>
                  </a:lnTo>
                  <a:lnTo>
                    <a:pt x="329163" y="297793"/>
                  </a:lnTo>
                  <a:lnTo>
                    <a:pt x="382322" y="303455"/>
                  </a:lnTo>
                  <a:lnTo>
                    <a:pt x="404208" y="3048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reeform 651"/>
            <p:cNvSpPr/>
            <p:nvPr/>
          </p:nvSpPr>
          <p:spPr>
            <a:xfrm>
              <a:off x="8933539" y="12963871"/>
              <a:ext cx="203578" cy="336912"/>
            </a:xfrm>
            <a:custGeom>
              <a:avLst/>
              <a:gdLst/>
              <a:ahLst/>
              <a:cxnLst/>
              <a:rect l="0" t="0" r="0" b="0"/>
              <a:pathLst>
                <a:path w="203578" h="336912">
                  <a:moveTo>
                    <a:pt x="15685" y="0"/>
                  </a:moveTo>
                  <a:lnTo>
                    <a:pt x="15685" y="48930"/>
                  </a:lnTo>
                  <a:lnTo>
                    <a:pt x="15685" y="108061"/>
                  </a:lnTo>
                  <a:lnTo>
                    <a:pt x="7351" y="170554"/>
                  </a:lnTo>
                  <a:lnTo>
                    <a:pt x="0" y="230612"/>
                  </a:lnTo>
                  <a:lnTo>
                    <a:pt x="1808" y="270320"/>
                  </a:lnTo>
                  <a:lnTo>
                    <a:pt x="2924" y="271461"/>
                  </a:lnTo>
                  <a:lnTo>
                    <a:pt x="4715" y="216619"/>
                  </a:lnTo>
                  <a:lnTo>
                    <a:pt x="11264" y="155431"/>
                  </a:lnTo>
                  <a:lnTo>
                    <a:pt x="28849" y="98423"/>
                  </a:lnTo>
                  <a:lnTo>
                    <a:pt x="50274" y="37383"/>
                  </a:lnTo>
                  <a:lnTo>
                    <a:pt x="56291" y="28431"/>
                  </a:lnTo>
                  <a:lnTo>
                    <a:pt x="75456" y="15366"/>
                  </a:lnTo>
                  <a:lnTo>
                    <a:pt x="87117" y="10244"/>
                  </a:lnTo>
                  <a:lnTo>
                    <a:pt x="98401" y="10339"/>
                  </a:lnTo>
                  <a:lnTo>
                    <a:pt x="120298" y="19802"/>
                  </a:lnTo>
                  <a:lnTo>
                    <a:pt x="146766" y="44862"/>
                  </a:lnTo>
                  <a:lnTo>
                    <a:pt x="175501" y="93175"/>
                  </a:lnTo>
                  <a:lnTo>
                    <a:pt x="193655" y="150899"/>
                  </a:lnTo>
                  <a:lnTo>
                    <a:pt x="202917" y="212691"/>
                  </a:lnTo>
                  <a:lnTo>
                    <a:pt x="203577" y="269957"/>
                  </a:lnTo>
                  <a:lnTo>
                    <a:pt x="196775" y="316970"/>
                  </a:lnTo>
                  <a:lnTo>
                    <a:pt x="194669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9248899" y="12974399"/>
              <a:ext cx="163579" cy="297445"/>
            </a:xfrm>
            <a:custGeom>
              <a:avLst/>
              <a:gdLst/>
              <a:ahLst/>
              <a:cxnLst/>
              <a:rect l="0" t="0" r="0" b="0"/>
              <a:pathLst>
                <a:path w="163579" h="297445">
                  <a:moveTo>
                    <a:pt x="58293" y="0"/>
                  </a:moveTo>
                  <a:lnTo>
                    <a:pt x="34574" y="43963"/>
                  </a:lnTo>
                  <a:lnTo>
                    <a:pt x="16291" y="106452"/>
                  </a:lnTo>
                  <a:lnTo>
                    <a:pt x="7752" y="161667"/>
                  </a:lnTo>
                  <a:lnTo>
                    <a:pt x="0" y="216466"/>
                  </a:lnTo>
                  <a:lnTo>
                    <a:pt x="2360" y="240097"/>
                  </a:lnTo>
                  <a:lnTo>
                    <a:pt x="21443" y="278721"/>
                  </a:lnTo>
                  <a:lnTo>
                    <a:pt x="31386" y="287588"/>
                  </a:lnTo>
                  <a:lnTo>
                    <a:pt x="54914" y="297444"/>
                  </a:lnTo>
                  <a:lnTo>
                    <a:pt x="84087" y="295583"/>
                  </a:lnTo>
                  <a:lnTo>
                    <a:pt x="127157" y="281383"/>
                  </a:lnTo>
                  <a:lnTo>
                    <a:pt x="163578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9454591" y="13005984"/>
              <a:ext cx="178986" cy="221100"/>
            </a:xfrm>
            <a:custGeom>
              <a:avLst/>
              <a:gdLst/>
              <a:ahLst/>
              <a:cxnLst/>
              <a:rect l="0" t="0" r="0" b="0"/>
              <a:pathLst>
                <a:path w="178986" h="221100">
                  <a:moveTo>
                    <a:pt x="0" y="0"/>
                  </a:moveTo>
                  <a:lnTo>
                    <a:pt x="17959" y="53875"/>
                  </a:lnTo>
                  <a:lnTo>
                    <a:pt x="29367" y="83425"/>
                  </a:lnTo>
                  <a:lnTo>
                    <a:pt x="67102" y="137879"/>
                  </a:lnTo>
                  <a:lnTo>
                    <a:pt x="101831" y="184057"/>
                  </a:lnTo>
                  <a:lnTo>
                    <a:pt x="134028" y="206484"/>
                  </a:lnTo>
                  <a:lnTo>
                    <a:pt x="178985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9612519" y="12984928"/>
              <a:ext cx="105286" cy="242156"/>
            </a:xfrm>
            <a:custGeom>
              <a:avLst/>
              <a:gdLst/>
              <a:ahLst/>
              <a:cxnLst/>
              <a:rect l="0" t="0" r="0" b="0"/>
              <a:pathLst>
                <a:path w="105286" h="242156">
                  <a:moveTo>
                    <a:pt x="105285" y="0"/>
                  </a:moveTo>
                  <a:lnTo>
                    <a:pt x="85498" y="48931"/>
                  </a:lnTo>
                  <a:lnTo>
                    <a:pt x="64852" y="108060"/>
                  </a:lnTo>
                  <a:lnTo>
                    <a:pt x="38243" y="164801"/>
                  </a:lnTo>
                  <a:lnTo>
                    <a:pt x="13576" y="214831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7338363" y="13658751"/>
              <a:ext cx="136872" cy="10530"/>
            </a:xfrm>
            <a:custGeom>
              <a:avLst/>
              <a:gdLst/>
              <a:ahLst/>
              <a:cxnLst/>
              <a:rect l="0" t="0" r="0" b="0"/>
              <a:pathLst>
                <a:path w="136872" h="10530">
                  <a:moveTo>
                    <a:pt x="0" y="0"/>
                  </a:moveTo>
                  <a:lnTo>
                    <a:pt x="48930" y="0"/>
                  </a:lnTo>
                  <a:lnTo>
                    <a:pt x="108062" y="5590"/>
                  </a:lnTo>
                  <a:lnTo>
                    <a:pt x="136871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7489055" y="13553467"/>
              <a:ext cx="7236" cy="189514"/>
            </a:xfrm>
            <a:custGeom>
              <a:avLst/>
              <a:gdLst/>
              <a:ahLst/>
              <a:cxnLst/>
              <a:rect l="0" t="0" r="0" b="0"/>
              <a:pathLst>
                <a:path w="7236" h="189514">
                  <a:moveTo>
                    <a:pt x="7235" y="0"/>
                  </a:moveTo>
                  <a:lnTo>
                    <a:pt x="0" y="27557"/>
                  </a:lnTo>
                  <a:lnTo>
                    <a:pt x="477" y="90018"/>
                  </a:lnTo>
                  <a:lnTo>
                    <a:pt x="5233" y="142875"/>
                  </a:lnTo>
                  <a:lnTo>
                    <a:pt x="7235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7727917" y="13469238"/>
              <a:ext cx="218776" cy="439447"/>
            </a:xfrm>
            <a:custGeom>
              <a:avLst/>
              <a:gdLst/>
              <a:ahLst/>
              <a:cxnLst/>
              <a:rect l="0" t="0" r="0" b="0"/>
              <a:pathLst>
                <a:path w="218776" h="439447">
                  <a:moveTo>
                    <a:pt x="0" y="0"/>
                  </a:moveTo>
                  <a:lnTo>
                    <a:pt x="3120" y="55171"/>
                  </a:lnTo>
                  <a:lnTo>
                    <a:pt x="8334" y="113443"/>
                  </a:lnTo>
                  <a:lnTo>
                    <a:pt x="9879" y="167753"/>
                  </a:lnTo>
                  <a:lnTo>
                    <a:pt x="10336" y="220891"/>
                  </a:lnTo>
                  <a:lnTo>
                    <a:pt x="10473" y="273680"/>
                  </a:lnTo>
                  <a:lnTo>
                    <a:pt x="10512" y="326366"/>
                  </a:lnTo>
                  <a:lnTo>
                    <a:pt x="10525" y="375901"/>
                  </a:lnTo>
                  <a:lnTo>
                    <a:pt x="10528" y="434561"/>
                  </a:lnTo>
                  <a:lnTo>
                    <a:pt x="10529" y="439446"/>
                  </a:lnTo>
                  <a:lnTo>
                    <a:pt x="16118" y="385352"/>
                  </a:lnTo>
                  <a:lnTo>
                    <a:pt x="19594" y="336318"/>
                  </a:lnTo>
                  <a:lnTo>
                    <a:pt x="30344" y="277827"/>
                  </a:lnTo>
                  <a:lnTo>
                    <a:pt x="56903" y="221213"/>
                  </a:lnTo>
                  <a:lnTo>
                    <a:pt x="90010" y="176148"/>
                  </a:lnTo>
                  <a:lnTo>
                    <a:pt x="110974" y="166024"/>
                  </a:lnTo>
                  <a:lnTo>
                    <a:pt x="123115" y="163325"/>
                  </a:lnTo>
                  <a:lnTo>
                    <a:pt x="134719" y="165035"/>
                  </a:lnTo>
                  <a:lnTo>
                    <a:pt x="166649" y="183040"/>
                  </a:lnTo>
                  <a:lnTo>
                    <a:pt x="190277" y="204882"/>
                  </a:lnTo>
                  <a:lnTo>
                    <a:pt x="213256" y="253323"/>
                  </a:lnTo>
                  <a:lnTo>
                    <a:pt x="218775" y="301227"/>
                  </a:lnTo>
                  <a:lnTo>
                    <a:pt x="209232" y="348695"/>
                  </a:lnTo>
                  <a:lnTo>
                    <a:pt x="191586" y="381217"/>
                  </a:lnTo>
                  <a:lnTo>
                    <a:pt x="165951" y="405672"/>
                  </a:lnTo>
                  <a:lnTo>
                    <a:pt x="155087" y="409657"/>
                  </a:lnTo>
                  <a:lnTo>
                    <a:pt x="130540" y="410967"/>
                  </a:lnTo>
                  <a:lnTo>
                    <a:pt x="104031" y="401411"/>
                  </a:lnTo>
                  <a:lnTo>
                    <a:pt x="80161" y="385465"/>
                  </a:lnTo>
                  <a:lnTo>
                    <a:pt x="39572" y="333261"/>
                  </a:lnTo>
                  <a:lnTo>
                    <a:pt x="30066" y="314232"/>
                  </a:lnTo>
                  <a:lnTo>
                    <a:pt x="30577" y="255692"/>
                  </a:lnTo>
                  <a:lnTo>
                    <a:pt x="31586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8078241" y="13595818"/>
              <a:ext cx="133988" cy="261762"/>
            </a:xfrm>
            <a:custGeom>
              <a:avLst/>
              <a:gdLst/>
              <a:ahLst/>
              <a:cxnLst/>
              <a:rect l="0" t="0" r="0" b="0"/>
              <a:pathLst>
                <a:path w="133988" h="261762">
                  <a:moveTo>
                    <a:pt x="133987" y="94518"/>
                  </a:moveTo>
                  <a:lnTo>
                    <a:pt x="133987" y="35902"/>
                  </a:lnTo>
                  <a:lnTo>
                    <a:pt x="127748" y="15435"/>
                  </a:lnTo>
                  <a:lnTo>
                    <a:pt x="122809" y="6702"/>
                  </a:lnTo>
                  <a:lnTo>
                    <a:pt x="116007" y="2050"/>
                  </a:lnTo>
                  <a:lnTo>
                    <a:pt x="99090" y="0"/>
                  </a:lnTo>
                  <a:lnTo>
                    <a:pt x="82993" y="6107"/>
                  </a:lnTo>
                  <a:lnTo>
                    <a:pt x="53594" y="29091"/>
                  </a:lnTo>
                  <a:lnTo>
                    <a:pt x="20248" y="90306"/>
                  </a:lnTo>
                  <a:lnTo>
                    <a:pt x="2899" y="146546"/>
                  </a:lnTo>
                  <a:lnTo>
                    <a:pt x="0" y="200402"/>
                  </a:lnTo>
                  <a:lnTo>
                    <a:pt x="3467" y="232045"/>
                  </a:lnTo>
                  <a:lnTo>
                    <a:pt x="8369" y="243525"/>
                  </a:lnTo>
                  <a:lnTo>
                    <a:pt x="23175" y="259398"/>
                  </a:lnTo>
                  <a:lnTo>
                    <a:pt x="30866" y="261761"/>
                  </a:lnTo>
                  <a:lnTo>
                    <a:pt x="38333" y="260995"/>
                  </a:lnTo>
                  <a:lnTo>
                    <a:pt x="52870" y="253906"/>
                  </a:lnTo>
                  <a:lnTo>
                    <a:pt x="67129" y="242957"/>
                  </a:lnTo>
                  <a:lnTo>
                    <a:pt x="95348" y="192818"/>
                  </a:lnTo>
                  <a:lnTo>
                    <a:pt x="117213" y="142878"/>
                  </a:lnTo>
                  <a:lnTo>
                    <a:pt x="123459" y="1155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8212228" y="13648223"/>
              <a:ext cx="73701" cy="221099"/>
            </a:xfrm>
            <a:custGeom>
              <a:avLst/>
              <a:gdLst/>
              <a:ahLst/>
              <a:cxnLst/>
              <a:rect l="0" t="0" r="0" b="0"/>
              <a:pathLst>
                <a:path w="73701" h="221099">
                  <a:moveTo>
                    <a:pt x="0" y="0"/>
                  </a:moveTo>
                  <a:lnTo>
                    <a:pt x="8334" y="52049"/>
                  </a:lnTo>
                  <a:lnTo>
                    <a:pt x="15684" y="111537"/>
                  </a:lnTo>
                  <a:lnTo>
                    <a:pt x="31803" y="167893"/>
                  </a:lnTo>
                  <a:lnTo>
                    <a:pt x="39871" y="188092"/>
                  </a:lnTo>
                  <a:lnTo>
                    <a:pt x="56398" y="210278"/>
                  </a:lnTo>
                  <a:lnTo>
                    <a:pt x="7370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8404261" y="13616587"/>
              <a:ext cx="176466" cy="252735"/>
            </a:xfrm>
            <a:custGeom>
              <a:avLst/>
              <a:gdLst/>
              <a:ahLst/>
              <a:cxnLst/>
              <a:rect l="0" t="0" r="0" b="0"/>
              <a:pathLst>
                <a:path w="176466" h="252735">
                  <a:moveTo>
                    <a:pt x="29066" y="50"/>
                  </a:moveTo>
                  <a:lnTo>
                    <a:pt x="29066" y="55219"/>
                  </a:lnTo>
                  <a:lnTo>
                    <a:pt x="25946" y="107254"/>
                  </a:lnTo>
                  <a:lnTo>
                    <a:pt x="14411" y="161867"/>
                  </a:lnTo>
                  <a:lnTo>
                    <a:pt x="11108" y="167589"/>
                  </a:lnTo>
                  <a:lnTo>
                    <a:pt x="7735" y="167894"/>
                  </a:lnTo>
                  <a:lnTo>
                    <a:pt x="4316" y="164589"/>
                  </a:lnTo>
                  <a:lnTo>
                    <a:pt x="519" y="148438"/>
                  </a:lnTo>
                  <a:lnTo>
                    <a:pt x="0" y="126831"/>
                  </a:lnTo>
                  <a:lnTo>
                    <a:pt x="12312" y="68220"/>
                  </a:lnTo>
                  <a:lnTo>
                    <a:pt x="22282" y="33116"/>
                  </a:lnTo>
                  <a:lnTo>
                    <a:pt x="38529" y="14356"/>
                  </a:lnTo>
                  <a:lnTo>
                    <a:pt x="49413" y="6079"/>
                  </a:lnTo>
                  <a:lnTo>
                    <a:pt x="70864" y="0"/>
                  </a:lnTo>
                  <a:lnTo>
                    <a:pt x="81498" y="16"/>
                  </a:lnTo>
                  <a:lnTo>
                    <a:pt x="102672" y="9394"/>
                  </a:lnTo>
                  <a:lnTo>
                    <a:pt x="121441" y="25259"/>
                  </a:lnTo>
                  <a:lnTo>
                    <a:pt x="138584" y="55093"/>
                  </a:lnTo>
                  <a:lnTo>
                    <a:pt x="158550" y="114562"/>
                  </a:lnTo>
                  <a:lnTo>
                    <a:pt x="164477" y="167296"/>
                  </a:lnTo>
                  <a:lnTo>
                    <a:pt x="168768" y="223466"/>
                  </a:lnTo>
                  <a:lnTo>
                    <a:pt x="176465" y="2527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8707068" y="13395539"/>
              <a:ext cx="52643" cy="421141"/>
            </a:xfrm>
            <a:custGeom>
              <a:avLst/>
              <a:gdLst/>
              <a:ahLst/>
              <a:cxnLst/>
              <a:rect l="0" t="0" r="0" b="0"/>
              <a:pathLst>
                <a:path w="52643" h="421141">
                  <a:moveTo>
                    <a:pt x="52642" y="0"/>
                  </a:moveTo>
                  <a:lnTo>
                    <a:pt x="52642" y="57265"/>
                  </a:lnTo>
                  <a:lnTo>
                    <a:pt x="49523" y="106654"/>
                  </a:lnTo>
                  <a:lnTo>
                    <a:pt x="41189" y="158333"/>
                  </a:lnTo>
                  <a:lnTo>
                    <a:pt x="31311" y="210691"/>
                  </a:lnTo>
                  <a:lnTo>
                    <a:pt x="20975" y="263247"/>
                  </a:lnTo>
                  <a:lnTo>
                    <a:pt x="13624" y="312745"/>
                  </a:lnTo>
                  <a:lnTo>
                    <a:pt x="5551" y="365804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8759710" y="13532410"/>
              <a:ext cx="200043" cy="252684"/>
            </a:xfrm>
            <a:custGeom>
              <a:avLst/>
              <a:gdLst/>
              <a:ahLst/>
              <a:cxnLst/>
              <a:rect l="0" t="0" r="0" b="0"/>
              <a:pathLst>
                <a:path w="200043" h="252684">
                  <a:moveTo>
                    <a:pt x="200042" y="0"/>
                  </a:moveTo>
                  <a:lnTo>
                    <a:pt x="145927" y="57233"/>
                  </a:lnTo>
                  <a:lnTo>
                    <a:pt x="104995" y="109701"/>
                  </a:lnTo>
                  <a:lnTo>
                    <a:pt x="55724" y="170771"/>
                  </a:lnTo>
                  <a:lnTo>
                    <a:pt x="13058" y="234271"/>
                  </a:lnTo>
                  <a:lnTo>
                    <a:pt x="0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8801824" y="13774565"/>
              <a:ext cx="42115" cy="42115"/>
            </a:xfrm>
            <a:custGeom>
              <a:avLst/>
              <a:gdLst/>
              <a:ahLst/>
              <a:cxnLst/>
              <a:rect l="0" t="0" r="0" b="0"/>
              <a:pathLst>
                <a:path w="42115" h="42115">
                  <a:moveTo>
                    <a:pt x="0" y="42114"/>
                  </a:moveTo>
                  <a:lnTo>
                    <a:pt x="16811" y="19238"/>
                  </a:lnTo>
                  <a:lnTo>
                    <a:pt x="421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2" name="Group 681"/>
          <p:cNvGrpSpPr/>
          <p:nvPr/>
        </p:nvGrpSpPr>
        <p:grpSpPr>
          <a:xfrm>
            <a:off x="1021621" y="11211577"/>
            <a:ext cx="5865274" cy="3510553"/>
            <a:chOff x="1021621" y="11211577"/>
            <a:chExt cx="5865274" cy="3510553"/>
          </a:xfrm>
        </p:grpSpPr>
        <p:sp>
          <p:nvSpPr>
            <p:cNvPr id="666" name="Freeform 665"/>
            <p:cNvSpPr/>
            <p:nvPr/>
          </p:nvSpPr>
          <p:spPr>
            <a:xfrm>
              <a:off x="1448348" y="11211577"/>
              <a:ext cx="541539" cy="2507463"/>
            </a:xfrm>
            <a:custGeom>
              <a:avLst/>
              <a:gdLst/>
              <a:ahLst/>
              <a:cxnLst/>
              <a:rect l="0" t="0" r="0" b="0"/>
              <a:pathLst>
                <a:path w="541539" h="2507463">
                  <a:moveTo>
                    <a:pt x="541538" y="15091"/>
                  </a:moveTo>
                  <a:lnTo>
                    <a:pt x="489488" y="3638"/>
                  </a:lnTo>
                  <a:lnTo>
                    <a:pt x="439548" y="0"/>
                  </a:lnTo>
                  <a:lnTo>
                    <a:pt x="391996" y="3211"/>
                  </a:lnTo>
                  <a:lnTo>
                    <a:pt x="329115" y="9885"/>
                  </a:lnTo>
                  <a:lnTo>
                    <a:pt x="265820" y="37312"/>
                  </a:lnTo>
                  <a:lnTo>
                    <a:pt x="228217" y="60670"/>
                  </a:lnTo>
                  <a:lnTo>
                    <a:pt x="189659" y="100004"/>
                  </a:lnTo>
                  <a:lnTo>
                    <a:pt x="152323" y="155171"/>
                  </a:lnTo>
                  <a:lnTo>
                    <a:pt x="139267" y="184974"/>
                  </a:lnTo>
                  <a:lnTo>
                    <a:pt x="126509" y="244281"/>
                  </a:lnTo>
                  <a:lnTo>
                    <a:pt x="123379" y="293049"/>
                  </a:lnTo>
                  <a:lnTo>
                    <a:pt x="129089" y="351451"/>
                  </a:lnTo>
                  <a:lnTo>
                    <a:pt x="136153" y="413635"/>
                  </a:lnTo>
                  <a:lnTo>
                    <a:pt x="147643" y="476179"/>
                  </a:lnTo>
                  <a:lnTo>
                    <a:pt x="151867" y="532295"/>
                  </a:lnTo>
                  <a:lnTo>
                    <a:pt x="158838" y="586487"/>
                  </a:lnTo>
                  <a:lnTo>
                    <a:pt x="161424" y="640758"/>
                  </a:lnTo>
                  <a:lnTo>
                    <a:pt x="161020" y="700773"/>
                  </a:lnTo>
                  <a:lnTo>
                    <a:pt x="154011" y="761839"/>
                  </a:lnTo>
                  <a:lnTo>
                    <a:pt x="143356" y="818666"/>
                  </a:lnTo>
                  <a:lnTo>
                    <a:pt x="124731" y="878269"/>
                  </a:lnTo>
                  <a:lnTo>
                    <a:pt x="98675" y="932324"/>
                  </a:lnTo>
                  <a:lnTo>
                    <a:pt x="74447" y="976155"/>
                  </a:lnTo>
                  <a:lnTo>
                    <a:pt x="22012" y="1034431"/>
                  </a:lnTo>
                  <a:lnTo>
                    <a:pt x="2971" y="1046419"/>
                  </a:lnTo>
                  <a:lnTo>
                    <a:pt x="0" y="1046574"/>
                  </a:lnTo>
                  <a:lnTo>
                    <a:pt x="1528" y="1043168"/>
                  </a:lnTo>
                  <a:lnTo>
                    <a:pt x="6056" y="1037388"/>
                  </a:lnTo>
                  <a:lnTo>
                    <a:pt x="40376" y="1023663"/>
                  </a:lnTo>
                  <a:lnTo>
                    <a:pt x="64945" y="1022135"/>
                  </a:lnTo>
                  <a:lnTo>
                    <a:pt x="89903" y="1027695"/>
                  </a:lnTo>
                  <a:lnTo>
                    <a:pt x="120493" y="1041866"/>
                  </a:lnTo>
                  <a:lnTo>
                    <a:pt x="141107" y="1059862"/>
                  </a:lnTo>
                  <a:lnTo>
                    <a:pt x="154169" y="1080728"/>
                  </a:lnTo>
                  <a:lnTo>
                    <a:pt x="172086" y="1135371"/>
                  </a:lnTo>
                  <a:lnTo>
                    <a:pt x="180167" y="1188136"/>
                  </a:lnTo>
                  <a:lnTo>
                    <a:pt x="179442" y="1248224"/>
                  </a:lnTo>
                  <a:lnTo>
                    <a:pt x="173546" y="1290786"/>
                  </a:lnTo>
                  <a:lnTo>
                    <a:pt x="163127" y="1336999"/>
                  </a:lnTo>
                  <a:lnTo>
                    <a:pt x="150697" y="1384835"/>
                  </a:lnTo>
                  <a:lnTo>
                    <a:pt x="138544" y="1433391"/>
                  </a:lnTo>
                  <a:lnTo>
                    <a:pt x="129243" y="1482268"/>
                  </a:lnTo>
                  <a:lnTo>
                    <a:pt x="118090" y="1534405"/>
                  </a:lnTo>
                  <a:lnTo>
                    <a:pt x="105334" y="1588774"/>
                  </a:lnTo>
                  <a:lnTo>
                    <a:pt x="91866" y="1644133"/>
                  </a:lnTo>
                  <a:lnTo>
                    <a:pt x="81201" y="1696813"/>
                  </a:lnTo>
                  <a:lnTo>
                    <a:pt x="72562" y="1748692"/>
                  </a:lnTo>
                  <a:lnTo>
                    <a:pt x="64822" y="1802946"/>
                  </a:lnTo>
                  <a:lnTo>
                    <a:pt x="57483" y="1855134"/>
                  </a:lnTo>
                  <a:lnTo>
                    <a:pt x="51492" y="1905625"/>
                  </a:lnTo>
                  <a:lnTo>
                    <a:pt x="48829" y="1955362"/>
                  </a:lnTo>
                  <a:lnTo>
                    <a:pt x="50765" y="2004764"/>
                  </a:lnTo>
                  <a:lnTo>
                    <a:pt x="55525" y="2052846"/>
                  </a:lnTo>
                  <a:lnTo>
                    <a:pt x="61540" y="2097612"/>
                  </a:lnTo>
                  <a:lnTo>
                    <a:pt x="77092" y="2156686"/>
                  </a:lnTo>
                  <a:lnTo>
                    <a:pt x="96518" y="2211236"/>
                  </a:lnTo>
                  <a:lnTo>
                    <a:pt x="122681" y="2264442"/>
                  </a:lnTo>
                  <a:lnTo>
                    <a:pt x="162963" y="2326418"/>
                  </a:lnTo>
                  <a:lnTo>
                    <a:pt x="207835" y="2380601"/>
                  </a:lnTo>
                  <a:lnTo>
                    <a:pt x="266833" y="2436198"/>
                  </a:lnTo>
                  <a:lnTo>
                    <a:pt x="320313" y="2483640"/>
                  </a:lnTo>
                  <a:lnTo>
                    <a:pt x="351987" y="2500614"/>
                  </a:lnTo>
                  <a:lnTo>
                    <a:pt x="389189" y="2507462"/>
                  </a:lnTo>
                  <a:lnTo>
                    <a:pt x="429847" y="2498313"/>
                  </a:lnTo>
                  <a:lnTo>
                    <a:pt x="448224" y="2483941"/>
                  </a:lnTo>
                  <a:lnTo>
                    <a:pt x="482783" y="2426673"/>
                  </a:lnTo>
                  <a:lnTo>
                    <a:pt x="488896" y="24155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1021621" y="12247933"/>
              <a:ext cx="863250" cy="2474197"/>
            </a:xfrm>
            <a:custGeom>
              <a:avLst/>
              <a:gdLst/>
              <a:ahLst/>
              <a:cxnLst/>
              <a:rect l="0" t="0" r="0" b="0"/>
              <a:pathLst>
                <a:path w="863250" h="2474197">
                  <a:moveTo>
                    <a:pt x="483954" y="0"/>
                  </a:moveTo>
                  <a:lnTo>
                    <a:pt x="449057" y="46076"/>
                  </a:lnTo>
                  <a:lnTo>
                    <a:pt x="419802" y="93460"/>
                  </a:lnTo>
                  <a:lnTo>
                    <a:pt x="388907" y="144545"/>
                  </a:lnTo>
                  <a:lnTo>
                    <a:pt x="351937" y="207904"/>
                  </a:lnTo>
                  <a:lnTo>
                    <a:pt x="328184" y="254619"/>
                  </a:lnTo>
                  <a:lnTo>
                    <a:pt x="304759" y="303847"/>
                  </a:lnTo>
                  <a:lnTo>
                    <a:pt x="278750" y="356921"/>
                  </a:lnTo>
                  <a:lnTo>
                    <a:pt x="251592" y="411706"/>
                  </a:lnTo>
                  <a:lnTo>
                    <a:pt x="223925" y="467250"/>
                  </a:lnTo>
                  <a:lnTo>
                    <a:pt x="196030" y="523132"/>
                  </a:lnTo>
                  <a:lnTo>
                    <a:pt x="171154" y="582283"/>
                  </a:lnTo>
                  <a:lnTo>
                    <a:pt x="148400" y="643668"/>
                  </a:lnTo>
                  <a:lnTo>
                    <a:pt x="126589" y="706045"/>
                  </a:lnTo>
                  <a:lnTo>
                    <a:pt x="105196" y="768863"/>
                  </a:lnTo>
                  <a:lnTo>
                    <a:pt x="94579" y="800354"/>
                  </a:lnTo>
                  <a:lnTo>
                    <a:pt x="85160" y="833047"/>
                  </a:lnTo>
                  <a:lnTo>
                    <a:pt x="76542" y="866539"/>
                  </a:lnTo>
                  <a:lnTo>
                    <a:pt x="68456" y="900567"/>
                  </a:lnTo>
                  <a:lnTo>
                    <a:pt x="60727" y="934951"/>
                  </a:lnTo>
                  <a:lnTo>
                    <a:pt x="53234" y="969572"/>
                  </a:lnTo>
                  <a:lnTo>
                    <a:pt x="45899" y="1004350"/>
                  </a:lnTo>
                  <a:lnTo>
                    <a:pt x="38669" y="1038064"/>
                  </a:lnTo>
                  <a:lnTo>
                    <a:pt x="31510" y="1071068"/>
                  </a:lnTo>
                  <a:lnTo>
                    <a:pt x="24397" y="1103599"/>
                  </a:lnTo>
                  <a:lnTo>
                    <a:pt x="18485" y="1136986"/>
                  </a:lnTo>
                  <a:lnTo>
                    <a:pt x="13375" y="1170941"/>
                  </a:lnTo>
                  <a:lnTo>
                    <a:pt x="8797" y="1205277"/>
                  </a:lnTo>
                  <a:lnTo>
                    <a:pt x="5746" y="1238697"/>
                  </a:lnTo>
                  <a:lnTo>
                    <a:pt x="3712" y="1271504"/>
                  </a:lnTo>
                  <a:lnTo>
                    <a:pt x="2356" y="1303903"/>
                  </a:lnTo>
                  <a:lnTo>
                    <a:pt x="1452" y="1336032"/>
                  </a:lnTo>
                  <a:lnTo>
                    <a:pt x="849" y="1367980"/>
                  </a:lnTo>
                  <a:lnTo>
                    <a:pt x="447" y="1399808"/>
                  </a:lnTo>
                  <a:lnTo>
                    <a:pt x="0" y="1463247"/>
                  </a:lnTo>
                  <a:lnTo>
                    <a:pt x="972" y="1525366"/>
                  </a:lnTo>
                  <a:lnTo>
                    <a:pt x="5303" y="1584172"/>
                  </a:lnTo>
                  <a:lnTo>
                    <a:pt x="14247" y="1641501"/>
                  </a:lnTo>
                  <a:lnTo>
                    <a:pt x="24851" y="1697008"/>
                  </a:lnTo>
                  <a:lnTo>
                    <a:pt x="33464" y="1748974"/>
                  </a:lnTo>
                  <a:lnTo>
                    <a:pt x="47430" y="1799365"/>
                  </a:lnTo>
                  <a:lnTo>
                    <a:pt x="64166" y="1849058"/>
                  </a:lnTo>
                  <a:lnTo>
                    <a:pt x="79403" y="1898439"/>
                  </a:lnTo>
                  <a:lnTo>
                    <a:pt x="97093" y="1944563"/>
                  </a:lnTo>
                  <a:lnTo>
                    <a:pt x="126783" y="2006873"/>
                  </a:lnTo>
                  <a:lnTo>
                    <a:pt x="160927" y="2062380"/>
                  </a:lnTo>
                  <a:lnTo>
                    <a:pt x="197560" y="2112750"/>
                  </a:lnTo>
                  <a:lnTo>
                    <a:pt x="246968" y="2166103"/>
                  </a:lnTo>
                  <a:lnTo>
                    <a:pt x="302958" y="2208098"/>
                  </a:lnTo>
                  <a:lnTo>
                    <a:pt x="366010" y="2230086"/>
                  </a:lnTo>
                  <a:lnTo>
                    <a:pt x="429461" y="2245692"/>
                  </a:lnTo>
                  <a:lnTo>
                    <a:pt x="491084" y="2250466"/>
                  </a:lnTo>
                  <a:lnTo>
                    <a:pt x="540009" y="2245429"/>
                  </a:lnTo>
                  <a:lnTo>
                    <a:pt x="602175" y="2243134"/>
                  </a:lnTo>
                  <a:lnTo>
                    <a:pt x="664844" y="2237093"/>
                  </a:lnTo>
                  <a:lnTo>
                    <a:pt x="713676" y="2233538"/>
                  </a:lnTo>
                  <a:lnTo>
                    <a:pt x="759600" y="2226895"/>
                  </a:lnTo>
                  <a:lnTo>
                    <a:pt x="765984" y="2222762"/>
                  </a:lnTo>
                  <a:lnTo>
                    <a:pt x="766731" y="2217666"/>
                  </a:lnTo>
                  <a:lnTo>
                    <a:pt x="754133" y="2199315"/>
                  </a:lnTo>
                  <a:lnTo>
                    <a:pt x="715268" y="2141575"/>
                  </a:lnTo>
                  <a:lnTo>
                    <a:pt x="708354" y="2133126"/>
                  </a:lnTo>
                  <a:lnTo>
                    <a:pt x="708423" y="2128662"/>
                  </a:lnTo>
                  <a:lnTo>
                    <a:pt x="713149" y="2126858"/>
                  </a:lnTo>
                  <a:lnTo>
                    <a:pt x="720978" y="2126824"/>
                  </a:lnTo>
                  <a:lnTo>
                    <a:pt x="735917" y="2133025"/>
                  </a:lnTo>
                  <a:lnTo>
                    <a:pt x="795355" y="2169421"/>
                  </a:lnTo>
                  <a:lnTo>
                    <a:pt x="857746" y="2218035"/>
                  </a:lnTo>
                  <a:lnTo>
                    <a:pt x="861831" y="2228554"/>
                  </a:lnTo>
                  <a:lnTo>
                    <a:pt x="863249" y="2255838"/>
                  </a:lnTo>
                  <a:lnTo>
                    <a:pt x="851882" y="2298492"/>
                  </a:lnTo>
                  <a:lnTo>
                    <a:pt x="827079" y="2345254"/>
                  </a:lnTo>
                  <a:lnTo>
                    <a:pt x="771702" y="2407278"/>
                  </a:lnTo>
                  <a:lnTo>
                    <a:pt x="715580" y="2460540"/>
                  </a:lnTo>
                  <a:lnTo>
                    <a:pt x="694524" y="2474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2001512" y="14442799"/>
              <a:ext cx="241059" cy="234922"/>
            </a:xfrm>
            <a:custGeom>
              <a:avLst/>
              <a:gdLst/>
              <a:ahLst/>
              <a:cxnLst/>
              <a:rect l="0" t="0" r="0" b="0"/>
              <a:pathLst>
                <a:path w="241059" h="234922">
                  <a:moveTo>
                    <a:pt x="125245" y="5590"/>
                  </a:moveTo>
                  <a:lnTo>
                    <a:pt x="108477" y="0"/>
                  </a:lnTo>
                  <a:lnTo>
                    <a:pt x="87767" y="3494"/>
                  </a:lnTo>
                  <a:lnTo>
                    <a:pt x="75693" y="7703"/>
                  </a:lnTo>
                  <a:lnTo>
                    <a:pt x="41932" y="35981"/>
                  </a:lnTo>
                  <a:lnTo>
                    <a:pt x="15895" y="79054"/>
                  </a:lnTo>
                  <a:lnTo>
                    <a:pt x="4457" y="111975"/>
                  </a:lnTo>
                  <a:lnTo>
                    <a:pt x="0" y="167548"/>
                  </a:lnTo>
                  <a:lnTo>
                    <a:pt x="1730" y="198064"/>
                  </a:lnTo>
                  <a:lnTo>
                    <a:pt x="10298" y="223326"/>
                  </a:lnTo>
                  <a:lnTo>
                    <a:pt x="18198" y="230296"/>
                  </a:lnTo>
                  <a:lnTo>
                    <a:pt x="28144" y="233773"/>
                  </a:lnTo>
                  <a:lnTo>
                    <a:pt x="39454" y="234921"/>
                  </a:lnTo>
                  <a:lnTo>
                    <a:pt x="61379" y="226837"/>
                  </a:lnTo>
                  <a:lnTo>
                    <a:pt x="80482" y="211547"/>
                  </a:lnTo>
                  <a:lnTo>
                    <a:pt x="105398" y="166895"/>
                  </a:lnTo>
                  <a:lnTo>
                    <a:pt x="122484" y="119284"/>
                  </a:lnTo>
                  <a:lnTo>
                    <a:pt x="128697" y="87706"/>
                  </a:lnTo>
                  <a:lnTo>
                    <a:pt x="127957" y="57217"/>
                  </a:lnTo>
                  <a:lnTo>
                    <a:pt x="129393" y="57556"/>
                  </a:lnTo>
                  <a:lnTo>
                    <a:pt x="154652" y="121028"/>
                  </a:lnTo>
                  <a:lnTo>
                    <a:pt x="166001" y="137224"/>
                  </a:lnTo>
                  <a:lnTo>
                    <a:pt x="181963" y="149101"/>
                  </a:lnTo>
                  <a:lnTo>
                    <a:pt x="191133" y="153907"/>
                  </a:lnTo>
                  <a:lnTo>
                    <a:pt x="199586" y="154770"/>
                  </a:lnTo>
                  <a:lnTo>
                    <a:pt x="215217" y="149490"/>
                  </a:lnTo>
                  <a:lnTo>
                    <a:pt x="241058" y="1319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2326809" y="14300991"/>
              <a:ext cx="31576" cy="273741"/>
            </a:xfrm>
            <a:custGeom>
              <a:avLst/>
              <a:gdLst/>
              <a:ahLst/>
              <a:cxnLst/>
              <a:rect l="0" t="0" r="0" b="0"/>
              <a:pathLst>
                <a:path w="31576" h="273741">
                  <a:moveTo>
                    <a:pt x="10518" y="0"/>
                  </a:moveTo>
                  <a:lnTo>
                    <a:pt x="2184" y="62476"/>
                  </a:lnTo>
                  <a:lnTo>
                    <a:pt x="423" y="119185"/>
                  </a:lnTo>
                  <a:lnTo>
                    <a:pt x="75" y="175446"/>
                  </a:lnTo>
                  <a:lnTo>
                    <a:pt x="6" y="234740"/>
                  </a:lnTo>
                  <a:lnTo>
                    <a:pt x="0" y="251249"/>
                  </a:lnTo>
                  <a:lnTo>
                    <a:pt x="3506" y="261086"/>
                  </a:lnTo>
                  <a:lnTo>
                    <a:pt x="9353" y="266473"/>
                  </a:lnTo>
                  <a:lnTo>
                    <a:pt x="31575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2479529" y="14258875"/>
              <a:ext cx="26255" cy="326385"/>
            </a:xfrm>
            <a:custGeom>
              <a:avLst/>
              <a:gdLst/>
              <a:ahLst/>
              <a:cxnLst/>
              <a:rect l="0" t="0" r="0" b="0"/>
              <a:pathLst>
                <a:path w="26255" h="326385">
                  <a:moveTo>
                    <a:pt x="15725" y="0"/>
                  </a:moveTo>
                  <a:lnTo>
                    <a:pt x="7392" y="37479"/>
                  </a:lnTo>
                  <a:lnTo>
                    <a:pt x="5630" y="88902"/>
                  </a:lnTo>
                  <a:lnTo>
                    <a:pt x="4112" y="145291"/>
                  </a:lnTo>
                  <a:lnTo>
                    <a:pt x="0" y="208422"/>
                  </a:lnTo>
                  <a:lnTo>
                    <a:pt x="4170" y="271888"/>
                  </a:lnTo>
                  <a:lnTo>
                    <a:pt x="10979" y="296705"/>
                  </a:lnTo>
                  <a:lnTo>
                    <a:pt x="26254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2801440" y="14331761"/>
              <a:ext cx="191522" cy="356246"/>
            </a:xfrm>
            <a:custGeom>
              <a:avLst/>
              <a:gdLst/>
              <a:ahLst/>
              <a:cxnLst/>
              <a:rect l="0" t="0" r="0" b="0"/>
              <a:pathLst>
                <a:path w="191522" h="356246">
                  <a:moveTo>
                    <a:pt x="20197" y="42927"/>
                  </a:moveTo>
                  <a:lnTo>
                    <a:pt x="20197" y="100192"/>
                  </a:lnTo>
                  <a:lnTo>
                    <a:pt x="23317" y="149581"/>
                  </a:lnTo>
                  <a:lnTo>
                    <a:pt x="28531" y="198141"/>
                  </a:lnTo>
                  <a:lnTo>
                    <a:pt x="30075" y="245286"/>
                  </a:lnTo>
                  <a:lnTo>
                    <a:pt x="25008" y="302439"/>
                  </a:lnTo>
                  <a:lnTo>
                    <a:pt x="19978" y="354975"/>
                  </a:lnTo>
                  <a:lnTo>
                    <a:pt x="17711" y="356245"/>
                  </a:lnTo>
                  <a:lnTo>
                    <a:pt x="15031" y="353581"/>
                  </a:lnTo>
                  <a:lnTo>
                    <a:pt x="5668" y="333065"/>
                  </a:lnTo>
                  <a:lnTo>
                    <a:pt x="0" y="273017"/>
                  </a:lnTo>
                  <a:lnTo>
                    <a:pt x="4900" y="218100"/>
                  </a:lnTo>
                  <a:lnTo>
                    <a:pt x="17132" y="162192"/>
                  </a:lnTo>
                  <a:lnTo>
                    <a:pt x="30814" y="106086"/>
                  </a:lnTo>
                  <a:lnTo>
                    <a:pt x="44400" y="67101"/>
                  </a:lnTo>
                  <a:lnTo>
                    <a:pt x="69952" y="28076"/>
                  </a:lnTo>
                  <a:lnTo>
                    <a:pt x="101750" y="5122"/>
                  </a:lnTo>
                  <a:lnTo>
                    <a:pt x="127413" y="0"/>
                  </a:lnTo>
                  <a:lnTo>
                    <a:pt x="140807" y="271"/>
                  </a:lnTo>
                  <a:lnTo>
                    <a:pt x="152077" y="5131"/>
                  </a:lnTo>
                  <a:lnTo>
                    <a:pt x="170837" y="23011"/>
                  </a:lnTo>
                  <a:lnTo>
                    <a:pt x="188964" y="59384"/>
                  </a:lnTo>
                  <a:lnTo>
                    <a:pt x="191521" y="82998"/>
                  </a:lnTo>
                  <a:lnTo>
                    <a:pt x="187588" y="104021"/>
                  </a:lnTo>
                  <a:lnTo>
                    <a:pt x="171050" y="130180"/>
                  </a:lnTo>
                  <a:lnTo>
                    <a:pt x="153924" y="149557"/>
                  </a:lnTo>
                  <a:lnTo>
                    <a:pt x="128374" y="160508"/>
                  </a:lnTo>
                  <a:lnTo>
                    <a:pt x="72840" y="169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3093178" y="14342111"/>
              <a:ext cx="170658" cy="190507"/>
            </a:xfrm>
            <a:custGeom>
              <a:avLst/>
              <a:gdLst/>
              <a:ahLst/>
              <a:cxnLst/>
              <a:rect l="0" t="0" r="0" b="0"/>
              <a:pathLst>
                <a:path w="170658" h="190507">
                  <a:moveTo>
                    <a:pt x="118014" y="43107"/>
                  </a:moveTo>
                  <a:lnTo>
                    <a:pt x="112425" y="20750"/>
                  </a:lnTo>
                  <a:lnTo>
                    <a:pt x="107269" y="12994"/>
                  </a:lnTo>
                  <a:lnTo>
                    <a:pt x="92181" y="1257"/>
                  </a:lnTo>
                  <a:lnTo>
                    <a:pt x="83245" y="0"/>
                  </a:lnTo>
                  <a:lnTo>
                    <a:pt x="63956" y="4840"/>
                  </a:lnTo>
                  <a:lnTo>
                    <a:pt x="38956" y="20719"/>
                  </a:lnTo>
                  <a:lnTo>
                    <a:pt x="10717" y="69924"/>
                  </a:lnTo>
                  <a:lnTo>
                    <a:pt x="916" y="93630"/>
                  </a:lnTo>
                  <a:lnTo>
                    <a:pt x="0" y="137886"/>
                  </a:lnTo>
                  <a:lnTo>
                    <a:pt x="7462" y="161660"/>
                  </a:lnTo>
                  <a:lnTo>
                    <a:pt x="12727" y="171274"/>
                  </a:lnTo>
                  <a:lnTo>
                    <a:pt x="19747" y="175346"/>
                  </a:lnTo>
                  <a:lnTo>
                    <a:pt x="27936" y="175719"/>
                  </a:lnTo>
                  <a:lnTo>
                    <a:pt x="36905" y="173629"/>
                  </a:lnTo>
                  <a:lnTo>
                    <a:pt x="66296" y="153920"/>
                  </a:lnTo>
                  <a:lnTo>
                    <a:pt x="91641" y="120265"/>
                  </a:lnTo>
                  <a:lnTo>
                    <a:pt x="111591" y="76328"/>
                  </a:lnTo>
                  <a:lnTo>
                    <a:pt x="113732" y="78124"/>
                  </a:lnTo>
                  <a:lnTo>
                    <a:pt x="127025" y="133116"/>
                  </a:lnTo>
                  <a:lnTo>
                    <a:pt x="144211" y="165703"/>
                  </a:lnTo>
                  <a:lnTo>
                    <a:pt x="170657" y="1905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3313097" y="14279933"/>
              <a:ext cx="129763" cy="315856"/>
            </a:xfrm>
            <a:custGeom>
              <a:avLst/>
              <a:gdLst/>
              <a:ahLst/>
              <a:cxnLst/>
              <a:rect l="0" t="0" r="0" b="0"/>
              <a:pathLst>
                <a:path w="129763" h="315856">
                  <a:moveTo>
                    <a:pt x="87608" y="0"/>
                  </a:moveTo>
                  <a:lnTo>
                    <a:pt x="24274" y="63334"/>
                  </a:lnTo>
                  <a:lnTo>
                    <a:pt x="11497" y="78451"/>
                  </a:lnTo>
                  <a:lnTo>
                    <a:pt x="1918" y="96869"/>
                  </a:lnTo>
                  <a:lnTo>
                    <a:pt x="0" y="116751"/>
                  </a:lnTo>
                  <a:lnTo>
                    <a:pt x="1127" y="126967"/>
                  </a:lnTo>
                  <a:lnTo>
                    <a:pt x="6557" y="134948"/>
                  </a:lnTo>
                  <a:lnTo>
                    <a:pt x="25069" y="146934"/>
                  </a:lnTo>
                  <a:lnTo>
                    <a:pt x="85496" y="162719"/>
                  </a:lnTo>
                  <a:lnTo>
                    <a:pt x="106556" y="175265"/>
                  </a:lnTo>
                  <a:lnTo>
                    <a:pt x="123715" y="192539"/>
                  </a:lnTo>
                  <a:lnTo>
                    <a:pt x="128057" y="202059"/>
                  </a:lnTo>
                  <a:lnTo>
                    <a:pt x="129762" y="221996"/>
                  </a:lnTo>
                  <a:lnTo>
                    <a:pt x="112966" y="258539"/>
                  </a:lnTo>
                  <a:lnTo>
                    <a:pt x="80173" y="287823"/>
                  </a:lnTo>
                  <a:lnTo>
                    <a:pt x="34965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3515079" y="14237819"/>
              <a:ext cx="147102" cy="315855"/>
            </a:xfrm>
            <a:custGeom>
              <a:avLst/>
              <a:gdLst/>
              <a:ahLst/>
              <a:cxnLst/>
              <a:rect l="0" t="0" r="0" b="0"/>
              <a:pathLst>
                <a:path w="147102" h="315855">
                  <a:moveTo>
                    <a:pt x="106724" y="0"/>
                  </a:moveTo>
                  <a:lnTo>
                    <a:pt x="57226" y="55087"/>
                  </a:lnTo>
                  <a:lnTo>
                    <a:pt x="15445" y="110439"/>
                  </a:lnTo>
                  <a:lnTo>
                    <a:pt x="0" y="138398"/>
                  </a:lnTo>
                  <a:lnTo>
                    <a:pt x="480" y="147247"/>
                  </a:lnTo>
                  <a:lnTo>
                    <a:pt x="10372" y="163319"/>
                  </a:lnTo>
                  <a:lnTo>
                    <a:pt x="29586" y="172024"/>
                  </a:lnTo>
                  <a:lnTo>
                    <a:pt x="80048" y="183198"/>
                  </a:lnTo>
                  <a:lnTo>
                    <a:pt x="121177" y="193232"/>
                  </a:lnTo>
                  <a:lnTo>
                    <a:pt x="131567" y="199011"/>
                  </a:lnTo>
                  <a:lnTo>
                    <a:pt x="146232" y="214792"/>
                  </a:lnTo>
                  <a:lnTo>
                    <a:pt x="147101" y="223912"/>
                  </a:lnTo>
                  <a:lnTo>
                    <a:pt x="138707" y="243406"/>
                  </a:lnTo>
                  <a:lnTo>
                    <a:pt x="111959" y="276111"/>
                  </a:lnTo>
                  <a:lnTo>
                    <a:pt x="64610" y="315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3758674" y="14308679"/>
              <a:ext cx="168457" cy="234543"/>
            </a:xfrm>
            <a:custGeom>
              <a:avLst/>
              <a:gdLst/>
              <a:ahLst/>
              <a:cxnLst/>
              <a:rect l="0" t="0" r="0" b="0"/>
              <a:pathLst>
                <a:path w="168457" h="234543">
                  <a:moveTo>
                    <a:pt x="0" y="87067"/>
                  </a:moveTo>
                  <a:lnTo>
                    <a:pt x="48931" y="95400"/>
                  </a:lnTo>
                  <a:lnTo>
                    <a:pt x="77899" y="94281"/>
                  </a:lnTo>
                  <a:lnTo>
                    <a:pt x="102472" y="85983"/>
                  </a:lnTo>
                  <a:lnTo>
                    <a:pt x="110429" y="76987"/>
                  </a:lnTo>
                  <a:lnTo>
                    <a:pt x="119269" y="51392"/>
                  </a:lnTo>
                  <a:lnTo>
                    <a:pt x="119287" y="39887"/>
                  </a:lnTo>
                  <a:lnTo>
                    <a:pt x="113068" y="20865"/>
                  </a:lnTo>
                  <a:lnTo>
                    <a:pt x="99385" y="7732"/>
                  </a:lnTo>
                  <a:lnTo>
                    <a:pt x="90823" y="2592"/>
                  </a:lnTo>
                  <a:lnTo>
                    <a:pt x="71951" y="0"/>
                  </a:lnTo>
                  <a:lnTo>
                    <a:pt x="62005" y="947"/>
                  </a:lnTo>
                  <a:lnTo>
                    <a:pt x="44715" y="11357"/>
                  </a:lnTo>
                  <a:lnTo>
                    <a:pt x="30402" y="27682"/>
                  </a:lnTo>
                  <a:lnTo>
                    <a:pt x="7787" y="77037"/>
                  </a:lnTo>
                  <a:lnTo>
                    <a:pt x="2708" y="140458"/>
                  </a:lnTo>
                  <a:lnTo>
                    <a:pt x="10031" y="178927"/>
                  </a:lnTo>
                  <a:lnTo>
                    <a:pt x="20446" y="201593"/>
                  </a:lnTo>
                  <a:lnTo>
                    <a:pt x="39112" y="220247"/>
                  </a:lnTo>
                  <a:lnTo>
                    <a:pt x="50641" y="228496"/>
                  </a:lnTo>
                  <a:lnTo>
                    <a:pt x="75930" y="234542"/>
                  </a:lnTo>
                  <a:lnTo>
                    <a:pt x="100427" y="232161"/>
                  </a:lnTo>
                  <a:lnTo>
                    <a:pt x="159532" y="198046"/>
                  </a:lnTo>
                  <a:lnTo>
                    <a:pt x="168456" y="1923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4003669" y="14069363"/>
              <a:ext cx="222219" cy="466279"/>
            </a:xfrm>
            <a:custGeom>
              <a:avLst/>
              <a:gdLst/>
              <a:ahLst/>
              <a:cxnLst/>
              <a:rect l="0" t="0" r="0" b="0"/>
              <a:pathLst>
                <a:path w="222219" h="466279">
                  <a:moveTo>
                    <a:pt x="186673" y="0"/>
                  </a:moveTo>
                  <a:lnTo>
                    <a:pt x="189793" y="54145"/>
                  </a:lnTo>
                  <a:lnTo>
                    <a:pt x="198126" y="104561"/>
                  </a:lnTo>
                  <a:lnTo>
                    <a:pt x="204885" y="162002"/>
                  </a:lnTo>
                  <a:lnTo>
                    <a:pt x="212757" y="223334"/>
                  </a:lnTo>
                  <a:lnTo>
                    <a:pt x="222218" y="277523"/>
                  </a:lnTo>
                  <a:lnTo>
                    <a:pt x="219728" y="287961"/>
                  </a:lnTo>
                  <a:lnTo>
                    <a:pt x="213389" y="292579"/>
                  </a:lnTo>
                  <a:lnTo>
                    <a:pt x="204484" y="293318"/>
                  </a:lnTo>
                  <a:lnTo>
                    <a:pt x="182111" y="284781"/>
                  </a:lnTo>
                  <a:lnTo>
                    <a:pt x="129620" y="256294"/>
                  </a:lnTo>
                  <a:lnTo>
                    <a:pt x="82551" y="246346"/>
                  </a:lnTo>
                  <a:lnTo>
                    <a:pt x="69295" y="249628"/>
                  </a:lnTo>
                  <a:lnTo>
                    <a:pt x="48327" y="265754"/>
                  </a:lnTo>
                  <a:lnTo>
                    <a:pt x="16973" y="320300"/>
                  </a:lnTo>
                  <a:lnTo>
                    <a:pt x="3550" y="357336"/>
                  </a:lnTo>
                  <a:lnTo>
                    <a:pt x="0" y="383814"/>
                  </a:lnTo>
                  <a:lnTo>
                    <a:pt x="4662" y="408060"/>
                  </a:lnTo>
                  <a:lnTo>
                    <a:pt x="20440" y="438322"/>
                  </a:lnTo>
                  <a:lnTo>
                    <a:pt x="34413" y="453343"/>
                  </a:lnTo>
                  <a:lnTo>
                    <a:pt x="52322" y="463919"/>
                  </a:lnTo>
                  <a:lnTo>
                    <a:pt x="71979" y="466278"/>
                  </a:lnTo>
                  <a:lnTo>
                    <a:pt x="92414" y="462259"/>
                  </a:lnTo>
                  <a:lnTo>
                    <a:pt x="144559" y="4421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4506197" y="14185176"/>
              <a:ext cx="192692" cy="336914"/>
            </a:xfrm>
            <a:custGeom>
              <a:avLst/>
              <a:gdLst/>
              <a:ahLst/>
              <a:cxnLst/>
              <a:rect l="0" t="0" r="0" b="0"/>
              <a:pathLst>
                <a:path w="192692" h="336914">
                  <a:moveTo>
                    <a:pt x="0" y="0"/>
                  </a:moveTo>
                  <a:lnTo>
                    <a:pt x="17958" y="62280"/>
                  </a:lnTo>
                  <a:lnTo>
                    <a:pt x="28547" y="116332"/>
                  </a:lnTo>
                  <a:lnTo>
                    <a:pt x="30985" y="172069"/>
                  </a:lnTo>
                  <a:lnTo>
                    <a:pt x="38703" y="228138"/>
                  </a:lnTo>
                  <a:lnTo>
                    <a:pt x="41440" y="290513"/>
                  </a:lnTo>
                  <a:lnTo>
                    <a:pt x="42985" y="318630"/>
                  </a:lnTo>
                  <a:lnTo>
                    <a:pt x="45034" y="321215"/>
                  </a:lnTo>
                  <a:lnTo>
                    <a:pt x="47570" y="319429"/>
                  </a:lnTo>
                  <a:lnTo>
                    <a:pt x="61216" y="262403"/>
                  </a:lnTo>
                  <a:lnTo>
                    <a:pt x="82109" y="209370"/>
                  </a:lnTo>
                  <a:lnTo>
                    <a:pt x="91475" y="184300"/>
                  </a:lnTo>
                  <a:lnTo>
                    <a:pt x="123325" y="141543"/>
                  </a:lnTo>
                  <a:lnTo>
                    <a:pt x="149625" y="125257"/>
                  </a:lnTo>
                  <a:lnTo>
                    <a:pt x="158242" y="124450"/>
                  </a:lnTo>
                  <a:lnTo>
                    <a:pt x="174055" y="129791"/>
                  </a:lnTo>
                  <a:lnTo>
                    <a:pt x="185762" y="143084"/>
                  </a:lnTo>
                  <a:lnTo>
                    <a:pt x="190522" y="151541"/>
                  </a:lnTo>
                  <a:lnTo>
                    <a:pt x="192691" y="176535"/>
                  </a:lnTo>
                  <a:lnTo>
                    <a:pt x="184552" y="229064"/>
                  </a:lnTo>
                  <a:lnTo>
                    <a:pt x="150165" y="285508"/>
                  </a:lnTo>
                  <a:lnTo>
                    <a:pt x="118453" y="310634"/>
                  </a:lnTo>
                  <a:lnTo>
                    <a:pt x="75391" y="330509"/>
                  </a:lnTo>
                  <a:lnTo>
                    <a:pt x="42114" y="336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4769410" y="14332576"/>
              <a:ext cx="63172" cy="147400"/>
            </a:xfrm>
            <a:custGeom>
              <a:avLst/>
              <a:gdLst/>
              <a:ahLst/>
              <a:cxnLst/>
              <a:rect l="0" t="0" r="0" b="0"/>
              <a:pathLst>
                <a:path w="63172" h="147400">
                  <a:moveTo>
                    <a:pt x="0" y="0"/>
                  </a:moveTo>
                  <a:lnTo>
                    <a:pt x="20243" y="58617"/>
                  </a:lnTo>
                  <a:lnTo>
                    <a:pt x="44664" y="120427"/>
                  </a:lnTo>
                  <a:lnTo>
                    <a:pt x="63171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4832581" y="14290461"/>
              <a:ext cx="84228" cy="389556"/>
            </a:xfrm>
            <a:custGeom>
              <a:avLst/>
              <a:gdLst/>
              <a:ahLst/>
              <a:cxnLst/>
              <a:rect l="0" t="0" r="0" b="0"/>
              <a:pathLst>
                <a:path w="84228" h="389556">
                  <a:moveTo>
                    <a:pt x="84227" y="0"/>
                  </a:moveTo>
                  <a:lnTo>
                    <a:pt x="66269" y="55045"/>
                  </a:lnTo>
                  <a:lnTo>
                    <a:pt x="55680" y="106452"/>
                  </a:lnTo>
                  <a:lnTo>
                    <a:pt x="47653" y="167258"/>
                  </a:lnTo>
                  <a:lnTo>
                    <a:pt x="34802" y="228357"/>
                  </a:lnTo>
                  <a:lnTo>
                    <a:pt x="24480" y="277191"/>
                  </a:lnTo>
                  <a:lnTo>
                    <a:pt x="13630" y="336207"/>
                  </a:lnTo>
                  <a:lnTo>
                    <a:pt x="8328" y="369460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5140004" y="14069363"/>
              <a:ext cx="187417" cy="420245"/>
            </a:xfrm>
            <a:custGeom>
              <a:avLst/>
              <a:gdLst/>
              <a:ahLst/>
              <a:cxnLst/>
              <a:rect l="0" t="0" r="0" b="0"/>
              <a:pathLst>
                <a:path w="187417" h="420245">
                  <a:moveTo>
                    <a:pt x="145302" y="0"/>
                  </a:moveTo>
                  <a:lnTo>
                    <a:pt x="159956" y="62092"/>
                  </a:lnTo>
                  <a:lnTo>
                    <a:pt x="173500" y="119543"/>
                  </a:lnTo>
                  <a:lnTo>
                    <a:pt x="180451" y="144379"/>
                  </a:lnTo>
                  <a:lnTo>
                    <a:pt x="180433" y="150064"/>
                  </a:lnTo>
                  <a:lnTo>
                    <a:pt x="178081" y="151516"/>
                  </a:lnTo>
                  <a:lnTo>
                    <a:pt x="174174" y="150143"/>
                  </a:lnTo>
                  <a:lnTo>
                    <a:pt x="122494" y="103260"/>
                  </a:lnTo>
                  <a:lnTo>
                    <a:pt x="102410" y="93467"/>
                  </a:lnTo>
                  <a:lnTo>
                    <a:pt x="93310" y="93897"/>
                  </a:lnTo>
                  <a:lnTo>
                    <a:pt x="84905" y="97692"/>
                  </a:lnTo>
                  <a:lnTo>
                    <a:pt x="61896" y="119803"/>
                  </a:lnTo>
                  <a:lnTo>
                    <a:pt x="43380" y="148580"/>
                  </a:lnTo>
                  <a:lnTo>
                    <a:pt x="22912" y="209772"/>
                  </a:lnTo>
                  <a:lnTo>
                    <a:pt x="8519" y="271850"/>
                  </a:lnTo>
                  <a:lnTo>
                    <a:pt x="0" y="329519"/>
                  </a:lnTo>
                  <a:lnTo>
                    <a:pt x="4113" y="377485"/>
                  </a:lnTo>
                  <a:lnTo>
                    <a:pt x="12752" y="402129"/>
                  </a:lnTo>
                  <a:lnTo>
                    <a:pt x="18331" y="411975"/>
                  </a:lnTo>
                  <a:lnTo>
                    <a:pt x="25559" y="417370"/>
                  </a:lnTo>
                  <a:lnTo>
                    <a:pt x="33888" y="419796"/>
                  </a:lnTo>
                  <a:lnTo>
                    <a:pt x="42950" y="420244"/>
                  </a:lnTo>
                  <a:lnTo>
                    <a:pt x="83650" y="404107"/>
                  </a:lnTo>
                  <a:lnTo>
                    <a:pt x="115986" y="382688"/>
                  </a:lnTo>
                  <a:lnTo>
                    <a:pt x="178796" y="322751"/>
                  </a:lnTo>
                  <a:lnTo>
                    <a:pt x="187416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5369534" y="14140185"/>
              <a:ext cx="1517361" cy="539221"/>
            </a:xfrm>
            <a:custGeom>
              <a:avLst/>
              <a:gdLst/>
              <a:ahLst/>
              <a:cxnLst/>
              <a:rect l="0" t="0" r="0" b="0"/>
              <a:pathLst>
                <a:path w="1517361" h="539221">
                  <a:moveTo>
                    <a:pt x="0" y="202919"/>
                  </a:moveTo>
                  <a:lnTo>
                    <a:pt x="3119" y="257063"/>
                  </a:lnTo>
                  <a:lnTo>
                    <a:pt x="9575" y="281966"/>
                  </a:lnTo>
                  <a:lnTo>
                    <a:pt x="20243" y="300831"/>
                  </a:lnTo>
                  <a:lnTo>
                    <a:pt x="27533" y="304459"/>
                  </a:lnTo>
                  <a:lnTo>
                    <a:pt x="35903" y="304536"/>
                  </a:lnTo>
                  <a:lnTo>
                    <a:pt x="44992" y="302250"/>
                  </a:lnTo>
                  <a:lnTo>
                    <a:pt x="74552" y="282263"/>
                  </a:lnTo>
                  <a:lnTo>
                    <a:pt x="94359" y="254113"/>
                  </a:lnTo>
                  <a:lnTo>
                    <a:pt x="107637" y="217957"/>
                  </a:lnTo>
                  <a:lnTo>
                    <a:pt x="107801" y="177609"/>
                  </a:lnTo>
                  <a:lnTo>
                    <a:pt x="100164" y="156186"/>
                  </a:lnTo>
                  <a:lnTo>
                    <a:pt x="94852" y="147197"/>
                  </a:lnTo>
                  <a:lnTo>
                    <a:pt x="85461" y="142374"/>
                  </a:lnTo>
                  <a:lnTo>
                    <a:pt x="54828" y="138836"/>
                  </a:lnTo>
                  <a:lnTo>
                    <a:pt x="56439" y="136801"/>
                  </a:lnTo>
                  <a:lnTo>
                    <a:pt x="92647" y="125127"/>
                  </a:lnTo>
                  <a:lnTo>
                    <a:pt x="131306" y="126188"/>
                  </a:lnTo>
                  <a:lnTo>
                    <a:pt x="152335" y="134111"/>
                  </a:lnTo>
                  <a:lnTo>
                    <a:pt x="184899" y="158262"/>
                  </a:lnTo>
                  <a:lnTo>
                    <a:pt x="196431" y="181122"/>
                  </a:lnTo>
                  <a:lnTo>
                    <a:pt x="207777" y="237868"/>
                  </a:lnTo>
                  <a:lnTo>
                    <a:pt x="204153" y="274495"/>
                  </a:lnTo>
                  <a:lnTo>
                    <a:pt x="201613" y="278712"/>
                  </a:lnTo>
                  <a:lnTo>
                    <a:pt x="198749" y="278014"/>
                  </a:lnTo>
                  <a:lnTo>
                    <a:pt x="195670" y="274039"/>
                  </a:lnTo>
                  <a:lnTo>
                    <a:pt x="196927" y="234910"/>
                  </a:lnTo>
                  <a:lnTo>
                    <a:pt x="215886" y="184452"/>
                  </a:lnTo>
                  <a:lnTo>
                    <a:pt x="244126" y="123538"/>
                  </a:lnTo>
                  <a:lnTo>
                    <a:pt x="250488" y="114903"/>
                  </a:lnTo>
                  <a:lnTo>
                    <a:pt x="270036" y="102189"/>
                  </a:lnTo>
                  <a:lnTo>
                    <a:pt x="281799" y="97161"/>
                  </a:lnTo>
                  <a:lnTo>
                    <a:pt x="291981" y="96149"/>
                  </a:lnTo>
                  <a:lnTo>
                    <a:pt x="309534" y="101264"/>
                  </a:lnTo>
                  <a:lnTo>
                    <a:pt x="322014" y="114455"/>
                  </a:lnTo>
                  <a:lnTo>
                    <a:pt x="331461" y="134356"/>
                  </a:lnTo>
                  <a:lnTo>
                    <a:pt x="347057" y="188553"/>
                  </a:lnTo>
                  <a:lnTo>
                    <a:pt x="366107" y="244528"/>
                  </a:lnTo>
                  <a:lnTo>
                    <a:pt x="377573" y="265866"/>
                  </a:lnTo>
                  <a:lnTo>
                    <a:pt x="386246" y="272960"/>
                  </a:lnTo>
                  <a:lnTo>
                    <a:pt x="408361" y="280842"/>
                  </a:lnTo>
                  <a:lnTo>
                    <a:pt x="418470" y="279434"/>
                  </a:lnTo>
                  <a:lnTo>
                    <a:pt x="435941" y="268511"/>
                  </a:lnTo>
                  <a:lnTo>
                    <a:pt x="458930" y="248219"/>
                  </a:lnTo>
                  <a:lnTo>
                    <a:pt x="474971" y="221800"/>
                  </a:lnTo>
                  <a:lnTo>
                    <a:pt x="498145" y="160615"/>
                  </a:lnTo>
                  <a:lnTo>
                    <a:pt x="502772" y="103012"/>
                  </a:lnTo>
                  <a:lnTo>
                    <a:pt x="499145" y="73898"/>
                  </a:lnTo>
                  <a:lnTo>
                    <a:pt x="494200" y="65432"/>
                  </a:lnTo>
                  <a:lnTo>
                    <a:pt x="487394" y="60957"/>
                  </a:lnTo>
                  <a:lnTo>
                    <a:pt x="479347" y="59145"/>
                  </a:lnTo>
                  <a:lnTo>
                    <a:pt x="471643" y="61446"/>
                  </a:lnTo>
                  <a:lnTo>
                    <a:pt x="456844" y="73361"/>
                  </a:lnTo>
                  <a:lnTo>
                    <a:pt x="440948" y="99800"/>
                  </a:lnTo>
                  <a:lnTo>
                    <a:pt x="428829" y="141041"/>
                  </a:lnTo>
                  <a:lnTo>
                    <a:pt x="429007" y="190303"/>
                  </a:lnTo>
                  <a:lnTo>
                    <a:pt x="442058" y="236355"/>
                  </a:lnTo>
                  <a:lnTo>
                    <a:pt x="460743" y="268458"/>
                  </a:lnTo>
                  <a:lnTo>
                    <a:pt x="520076" y="323879"/>
                  </a:lnTo>
                  <a:lnTo>
                    <a:pt x="557666" y="371439"/>
                  </a:lnTo>
                  <a:lnTo>
                    <a:pt x="573845" y="402599"/>
                  </a:lnTo>
                  <a:lnTo>
                    <a:pt x="579475" y="435945"/>
                  </a:lnTo>
                  <a:lnTo>
                    <a:pt x="575739" y="469094"/>
                  </a:lnTo>
                  <a:lnTo>
                    <a:pt x="555075" y="511724"/>
                  </a:lnTo>
                  <a:lnTo>
                    <a:pt x="540718" y="531628"/>
                  </a:lnTo>
                  <a:lnTo>
                    <a:pt x="530104" y="536702"/>
                  </a:lnTo>
                  <a:lnTo>
                    <a:pt x="502713" y="539220"/>
                  </a:lnTo>
                  <a:lnTo>
                    <a:pt x="490730" y="533574"/>
                  </a:lnTo>
                  <a:lnTo>
                    <a:pt x="471176" y="511704"/>
                  </a:lnTo>
                  <a:lnTo>
                    <a:pt x="460926" y="476247"/>
                  </a:lnTo>
                  <a:lnTo>
                    <a:pt x="455155" y="416486"/>
                  </a:lnTo>
                  <a:lnTo>
                    <a:pt x="456565" y="364854"/>
                  </a:lnTo>
                  <a:lnTo>
                    <a:pt x="467511" y="319920"/>
                  </a:lnTo>
                  <a:lnTo>
                    <a:pt x="492171" y="262815"/>
                  </a:lnTo>
                  <a:lnTo>
                    <a:pt x="526536" y="203874"/>
                  </a:lnTo>
                  <a:lnTo>
                    <a:pt x="575564" y="143931"/>
                  </a:lnTo>
                  <a:lnTo>
                    <a:pt x="607795" y="127989"/>
                  </a:lnTo>
                  <a:lnTo>
                    <a:pt x="633559" y="125943"/>
                  </a:lnTo>
                  <a:lnTo>
                    <a:pt x="646981" y="127036"/>
                  </a:lnTo>
                  <a:lnTo>
                    <a:pt x="671252" y="140728"/>
                  </a:lnTo>
                  <a:lnTo>
                    <a:pt x="691398" y="162410"/>
                  </a:lnTo>
                  <a:lnTo>
                    <a:pt x="716983" y="214457"/>
                  </a:lnTo>
                  <a:lnTo>
                    <a:pt x="744220" y="258621"/>
                  </a:lnTo>
                  <a:lnTo>
                    <a:pt x="764383" y="268619"/>
                  </a:lnTo>
                  <a:lnTo>
                    <a:pt x="776310" y="271286"/>
                  </a:lnTo>
                  <a:lnTo>
                    <a:pt x="802042" y="268008"/>
                  </a:lnTo>
                  <a:lnTo>
                    <a:pt x="826736" y="258753"/>
                  </a:lnTo>
                  <a:lnTo>
                    <a:pt x="854962" y="238049"/>
                  </a:lnTo>
                  <a:lnTo>
                    <a:pt x="883862" y="202149"/>
                  </a:lnTo>
                  <a:lnTo>
                    <a:pt x="912062" y="141329"/>
                  </a:lnTo>
                  <a:lnTo>
                    <a:pt x="916877" y="126764"/>
                  </a:lnTo>
                  <a:lnTo>
                    <a:pt x="915988" y="101222"/>
                  </a:lnTo>
                  <a:lnTo>
                    <a:pt x="912476" y="89498"/>
                  </a:lnTo>
                  <a:lnTo>
                    <a:pt x="905455" y="81682"/>
                  </a:lnTo>
                  <a:lnTo>
                    <a:pt x="885176" y="72997"/>
                  </a:lnTo>
                  <a:lnTo>
                    <a:pt x="875557" y="74191"/>
                  </a:lnTo>
                  <a:lnTo>
                    <a:pt x="858629" y="84875"/>
                  </a:lnTo>
                  <a:lnTo>
                    <a:pt x="835946" y="121800"/>
                  </a:lnTo>
                  <a:lnTo>
                    <a:pt x="825585" y="169785"/>
                  </a:lnTo>
                  <a:lnTo>
                    <a:pt x="828104" y="209869"/>
                  </a:lnTo>
                  <a:lnTo>
                    <a:pt x="836369" y="229795"/>
                  </a:lnTo>
                  <a:lnTo>
                    <a:pt x="841849" y="238384"/>
                  </a:lnTo>
                  <a:lnTo>
                    <a:pt x="857296" y="251047"/>
                  </a:lnTo>
                  <a:lnTo>
                    <a:pt x="866328" y="256060"/>
                  </a:lnTo>
                  <a:lnTo>
                    <a:pt x="906987" y="263119"/>
                  </a:lnTo>
                  <a:lnTo>
                    <a:pt x="933039" y="255409"/>
                  </a:lnTo>
                  <a:lnTo>
                    <a:pt x="995218" y="212041"/>
                  </a:lnTo>
                  <a:lnTo>
                    <a:pt x="1043914" y="157389"/>
                  </a:lnTo>
                  <a:lnTo>
                    <a:pt x="1081923" y="95239"/>
                  </a:lnTo>
                  <a:lnTo>
                    <a:pt x="1097339" y="68458"/>
                  </a:lnTo>
                  <a:lnTo>
                    <a:pt x="1123509" y="32858"/>
                  </a:lnTo>
                  <a:lnTo>
                    <a:pt x="1133881" y="26375"/>
                  </a:lnTo>
                  <a:lnTo>
                    <a:pt x="1161003" y="19169"/>
                  </a:lnTo>
                  <a:lnTo>
                    <a:pt x="1172915" y="20758"/>
                  </a:lnTo>
                  <a:lnTo>
                    <a:pt x="1192390" y="31880"/>
                  </a:lnTo>
                  <a:lnTo>
                    <a:pt x="1222096" y="63463"/>
                  </a:lnTo>
                  <a:lnTo>
                    <a:pt x="1241947" y="113635"/>
                  </a:lnTo>
                  <a:lnTo>
                    <a:pt x="1249648" y="167365"/>
                  </a:lnTo>
                  <a:lnTo>
                    <a:pt x="1246340" y="209152"/>
                  </a:lnTo>
                  <a:lnTo>
                    <a:pt x="1241505" y="218773"/>
                  </a:lnTo>
                  <a:lnTo>
                    <a:pt x="1226773" y="232581"/>
                  </a:lnTo>
                  <a:lnTo>
                    <a:pt x="1220272" y="233223"/>
                  </a:lnTo>
                  <a:lnTo>
                    <a:pt x="1214768" y="230141"/>
                  </a:lnTo>
                  <a:lnTo>
                    <a:pt x="1209928" y="224575"/>
                  </a:lnTo>
                  <a:lnTo>
                    <a:pt x="1204551" y="205916"/>
                  </a:lnTo>
                  <a:lnTo>
                    <a:pt x="1203331" y="183195"/>
                  </a:lnTo>
                  <a:lnTo>
                    <a:pt x="1215155" y="129395"/>
                  </a:lnTo>
                  <a:lnTo>
                    <a:pt x="1229666" y="88309"/>
                  </a:lnTo>
                  <a:lnTo>
                    <a:pt x="1260549" y="49121"/>
                  </a:lnTo>
                  <a:lnTo>
                    <a:pt x="1296518" y="21716"/>
                  </a:lnTo>
                  <a:lnTo>
                    <a:pt x="1347847" y="0"/>
                  </a:lnTo>
                  <a:lnTo>
                    <a:pt x="1396059" y="205"/>
                  </a:lnTo>
                  <a:lnTo>
                    <a:pt x="1449209" y="18853"/>
                  </a:lnTo>
                  <a:lnTo>
                    <a:pt x="1490824" y="46606"/>
                  </a:lnTo>
                  <a:lnTo>
                    <a:pt x="1507988" y="69886"/>
                  </a:lnTo>
                  <a:lnTo>
                    <a:pt x="1517176" y="94659"/>
                  </a:lnTo>
                  <a:lnTo>
                    <a:pt x="1517360" y="117370"/>
                  </a:lnTo>
                  <a:lnTo>
                    <a:pt x="1505298" y="149885"/>
                  </a:lnTo>
                  <a:lnTo>
                    <a:pt x="1457573" y="207824"/>
                  </a:lnTo>
                  <a:lnTo>
                    <a:pt x="1424542" y="224778"/>
                  </a:lnTo>
                  <a:lnTo>
                    <a:pt x="1379530" y="231623"/>
                  </a:lnTo>
                  <a:lnTo>
                    <a:pt x="1323726" y="225791"/>
                  </a:lnTo>
                  <a:lnTo>
                    <a:pt x="1305534" y="223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9" name="Group 698"/>
          <p:cNvGrpSpPr/>
          <p:nvPr/>
        </p:nvGrpSpPr>
        <p:grpSpPr>
          <a:xfrm>
            <a:off x="6875793" y="13995664"/>
            <a:ext cx="2296606" cy="968622"/>
            <a:chOff x="6875793" y="13995664"/>
            <a:chExt cx="2296606" cy="968622"/>
          </a:xfrm>
        </p:grpSpPr>
        <p:sp>
          <p:nvSpPr>
            <p:cNvPr id="683" name="Freeform 682"/>
            <p:cNvSpPr/>
            <p:nvPr/>
          </p:nvSpPr>
          <p:spPr>
            <a:xfrm>
              <a:off x="7127793" y="14153590"/>
              <a:ext cx="63172" cy="1"/>
            </a:xfrm>
            <a:custGeom>
              <a:avLst/>
              <a:gdLst/>
              <a:ahLst/>
              <a:cxnLst/>
              <a:rect l="0" t="0" r="0" b="0"/>
              <a:pathLst>
                <a:path w="63172" h="1">
                  <a:moveTo>
                    <a:pt x="0" y="0"/>
                  </a:move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7201492" y="14079891"/>
              <a:ext cx="10530" cy="189515"/>
            </a:xfrm>
            <a:custGeom>
              <a:avLst/>
              <a:gdLst/>
              <a:ahLst/>
              <a:cxnLst/>
              <a:rect l="0" t="0" r="0" b="0"/>
              <a:pathLst>
                <a:path w="10530" h="189515">
                  <a:moveTo>
                    <a:pt x="10529" y="0"/>
                  </a:moveTo>
                  <a:lnTo>
                    <a:pt x="1464" y="58618"/>
                  </a:lnTo>
                  <a:lnTo>
                    <a:pt x="289" y="120027"/>
                  </a:lnTo>
                  <a:lnTo>
                    <a:pt x="58" y="169072"/>
                  </a:lnTo>
                  <a:lnTo>
                    <a:pt x="0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6875793" y="14479975"/>
              <a:ext cx="178301" cy="294799"/>
            </a:xfrm>
            <a:custGeom>
              <a:avLst/>
              <a:gdLst/>
              <a:ahLst/>
              <a:cxnLst/>
              <a:rect l="0" t="0" r="0" b="0"/>
              <a:pathLst>
                <a:path w="178301" h="294799">
                  <a:moveTo>
                    <a:pt x="178300" y="0"/>
                  </a:moveTo>
                  <a:lnTo>
                    <a:pt x="144678" y="2339"/>
                  </a:lnTo>
                  <a:lnTo>
                    <a:pt x="84893" y="29308"/>
                  </a:lnTo>
                  <a:lnTo>
                    <a:pt x="31079" y="66452"/>
                  </a:lnTo>
                  <a:lnTo>
                    <a:pt x="12263" y="85685"/>
                  </a:lnTo>
                  <a:lnTo>
                    <a:pt x="0" y="105932"/>
                  </a:lnTo>
                  <a:lnTo>
                    <a:pt x="942" y="112736"/>
                  </a:lnTo>
                  <a:lnTo>
                    <a:pt x="6249" y="117270"/>
                  </a:lnTo>
                  <a:lnTo>
                    <a:pt x="14466" y="120294"/>
                  </a:lnTo>
                  <a:lnTo>
                    <a:pt x="36075" y="117415"/>
                  </a:lnTo>
                  <a:lnTo>
                    <a:pt x="88076" y="102092"/>
                  </a:lnTo>
                  <a:lnTo>
                    <a:pt x="129470" y="102518"/>
                  </a:lnTo>
                  <a:lnTo>
                    <a:pt x="151139" y="113413"/>
                  </a:lnTo>
                  <a:lnTo>
                    <a:pt x="160192" y="121231"/>
                  </a:lnTo>
                  <a:lnTo>
                    <a:pt x="165059" y="131124"/>
                  </a:lnTo>
                  <a:lnTo>
                    <a:pt x="167346" y="154594"/>
                  </a:lnTo>
                  <a:lnTo>
                    <a:pt x="158224" y="180622"/>
                  </a:lnTo>
                  <a:lnTo>
                    <a:pt x="123772" y="235459"/>
                  </a:lnTo>
                  <a:lnTo>
                    <a:pt x="73015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7180435" y="14501031"/>
              <a:ext cx="10530" cy="126344"/>
            </a:xfrm>
            <a:custGeom>
              <a:avLst/>
              <a:gdLst/>
              <a:ahLst/>
              <a:cxnLst/>
              <a:rect l="0" t="0" r="0" b="0"/>
              <a:pathLst>
                <a:path w="10530" h="126344">
                  <a:moveTo>
                    <a:pt x="0" y="0"/>
                  </a:moveTo>
                  <a:lnTo>
                    <a:pt x="3120" y="42692"/>
                  </a:lnTo>
                  <a:lnTo>
                    <a:pt x="9554" y="99729"/>
                  </a:lnTo>
                  <a:lnTo>
                    <a:pt x="10529" y="1263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7296249" y="142904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7345281" y="14433948"/>
              <a:ext cx="188131" cy="446111"/>
            </a:xfrm>
            <a:custGeom>
              <a:avLst/>
              <a:gdLst/>
              <a:ahLst/>
              <a:cxnLst/>
              <a:rect l="0" t="0" r="0" b="0"/>
              <a:pathLst>
                <a:path w="188131" h="446111">
                  <a:moveTo>
                    <a:pt x="129953" y="24969"/>
                  </a:moveTo>
                  <a:lnTo>
                    <a:pt x="141131" y="13792"/>
                  </a:lnTo>
                  <a:lnTo>
                    <a:pt x="140915" y="9329"/>
                  </a:lnTo>
                  <a:lnTo>
                    <a:pt x="137261" y="5183"/>
                  </a:lnTo>
                  <a:lnTo>
                    <a:pt x="131315" y="1250"/>
                  </a:lnTo>
                  <a:lnTo>
                    <a:pt x="115350" y="0"/>
                  </a:lnTo>
                  <a:lnTo>
                    <a:pt x="106180" y="1304"/>
                  </a:lnTo>
                  <a:lnTo>
                    <a:pt x="70916" y="25497"/>
                  </a:lnTo>
                  <a:lnTo>
                    <a:pt x="47599" y="56712"/>
                  </a:lnTo>
                  <a:lnTo>
                    <a:pt x="22257" y="112338"/>
                  </a:lnTo>
                  <a:lnTo>
                    <a:pt x="6016" y="158481"/>
                  </a:lnTo>
                  <a:lnTo>
                    <a:pt x="0" y="193102"/>
                  </a:lnTo>
                  <a:lnTo>
                    <a:pt x="1226" y="220187"/>
                  </a:lnTo>
                  <a:lnTo>
                    <a:pt x="6700" y="226475"/>
                  </a:lnTo>
                  <a:lnTo>
                    <a:pt x="15029" y="228326"/>
                  </a:lnTo>
                  <a:lnTo>
                    <a:pt x="25261" y="227221"/>
                  </a:lnTo>
                  <a:lnTo>
                    <a:pt x="45988" y="216635"/>
                  </a:lnTo>
                  <a:lnTo>
                    <a:pt x="82302" y="186832"/>
                  </a:lnTo>
                  <a:lnTo>
                    <a:pt x="99196" y="159885"/>
                  </a:lnTo>
                  <a:lnTo>
                    <a:pt x="123791" y="104868"/>
                  </a:lnTo>
                  <a:lnTo>
                    <a:pt x="137352" y="80368"/>
                  </a:lnTo>
                  <a:lnTo>
                    <a:pt x="144245" y="77109"/>
                  </a:lnTo>
                  <a:lnTo>
                    <a:pt x="151178" y="79616"/>
                  </a:lnTo>
                  <a:lnTo>
                    <a:pt x="163953" y="93711"/>
                  </a:lnTo>
                  <a:lnTo>
                    <a:pt x="173529" y="111673"/>
                  </a:lnTo>
                  <a:lnTo>
                    <a:pt x="181974" y="166271"/>
                  </a:lnTo>
                  <a:lnTo>
                    <a:pt x="188130" y="205656"/>
                  </a:lnTo>
                  <a:lnTo>
                    <a:pt x="183585" y="260220"/>
                  </a:lnTo>
                  <a:lnTo>
                    <a:pt x="173659" y="319671"/>
                  </a:lnTo>
                  <a:lnTo>
                    <a:pt x="156421" y="373681"/>
                  </a:lnTo>
                  <a:lnTo>
                    <a:pt x="129635" y="428207"/>
                  </a:lnTo>
                  <a:lnTo>
                    <a:pt x="122722" y="437684"/>
                  </a:lnTo>
                  <a:lnTo>
                    <a:pt x="115774" y="442832"/>
                  </a:lnTo>
                  <a:lnTo>
                    <a:pt x="108801" y="445094"/>
                  </a:lnTo>
                  <a:lnTo>
                    <a:pt x="87838" y="446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7612104" y="14429490"/>
              <a:ext cx="315856" cy="187197"/>
            </a:xfrm>
            <a:custGeom>
              <a:avLst/>
              <a:gdLst/>
              <a:ahLst/>
              <a:cxnLst/>
              <a:rect l="0" t="0" r="0" b="0"/>
              <a:pathLst>
                <a:path w="315856" h="187197">
                  <a:moveTo>
                    <a:pt x="0" y="39955"/>
                  </a:moveTo>
                  <a:lnTo>
                    <a:pt x="8333" y="94099"/>
                  </a:lnTo>
                  <a:lnTo>
                    <a:pt x="10094" y="149046"/>
                  </a:lnTo>
                  <a:lnTo>
                    <a:pt x="4377" y="187196"/>
                  </a:lnTo>
                  <a:lnTo>
                    <a:pt x="19409" y="131742"/>
                  </a:lnTo>
                  <a:lnTo>
                    <a:pt x="43175" y="75808"/>
                  </a:lnTo>
                  <a:lnTo>
                    <a:pt x="49841" y="63856"/>
                  </a:lnTo>
                  <a:lnTo>
                    <a:pt x="58963" y="55889"/>
                  </a:lnTo>
                  <a:lnTo>
                    <a:pt x="81578" y="47037"/>
                  </a:lnTo>
                  <a:lnTo>
                    <a:pt x="91820" y="48186"/>
                  </a:lnTo>
                  <a:lnTo>
                    <a:pt x="109439" y="58823"/>
                  </a:lnTo>
                  <a:lnTo>
                    <a:pt x="121950" y="75246"/>
                  </a:lnTo>
                  <a:lnTo>
                    <a:pt x="151716" y="131906"/>
                  </a:lnTo>
                  <a:lnTo>
                    <a:pt x="173374" y="163126"/>
                  </a:lnTo>
                  <a:lnTo>
                    <a:pt x="191699" y="175806"/>
                  </a:lnTo>
                  <a:lnTo>
                    <a:pt x="200328" y="177316"/>
                  </a:lnTo>
                  <a:lnTo>
                    <a:pt x="208422" y="175983"/>
                  </a:lnTo>
                  <a:lnTo>
                    <a:pt x="216157" y="172755"/>
                  </a:lnTo>
                  <a:lnTo>
                    <a:pt x="238221" y="151443"/>
                  </a:lnTo>
                  <a:lnTo>
                    <a:pt x="270565" y="102556"/>
                  </a:lnTo>
                  <a:lnTo>
                    <a:pt x="278179" y="79477"/>
                  </a:lnTo>
                  <a:lnTo>
                    <a:pt x="281295" y="35939"/>
                  </a:lnTo>
                  <a:lnTo>
                    <a:pt x="277878" y="11264"/>
                  </a:lnTo>
                  <a:lnTo>
                    <a:pt x="271819" y="4451"/>
                  </a:lnTo>
                  <a:lnTo>
                    <a:pt x="263102" y="1077"/>
                  </a:lnTo>
                  <a:lnTo>
                    <a:pt x="252610" y="0"/>
                  </a:lnTo>
                  <a:lnTo>
                    <a:pt x="243276" y="3959"/>
                  </a:lnTo>
                  <a:lnTo>
                    <a:pt x="226666" y="20839"/>
                  </a:lnTo>
                  <a:lnTo>
                    <a:pt x="205344" y="62565"/>
                  </a:lnTo>
                  <a:lnTo>
                    <a:pt x="195894" y="101118"/>
                  </a:lnTo>
                  <a:lnTo>
                    <a:pt x="197418" y="128359"/>
                  </a:lnTo>
                  <a:lnTo>
                    <a:pt x="205115" y="149826"/>
                  </a:lnTo>
                  <a:lnTo>
                    <a:pt x="210443" y="158826"/>
                  </a:lnTo>
                  <a:lnTo>
                    <a:pt x="225721" y="171944"/>
                  </a:lnTo>
                  <a:lnTo>
                    <a:pt x="234709" y="177082"/>
                  </a:lnTo>
                  <a:lnTo>
                    <a:pt x="245380" y="176997"/>
                  </a:lnTo>
                  <a:lnTo>
                    <a:pt x="269715" y="167541"/>
                  </a:lnTo>
                  <a:lnTo>
                    <a:pt x="315855" y="1347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7990381" y="14174648"/>
              <a:ext cx="190263" cy="375620"/>
            </a:xfrm>
            <a:custGeom>
              <a:avLst/>
              <a:gdLst/>
              <a:ahLst/>
              <a:cxnLst/>
              <a:rect l="0" t="0" r="0" b="0"/>
              <a:pathLst>
                <a:path w="190263" h="375620">
                  <a:moveTo>
                    <a:pt x="148148" y="0"/>
                  </a:moveTo>
                  <a:lnTo>
                    <a:pt x="155384" y="27556"/>
                  </a:lnTo>
                  <a:lnTo>
                    <a:pt x="161145" y="80659"/>
                  </a:lnTo>
                  <a:lnTo>
                    <a:pt x="167613" y="131226"/>
                  </a:lnTo>
                  <a:lnTo>
                    <a:pt x="170060" y="186274"/>
                  </a:lnTo>
                  <a:lnTo>
                    <a:pt x="177476" y="242210"/>
                  </a:lnTo>
                  <a:lnTo>
                    <a:pt x="179287" y="298318"/>
                  </a:lnTo>
                  <a:lnTo>
                    <a:pt x="178475" y="346273"/>
                  </a:lnTo>
                  <a:lnTo>
                    <a:pt x="176555" y="346663"/>
                  </a:lnTo>
                  <a:lnTo>
                    <a:pt x="132405" y="290654"/>
                  </a:lnTo>
                  <a:lnTo>
                    <a:pt x="104489" y="264323"/>
                  </a:lnTo>
                  <a:lnTo>
                    <a:pt x="84290" y="252788"/>
                  </a:lnTo>
                  <a:lnTo>
                    <a:pt x="73990" y="251583"/>
                  </a:lnTo>
                  <a:lnTo>
                    <a:pt x="53188" y="256484"/>
                  </a:lnTo>
                  <a:lnTo>
                    <a:pt x="21745" y="277986"/>
                  </a:lnTo>
                  <a:lnTo>
                    <a:pt x="6961" y="299803"/>
                  </a:lnTo>
                  <a:lnTo>
                    <a:pt x="1381" y="312173"/>
                  </a:lnTo>
                  <a:lnTo>
                    <a:pt x="0" y="323929"/>
                  </a:lnTo>
                  <a:lnTo>
                    <a:pt x="4705" y="346349"/>
                  </a:lnTo>
                  <a:lnTo>
                    <a:pt x="10405" y="354902"/>
                  </a:lnTo>
                  <a:lnTo>
                    <a:pt x="26098" y="367525"/>
                  </a:lnTo>
                  <a:lnTo>
                    <a:pt x="60252" y="375619"/>
                  </a:lnTo>
                  <a:lnTo>
                    <a:pt x="112545" y="369946"/>
                  </a:lnTo>
                  <a:lnTo>
                    <a:pt x="175871" y="351940"/>
                  </a:lnTo>
                  <a:lnTo>
                    <a:pt x="190262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8454384" y="14174648"/>
              <a:ext cx="84228" cy="343893"/>
            </a:xfrm>
            <a:custGeom>
              <a:avLst/>
              <a:gdLst/>
              <a:ahLst/>
              <a:cxnLst/>
              <a:rect l="0" t="0" r="0" b="0"/>
              <a:pathLst>
                <a:path w="84228" h="343893">
                  <a:moveTo>
                    <a:pt x="0" y="0"/>
                  </a:moveTo>
                  <a:lnTo>
                    <a:pt x="0" y="52050"/>
                  </a:lnTo>
                  <a:lnTo>
                    <a:pt x="0" y="108229"/>
                  </a:lnTo>
                  <a:lnTo>
                    <a:pt x="0" y="169328"/>
                  </a:lnTo>
                  <a:lnTo>
                    <a:pt x="0" y="225645"/>
                  </a:lnTo>
                  <a:lnTo>
                    <a:pt x="3119" y="275089"/>
                  </a:lnTo>
                  <a:lnTo>
                    <a:pt x="8333" y="323662"/>
                  </a:lnTo>
                  <a:lnTo>
                    <a:pt x="8382" y="343892"/>
                  </a:lnTo>
                  <a:lnTo>
                    <a:pt x="6758" y="342736"/>
                  </a:lnTo>
                  <a:lnTo>
                    <a:pt x="3004" y="328971"/>
                  </a:lnTo>
                  <a:lnTo>
                    <a:pt x="396" y="268723"/>
                  </a:lnTo>
                  <a:lnTo>
                    <a:pt x="11504" y="211296"/>
                  </a:lnTo>
                  <a:lnTo>
                    <a:pt x="14688" y="200526"/>
                  </a:lnTo>
                  <a:lnTo>
                    <a:pt x="27585" y="182319"/>
                  </a:lnTo>
                  <a:lnTo>
                    <a:pt x="35937" y="174188"/>
                  </a:lnTo>
                  <a:lnTo>
                    <a:pt x="57696" y="165154"/>
                  </a:lnTo>
                  <a:lnTo>
                    <a:pt x="80656" y="160069"/>
                  </a:lnTo>
                  <a:lnTo>
                    <a:pt x="84227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8612312" y="14246375"/>
              <a:ext cx="197405" cy="191486"/>
            </a:xfrm>
            <a:custGeom>
              <a:avLst/>
              <a:gdLst/>
              <a:ahLst/>
              <a:cxnLst/>
              <a:rect l="0" t="0" r="0" b="0"/>
              <a:pathLst>
                <a:path w="197405" h="191486">
                  <a:moveTo>
                    <a:pt x="0" y="65144"/>
                  </a:moveTo>
                  <a:lnTo>
                    <a:pt x="3119" y="107836"/>
                  </a:lnTo>
                  <a:lnTo>
                    <a:pt x="9064" y="155075"/>
                  </a:lnTo>
                  <a:lnTo>
                    <a:pt x="8382" y="159023"/>
                  </a:lnTo>
                  <a:lnTo>
                    <a:pt x="6758" y="156975"/>
                  </a:lnTo>
                  <a:lnTo>
                    <a:pt x="3003" y="141052"/>
                  </a:lnTo>
                  <a:lnTo>
                    <a:pt x="3229" y="99204"/>
                  </a:lnTo>
                  <a:lnTo>
                    <a:pt x="18244" y="52098"/>
                  </a:lnTo>
                  <a:lnTo>
                    <a:pt x="35014" y="26591"/>
                  </a:lnTo>
                  <a:lnTo>
                    <a:pt x="57285" y="9794"/>
                  </a:lnTo>
                  <a:lnTo>
                    <a:pt x="69775" y="3678"/>
                  </a:lnTo>
                  <a:lnTo>
                    <a:pt x="96132" y="0"/>
                  </a:lnTo>
                  <a:lnTo>
                    <a:pt x="109711" y="658"/>
                  </a:lnTo>
                  <a:lnTo>
                    <a:pt x="134158" y="10745"/>
                  </a:lnTo>
                  <a:lnTo>
                    <a:pt x="154382" y="26929"/>
                  </a:lnTo>
                  <a:lnTo>
                    <a:pt x="172344" y="55771"/>
                  </a:lnTo>
                  <a:lnTo>
                    <a:pt x="188894" y="106316"/>
                  </a:lnTo>
                  <a:lnTo>
                    <a:pt x="196739" y="156501"/>
                  </a:lnTo>
                  <a:lnTo>
                    <a:pt x="197404" y="180616"/>
                  </a:lnTo>
                  <a:lnTo>
                    <a:pt x="195943" y="185409"/>
                  </a:lnTo>
                  <a:lnTo>
                    <a:pt x="189512" y="1914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8907109" y="14090421"/>
              <a:ext cx="15743" cy="294798"/>
            </a:xfrm>
            <a:custGeom>
              <a:avLst/>
              <a:gdLst/>
              <a:ahLst/>
              <a:cxnLst/>
              <a:rect l="0" t="0" r="0" b="0"/>
              <a:pathLst>
                <a:path w="15743" h="294798">
                  <a:moveTo>
                    <a:pt x="10529" y="0"/>
                  </a:moveTo>
                  <a:lnTo>
                    <a:pt x="13648" y="48930"/>
                  </a:lnTo>
                  <a:lnTo>
                    <a:pt x="15742" y="96775"/>
                  </a:lnTo>
                  <a:lnTo>
                    <a:pt x="12074" y="154235"/>
                  </a:lnTo>
                  <a:lnTo>
                    <a:pt x="11216" y="198400"/>
                  </a:lnTo>
                  <a:lnTo>
                    <a:pt x="9562" y="256875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8854467" y="14122006"/>
              <a:ext cx="317932" cy="273826"/>
            </a:xfrm>
            <a:custGeom>
              <a:avLst/>
              <a:gdLst/>
              <a:ahLst/>
              <a:cxnLst/>
              <a:rect l="0" t="0" r="0" b="0"/>
              <a:pathLst>
                <a:path w="317932" h="273826">
                  <a:moveTo>
                    <a:pt x="0" y="63170"/>
                  </a:moveTo>
                  <a:lnTo>
                    <a:pt x="40857" y="60831"/>
                  </a:lnTo>
                  <a:lnTo>
                    <a:pt x="98321" y="43385"/>
                  </a:lnTo>
                  <a:lnTo>
                    <a:pt x="160061" y="28326"/>
                  </a:lnTo>
                  <a:lnTo>
                    <a:pt x="197554" y="28798"/>
                  </a:lnTo>
                  <a:lnTo>
                    <a:pt x="206572" y="33237"/>
                  </a:lnTo>
                  <a:lnTo>
                    <a:pt x="219711" y="47528"/>
                  </a:lnTo>
                  <a:lnTo>
                    <a:pt x="222513" y="56251"/>
                  </a:lnTo>
                  <a:lnTo>
                    <a:pt x="218605" y="104828"/>
                  </a:lnTo>
                  <a:lnTo>
                    <a:pt x="206568" y="164206"/>
                  </a:lnTo>
                  <a:lnTo>
                    <a:pt x="201974" y="209960"/>
                  </a:lnTo>
                  <a:lnTo>
                    <a:pt x="210259" y="237204"/>
                  </a:lnTo>
                  <a:lnTo>
                    <a:pt x="225639" y="258671"/>
                  </a:lnTo>
                  <a:lnTo>
                    <a:pt x="244174" y="272112"/>
                  </a:lnTo>
                  <a:lnTo>
                    <a:pt x="254029" y="273825"/>
                  </a:lnTo>
                  <a:lnTo>
                    <a:pt x="274339" y="269489"/>
                  </a:lnTo>
                  <a:lnTo>
                    <a:pt x="291944" y="253523"/>
                  </a:lnTo>
                  <a:lnTo>
                    <a:pt x="306398" y="229661"/>
                  </a:lnTo>
                  <a:lnTo>
                    <a:pt x="316720" y="199557"/>
                  </a:lnTo>
                  <a:lnTo>
                    <a:pt x="317931" y="144136"/>
                  </a:lnTo>
                  <a:lnTo>
                    <a:pt x="305292" y="100027"/>
                  </a:lnTo>
                  <a:lnTo>
                    <a:pt x="290103" y="79161"/>
                  </a:lnTo>
                  <a:lnTo>
                    <a:pt x="251756" y="46701"/>
                  </a:lnTo>
                  <a:lnTo>
                    <a:pt x="196799" y="19004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8422798" y="13995664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8433327" y="14690545"/>
              <a:ext cx="10529" cy="273741"/>
            </a:xfrm>
            <a:custGeom>
              <a:avLst/>
              <a:gdLst/>
              <a:ahLst/>
              <a:cxnLst/>
              <a:rect l="0" t="0" r="0" b="0"/>
              <a:pathLst>
                <a:path w="10529" h="273741">
                  <a:moveTo>
                    <a:pt x="0" y="0"/>
                  </a:moveTo>
                  <a:lnTo>
                    <a:pt x="3119" y="48931"/>
                  </a:lnTo>
                  <a:lnTo>
                    <a:pt x="8333" y="99895"/>
                  </a:lnTo>
                  <a:lnTo>
                    <a:pt x="9878" y="159449"/>
                  </a:lnTo>
                  <a:lnTo>
                    <a:pt x="10335" y="215310"/>
                  </a:lnTo>
                  <a:lnTo>
                    <a:pt x="10528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8535296" y="14684956"/>
              <a:ext cx="192830" cy="225989"/>
            </a:xfrm>
            <a:custGeom>
              <a:avLst/>
              <a:gdLst/>
              <a:ahLst/>
              <a:cxnLst/>
              <a:rect l="0" t="0" r="0" b="0"/>
              <a:pathLst>
                <a:path w="192830" h="225989">
                  <a:moveTo>
                    <a:pt x="129658" y="5589"/>
                  </a:moveTo>
                  <a:lnTo>
                    <a:pt x="112890" y="0"/>
                  </a:lnTo>
                  <a:lnTo>
                    <a:pt x="104442" y="1862"/>
                  </a:lnTo>
                  <a:lnTo>
                    <a:pt x="68784" y="26948"/>
                  </a:lnTo>
                  <a:lnTo>
                    <a:pt x="32864" y="62950"/>
                  </a:lnTo>
                  <a:lnTo>
                    <a:pt x="7262" y="121816"/>
                  </a:lnTo>
                  <a:lnTo>
                    <a:pt x="0" y="142643"/>
                  </a:lnTo>
                  <a:lnTo>
                    <a:pt x="513" y="185277"/>
                  </a:lnTo>
                  <a:lnTo>
                    <a:pt x="8310" y="208673"/>
                  </a:lnTo>
                  <a:lnTo>
                    <a:pt x="13664" y="218187"/>
                  </a:lnTo>
                  <a:lnTo>
                    <a:pt x="20743" y="223360"/>
                  </a:lnTo>
                  <a:lnTo>
                    <a:pt x="28972" y="225639"/>
                  </a:lnTo>
                  <a:lnTo>
                    <a:pt x="37967" y="225988"/>
                  </a:lnTo>
                  <a:lnTo>
                    <a:pt x="46303" y="222712"/>
                  </a:lnTo>
                  <a:lnTo>
                    <a:pt x="61806" y="209713"/>
                  </a:lnTo>
                  <a:lnTo>
                    <a:pt x="78098" y="182664"/>
                  </a:lnTo>
                  <a:lnTo>
                    <a:pt x="97753" y="125439"/>
                  </a:lnTo>
                  <a:lnTo>
                    <a:pt x="106457" y="66046"/>
                  </a:lnTo>
                  <a:lnTo>
                    <a:pt x="108342" y="59932"/>
                  </a:lnTo>
                  <a:lnTo>
                    <a:pt x="110767" y="59366"/>
                  </a:lnTo>
                  <a:lnTo>
                    <a:pt x="113554" y="62496"/>
                  </a:lnTo>
                  <a:lnTo>
                    <a:pt x="123067" y="83671"/>
                  </a:lnTo>
                  <a:lnTo>
                    <a:pt x="136761" y="143975"/>
                  </a:lnTo>
                  <a:lnTo>
                    <a:pt x="154236" y="204444"/>
                  </a:lnTo>
                  <a:lnTo>
                    <a:pt x="158911" y="209518"/>
                  </a:lnTo>
                  <a:lnTo>
                    <a:pt x="164368" y="210563"/>
                  </a:lnTo>
                  <a:lnTo>
                    <a:pt x="175500" y="206653"/>
                  </a:lnTo>
                  <a:lnTo>
                    <a:pt x="192829" y="1951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8791296" y="14595788"/>
              <a:ext cx="281398" cy="255178"/>
            </a:xfrm>
            <a:custGeom>
              <a:avLst/>
              <a:gdLst/>
              <a:ahLst/>
              <a:cxnLst/>
              <a:rect l="0" t="0" r="0" b="0"/>
              <a:pathLst>
                <a:path w="281398" h="255178">
                  <a:moveTo>
                    <a:pt x="0" y="115813"/>
                  </a:moveTo>
                  <a:lnTo>
                    <a:pt x="17959" y="178093"/>
                  </a:lnTo>
                  <a:lnTo>
                    <a:pt x="31666" y="232144"/>
                  </a:lnTo>
                  <a:lnTo>
                    <a:pt x="35148" y="246010"/>
                  </a:lnTo>
                  <a:lnTo>
                    <a:pt x="39810" y="252913"/>
                  </a:lnTo>
                  <a:lnTo>
                    <a:pt x="45257" y="255177"/>
                  </a:lnTo>
                  <a:lnTo>
                    <a:pt x="51228" y="254346"/>
                  </a:lnTo>
                  <a:lnTo>
                    <a:pt x="56379" y="247943"/>
                  </a:lnTo>
                  <a:lnTo>
                    <a:pt x="73051" y="195638"/>
                  </a:lnTo>
                  <a:lnTo>
                    <a:pt x="81600" y="166499"/>
                  </a:lnTo>
                  <a:lnTo>
                    <a:pt x="93198" y="145748"/>
                  </a:lnTo>
                  <a:lnTo>
                    <a:pt x="99567" y="142788"/>
                  </a:lnTo>
                  <a:lnTo>
                    <a:pt x="106152" y="144326"/>
                  </a:lnTo>
                  <a:lnTo>
                    <a:pt x="112882" y="148859"/>
                  </a:lnTo>
                  <a:lnTo>
                    <a:pt x="123479" y="163255"/>
                  </a:lnTo>
                  <a:lnTo>
                    <a:pt x="161720" y="216353"/>
                  </a:lnTo>
                  <a:lnTo>
                    <a:pt x="180670" y="237707"/>
                  </a:lnTo>
                  <a:lnTo>
                    <a:pt x="200790" y="251096"/>
                  </a:lnTo>
                  <a:lnTo>
                    <a:pt x="221431" y="254709"/>
                  </a:lnTo>
                  <a:lnTo>
                    <a:pt x="231849" y="254033"/>
                  </a:lnTo>
                  <a:lnTo>
                    <a:pt x="249662" y="243925"/>
                  </a:lnTo>
                  <a:lnTo>
                    <a:pt x="264209" y="226565"/>
                  </a:lnTo>
                  <a:lnTo>
                    <a:pt x="274574" y="203250"/>
                  </a:lnTo>
                  <a:lnTo>
                    <a:pt x="281397" y="152639"/>
                  </a:lnTo>
                  <a:lnTo>
                    <a:pt x="275296" y="97870"/>
                  </a:lnTo>
                  <a:lnTo>
                    <a:pt x="259707" y="53257"/>
                  </a:lnTo>
                  <a:lnTo>
                    <a:pt x="253856" y="42523"/>
                  </a:lnTo>
                  <a:lnTo>
                    <a:pt x="237997" y="27478"/>
                  </a:lnTo>
                  <a:lnTo>
                    <a:pt x="222759" y="16892"/>
                  </a:lnTo>
                  <a:lnTo>
                    <a:pt x="2105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0" name="Freeform 699"/>
          <p:cNvSpPr/>
          <p:nvPr/>
        </p:nvSpPr>
        <p:spPr>
          <a:xfrm>
            <a:off x="5748560" y="13542938"/>
            <a:ext cx="1094964" cy="73700"/>
          </a:xfrm>
          <a:custGeom>
            <a:avLst/>
            <a:gdLst/>
            <a:ahLst/>
            <a:cxnLst/>
            <a:rect l="0" t="0" r="0" b="0"/>
            <a:pathLst>
              <a:path w="1094964" h="73700">
                <a:moveTo>
                  <a:pt x="0" y="0"/>
                </a:moveTo>
                <a:lnTo>
                  <a:pt x="55141" y="14655"/>
                </a:lnTo>
                <a:lnTo>
                  <a:pt x="117875" y="31668"/>
                </a:lnTo>
                <a:lnTo>
                  <a:pt x="172373" y="40052"/>
                </a:lnTo>
                <a:lnTo>
                  <a:pt x="228198" y="41707"/>
                </a:lnTo>
                <a:lnTo>
                  <a:pt x="287405" y="38915"/>
                </a:lnTo>
                <a:lnTo>
                  <a:pt x="337841" y="33757"/>
                </a:lnTo>
                <a:lnTo>
                  <a:pt x="389829" y="32229"/>
                </a:lnTo>
                <a:lnTo>
                  <a:pt x="442278" y="31776"/>
                </a:lnTo>
                <a:lnTo>
                  <a:pt x="494863" y="31643"/>
                </a:lnTo>
                <a:lnTo>
                  <a:pt x="550608" y="31602"/>
                </a:lnTo>
                <a:lnTo>
                  <a:pt x="608460" y="28471"/>
                </a:lnTo>
                <a:lnTo>
                  <a:pt x="665765" y="26373"/>
                </a:lnTo>
                <a:lnTo>
                  <a:pt x="724079" y="30041"/>
                </a:lnTo>
                <a:lnTo>
                  <a:pt x="781520" y="31128"/>
                </a:lnTo>
                <a:lnTo>
                  <a:pt x="836755" y="34571"/>
                </a:lnTo>
                <a:lnTo>
                  <a:pt x="885876" y="39879"/>
                </a:lnTo>
                <a:lnTo>
                  <a:pt x="949288" y="41673"/>
                </a:lnTo>
                <a:lnTo>
                  <a:pt x="1005704" y="50434"/>
                </a:lnTo>
                <a:lnTo>
                  <a:pt x="1068305" y="66851"/>
                </a:lnTo>
                <a:lnTo>
                  <a:pt x="1094963" y="736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Freeform 700"/>
          <p:cNvSpPr/>
          <p:nvPr/>
        </p:nvSpPr>
        <p:spPr>
          <a:xfrm>
            <a:off x="7717389" y="13977057"/>
            <a:ext cx="831752" cy="60665"/>
          </a:xfrm>
          <a:custGeom>
            <a:avLst/>
            <a:gdLst/>
            <a:ahLst/>
            <a:cxnLst/>
            <a:rect l="0" t="0" r="0" b="0"/>
            <a:pathLst>
              <a:path w="831752" h="60665">
                <a:moveTo>
                  <a:pt x="0" y="50192"/>
                </a:moveTo>
                <a:lnTo>
                  <a:pt x="60384" y="58525"/>
                </a:lnTo>
                <a:lnTo>
                  <a:pt x="114987" y="60071"/>
                </a:lnTo>
                <a:lnTo>
                  <a:pt x="168211" y="60528"/>
                </a:lnTo>
                <a:lnTo>
                  <a:pt x="221026" y="60664"/>
                </a:lnTo>
                <a:lnTo>
                  <a:pt x="270599" y="57584"/>
                </a:lnTo>
                <a:lnTo>
                  <a:pt x="318044" y="52381"/>
                </a:lnTo>
                <a:lnTo>
                  <a:pt x="369146" y="47721"/>
                </a:lnTo>
                <a:lnTo>
                  <a:pt x="421332" y="38931"/>
                </a:lnTo>
                <a:lnTo>
                  <a:pt x="470720" y="32037"/>
                </a:lnTo>
                <a:lnTo>
                  <a:pt x="518108" y="26874"/>
                </a:lnTo>
                <a:lnTo>
                  <a:pt x="580934" y="14650"/>
                </a:lnTo>
                <a:lnTo>
                  <a:pt x="637234" y="8206"/>
                </a:lnTo>
                <a:lnTo>
                  <a:pt x="692723" y="0"/>
                </a:lnTo>
                <a:lnTo>
                  <a:pt x="746884" y="1395"/>
                </a:lnTo>
                <a:lnTo>
                  <a:pt x="793737" y="6096"/>
                </a:lnTo>
                <a:lnTo>
                  <a:pt x="831751" y="80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4" name="Group 703"/>
          <p:cNvGrpSpPr/>
          <p:nvPr/>
        </p:nvGrpSpPr>
        <p:grpSpPr>
          <a:xfrm>
            <a:off x="4527254" y="13724555"/>
            <a:ext cx="1642447" cy="2210546"/>
            <a:chOff x="4527254" y="13724555"/>
            <a:chExt cx="1642447" cy="2210546"/>
          </a:xfrm>
        </p:grpSpPr>
        <p:sp>
          <p:nvSpPr>
            <p:cNvPr id="702" name="Freeform 701"/>
            <p:cNvSpPr/>
            <p:nvPr/>
          </p:nvSpPr>
          <p:spPr>
            <a:xfrm>
              <a:off x="4558840" y="13724555"/>
              <a:ext cx="1610861" cy="2134825"/>
            </a:xfrm>
            <a:custGeom>
              <a:avLst/>
              <a:gdLst/>
              <a:ahLst/>
              <a:cxnLst/>
              <a:rect l="0" t="0" r="0" b="0"/>
              <a:pathLst>
                <a:path w="1610861" h="2134825">
                  <a:moveTo>
                    <a:pt x="1610860" y="0"/>
                  </a:moveTo>
                  <a:lnTo>
                    <a:pt x="1607740" y="54145"/>
                  </a:lnTo>
                  <a:lnTo>
                    <a:pt x="1590616" y="114679"/>
                  </a:lnTo>
                  <a:lnTo>
                    <a:pt x="1557862" y="169115"/>
                  </a:lnTo>
                  <a:lnTo>
                    <a:pt x="1504619" y="231685"/>
                  </a:lnTo>
                  <a:lnTo>
                    <a:pt x="1444401" y="285446"/>
                  </a:lnTo>
                  <a:lnTo>
                    <a:pt x="1389462" y="334719"/>
                  </a:lnTo>
                  <a:lnTo>
                    <a:pt x="1327961" y="384181"/>
                  </a:lnTo>
                  <a:lnTo>
                    <a:pt x="1276824" y="425136"/>
                  </a:lnTo>
                  <a:lnTo>
                    <a:pt x="1224627" y="466907"/>
                  </a:lnTo>
                  <a:lnTo>
                    <a:pt x="1172117" y="508919"/>
                  </a:lnTo>
                  <a:lnTo>
                    <a:pt x="1119513" y="551003"/>
                  </a:lnTo>
                  <a:lnTo>
                    <a:pt x="1066883" y="598698"/>
                  </a:lnTo>
                  <a:lnTo>
                    <a:pt x="1014243" y="644284"/>
                  </a:lnTo>
                  <a:lnTo>
                    <a:pt x="961602" y="693018"/>
                  </a:lnTo>
                  <a:lnTo>
                    <a:pt x="914549" y="744501"/>
                  </a:lnTo>
                  <a:lnTo>
                    <a:pt x="865382" y="796800"/>
                  </a:lnTo>
                  <a:lnTo>
                    <a:pt x="813770" y="849341"/>
                  </a:lnTo>
                  <a:lnTo>
                    <a:pt x="755843" y="907543"/>
                  </a:lnTo>
                  <a:lnTo>
                    <a:pt x="699815" y="969241"/>
                  </a:lnTo>
                  <a:lnTo>
                    <a:pt x="646170" y="1031975"/>
                  </a:lnTo>
                  <a:lnTo>
                    <a:pt x="587641" y="1095018"/>
                  </a:lnTo>
                  <a:lnTo>
                    <a:pt x="531435" y="1158151"/>
                  </a:lnTo>
                  <a:lnTo>
                    <a:pt x="477736" y="1221311"/>
                  </a:lnTo>
                  <a:lnTo>
                    <a:pt x="442394" y="1266541"/>
                  </a:lnTo>
                  <a:lnTo>
                    <a:pt x="407189" y="1312769"/>
                  </a:lnTo>
                  <a:lnTo>
                    <a:pt x="372045" y="1356712"/>
                  </a:lnTo>
                  <a:lnTo>
                    <a:pt x="340048" y="1402759"/>
                  </a:lnTo>
                  <a:lnTo>
                    <a:pt x="310229" y="1450519"/>
                  </a:lnTo>
                  <a:lnTo>
                    <a:pt x="281379" y="1499043"/>
                  </a:lnTo>
                  <a:lnTo>
                    <a:pt x="256079" y="1544784"/>
                  </a:lnTo>
                  <a:lnTo>
                    <a:pt x="231966" y="1588512"/>
                  </a:lnTo>
                  <a:lnTo>
                    <a:pt x="205651" y="1631343"/>
                  </a:lnTo>
                  <a:lnTo>
                    <a:pt x="181477" y="1676896"/>
                  </a:lnTo>
                  <a:lnTo>
                    <a:pt x="160205" y="1724437"/>
                  </a:lnTo>
                  <a:lnTo>
                    <a:pt x="142952" y="1772862"/>
                  </a:lnTo>
                  <a:lnTo>
                    <a:pt x="120085" y="1834985"/>
                  </a:lnTo>
                  <a:lnTo>
                    <a:pt x="98491" y="1896026"/>
                  </a:lnTo>
                  <a:lnTo>
                    <a:pt x="82865" y="1952976"/>
                  </a:lnTo>
                  <a:lnTo>
                    <a:pt x="67104" y="2016216"/>
                  </a:lnTo>
                  <a:lnTo>
                    <a:pt x="52726" y="2073768"/>
                  </a:lnTo>
                  <a:lnTo>
                    <a:pt x="38620" y="2124608"/>
                  </a:lnTo>
                  <a:lnTo>
                    <a:pt x="32766" y="2131173"/>
                  </a:lnTo>
                  <a:lnTo>
                    <a:pt x="25353" y="2134379"/>
                  </a:lnTo>
                  <a:lnTo>
                    <a:pt x="11268" y="2134824"/>
                  </a:lnTo>
                  <a:lnTo>
                    <a:pt x="7512" y="2133305"/>
                  </a:lnTo>
                  <a:lnTo>
                    <a:pt x="0" y="2126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4527254" y="15651269"/>
              <a:ext cx="284270" cy="283832"/>
            </a:xfrm>
            <a:custGeom>
              <a:avLst/>
              <a:gdLst/>
              <a:ahLst/>
              <a:cxnLst/>
              <a:rect l="0" t="0" r="0" b="0"/>
              <a:pathLst>
                <a:path w="284270" h="283832">
                  <a:moveTo>
                    <a:pt x="0" y="0"/>
                  </a:moveTo>
                  <a:lnTo>
                    <a:pt x="3119" y="48931"/>
                  </a:lnTo>
                  <a:lnTo>
                    <a:pt x="8333" y="99897"/>
                  </a:lnTo>
                  <a:lnTo>
                    <a:pt x="15684" y="163232"/>
                  </a:lnTo>
                  <a:lnTo>
                    <a:pt x="28401" y="217944"/>
                  </a:lnTo>
                  <a:lnTo>
                    <a:pt x="39871" y="257468"/>
                  </a:lnTo>
                  <a:lnTo>
                    <a:pt x="51256" y="276647"/>
                  </a:lnTo>
                  <a:lnTo>
                    <a:pt x="58737" y="281527"/>
                  </a:lnTo>
                  <a:lnTo>
                    <a:pt x="76408" y="283831"/>
                  </a:lnTo>
                  <a:lnTo>
                    <a:pt x="95960" y="277836"/>
                  </a:lnTo>
                  <a:lnTo>
                    <a:pt x="153623" y="241093"/>
                  </a:lnTo>
                  <a:lnTo>
                    <a:pt x="201092" y="203873"/>
                  </a:lnTo>
                  <a:lnTo>
                    <a:pt x="263250" y="179952"/>
                  </a:lnTo>
                  <a:lnTo>
                    <a:pt x="284269" y="1684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9" name="Group 768"/>
          <p:cNvGrpSpPr/>
          <p:nvPr/>
        </p:nvGrpSpPr>
        <p:grpSpPr>
          <a:xfrm>
            <a:off x="2157692" y="15630212"/>
            <a:ext cx="7973535" cy="1548051"/>
            <a:chOff x="2157692" y="15630212"/>
            <a:chExt cx="7973535" cy="1548051"/>
          </a:xfrm>
        </p:grpSpPr>
        <p:sp>
          <p:nvSpPr>
            <p:cNvPr id="705" name="Freeform 704"/>
            <p:cNvSpPr/>
            <p:nvPr/>
          </p:nvSpPr>
          <p:spPr>
            <a:xfrm>
              <a:off x="2358384" y="15767083"/>
              <a:ext cx="52643" cy="484312"/>
            </a:xfrm>
            <a:custGeom>
              <a:avLst/>
              <a:gdLst/>
              <a:ahLst/>
              <a:cxnLst/>
              <a:rect l="0" t="0" r="0" b="0"/>
              <a:pathLst>
                <a:path w="52643" h="484312">
                  <a:moveTo>
                    <a:pt x="0" y="0"/>
                  </a:moveTo>
                  <a:lnTo>
                    <a:pt x="0" y="60385"/>
                  </a:lnTo>
                  <a:lnTo>
                    <a:pt x="3119" y="111869"/>
                  </a:lnTo>
                  <a:lnTo>
                    <a:pt x="9065" y="171186"/>
                  </a:lnTo>
                  <a:lnTo>
                    <a:pt x="11409" y="229134"/>
                  </a:lnTo>
                  <a:lnTo>
                    <a:pt x="18804" y="292572"/>
                  </a:lnTo>
                  <a:lnTo>
                    <a:pt x="26201" y="344923"/>
                  </a:lnTo>
                  <a:lnTo>
                    <a:pt x="35579" y="395047"/>
                  </a:lnTo>
                  <a:lnTo>
                    <a:pt x="48058" y="454547"/>
                  </a:lnTo>
                  <a:lnTo>
                    <a:pt x="52642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2530530" y="15992912"/>
              <a:ext cx="190350" cy="259474"/>
            </a:xfrm>
            <a:custGeom>
              <a:avLst/>
              <a:gdLst/>
              <a:ahLst/>
              <a:cxnLst/>
              <a:rect l="0" t="0" r="0" b="0"/>
              <a:pathLst>
                <a:path w="190350" h="259474">
                  <a:moveTo>
                    <a:pt x="27895" y="16326"/>
                  </a:moveTo>
                  <a:lnTo>
                    <a:pt x="9937" y="74881"/>
                  </a:lnTo>
                  <a:lnTo>
                    <a:pt x="867" y="133372"/>
                  </a:lnTo>
                  <a:lnTo>
                    <a:pt x="0" y="193337"/>
                  </a:lnTo>
                  <a:lnTo>
                    <a:pt x="8088" y="226410"/>
                  </a:lnTo>
                  <a:lnTo>
                    <a:pt x="22602" y="247346"/>
                  </a:lnTo>
                  <a:lnTo>
                    <a:pt x="31385" y="254568"/>
                  </a:lnTo>
                  <a:lnTo>
                    <a:pt x="56742" y="259473"/>
                  </a:lnTo>
                  <a:lnTo>
                    <a:pt x="71693" y="259143"/>
                  </a:lnTo>
                  <a:lnTo>
                    <a:pt x="100783" y="249416"/>
                  </a:lnTo>
                  <a:lnTo>
                    <a:pt x="146408" y="220165"/>
                  </a:lnTo>
                  <a:lnTo>
                    <a:pt x="176094" y="182138"/>
                  </a:lnTo>
                  <a:lnTo>
                    <a:pt x="187348" y="147343"/>
                  </a:lnTo>
                  <a:lnTo>
                    <a:pt x="190349" y="128237"/>
                  </a:lnTo>
                  <a:lnTo>
                    <a:pt x="184325" y="91410"/>
                  </a:lnTo>
                  <a:lnTo>
                    <a:pt x="164322" y="47154"/>
                  </a:lnTo>
                  <a:lnTo>
                    <a:pt x="157451" y="36879"/>
                  </a:lnTo>
                  <a:lnTo>
                    <a:pt x="119834" y="11237"/>
                  </a:lnTo>
                  <a:lnTo>
                    <a:pt x="77233" y="0"/>
                  </a:lnTo>
                  <a:lnTo>
                    <a:pt x="40564" y="2261"/>
                  </a:lnTo>
                  <a:lnTo>
                    <a:pt x="6838" y="16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Freeform 706"/>
            <p:cNvSpPr/>
            <p:nvPr/>
          </p:nvSpPr>
          <p:spPr>
            <a:xfrm>
              <a:off x="2776164" y="16029574"/>
              <a:ext cx="205492" cy="232478"/>
            </a:xfrm>
            <a:custGeom>
              <a:avLst/>
              <a:gdLst/>
              <a:ahLst/>
              <a:cxnLst/>
              <a:rect l="0" t="0" r="0" b="0"/>
              <a:pathLst>
                <a:path w="205492" h="232478">
                  <a:moveTo>
                    <a:pt x="66531" y="722"/>
                  </a:moveTo>
                  <a:lnTo>
                    <a:pt x="26988" y="56381"/>
                  </a:lnTo>
                  <a:lnTo>
                    <a:pt x="7208" y="108743"/>
                  </a:lnTo>
                  <a:lnTo>
                    <a:pt x="0" y="138417"/>
                  </a:lnTo>
                  <a:lnTo>
                    <a:pt x="2257" y="167985"/>
                  </a:lnTo>
                  <a:lnTo>
                    <a:pt x="6134" y="182421"/>
                  </a:lnTo>
                  <a:lnTo>
                    <a:pt x="22920" y="204700"/>
                  </a:lnTo>
                  <a:lnTo>
                    <a:pt x="47148" y="221229"/>
                  </a:lnTo>
                  <a:lnTo>
                    <a:pt x="77413" y="232477"/>
                  </a:lnTo>
                  <a:lnTo>
                    <a:pt x="110362" y="232015"/>
                  </a:lnTo>
                  <a:lnTo>
                    <a:pt x="140993" y="224012"/>
                  </a:lnTo>
                  <a:lnTo>
                    <a:pt x="162406" y="212655"/>
                  </a:lnTo>
                  <a:lnTo>
                    <a:pt x="187615" y="181929"/>
                  </a:lnTo>
                  <a:lnTo>
                    <a:pt x="204313" y="148778"/>
                  </a:lnTo>
                  <a:lnTo>
                    <a:pt x="205491" y="99962"/>
                  </a:lnTo>
                  <a:lnTo>
                    <a:pt x="198431" y="57813"/>
                  </a:lnTo>
                  <a:lnTo>
                    <a:pt x="183341" y="28685"/>
                  </a:lnTo>
                  <a:lnTo>
                    <a:pt x="147284" y="5236"/>
                  </a:lnTo>
                  <a:lnTo>
                    <a:pt x="122308" y="0"/>
                  </a:lnTo>
                  <a:lnTo>
                    <a:pt x="72089" y="6168"/>
                  </a:lnTo>
                  <a:lnTo>
                    <a:pt x="24416" y="217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Freeform 707"/>
            <p:cNvSpPr/>
            <p:nvPr/>
          </p:nvSpPr>
          <p:spPr>
            <a:xfrm>
              <a:off x="3084850" y="16016748"/>
              <a:ext cx="205292" cy="241916"/>
            </a:xfrm>
            <a:custGeom>
              <a:avLst/>
              <a:gdLst/>
              <a:ahLst/>
              <a:cxnLst/>
              <a:rect l="0" t="0" r="0" b="0"/>
              <a:pathLst>
                <a:path w="205292" h="241916">
                  <a:moveTo>
                    <a:pt x="178985" y="13548"/>
                  </a:moveTo>
                  <a:lnTo>
                    <a:pt x="162217" y="2369"/>
                  </a:lnTo>
                  <a:lnTo>
                    <a:pt x="135267" y="0"/>
                  </a:lnTo>
                  <a:lnTo>
                    <a:pt x="83753" y="5243"/>
                  </a:lnTo>
                  <a:lnTo>
                    <a:pt x="52431" y="12196"/>
                  </a:lnTo>
                  <a:lnTo>
                    <a:pt x="30712" y="23085"/>
                  </a:lnTo>
                  <a:lnTo>
                    <a:pt x="26323" y="31604"/>
                  </a:lnTo>
                  <a:lnTo>
                    <a:pt x="27687" y="53549"/>
                  </a:lnTo>
                  <a:lnTo>
                    <a:pt x="45451" y="75780"/>
                  </a:lnTo>
                  <a:lnTo>
                    <a:pt x="105508" y="120833"/>
                  </a:lnTo>
                  <a:lnTo>
                    <a:pt x="166868" y="157237"/>
                  </a:lnTo>
                  <a:lnTo>
                    <a:pt x="199570" y="184024"/>
                  </a:lnTo>
                  <a:lnTo>
                    <a:pt x="204407" y="193880"/>
                  </a:lnTo>
                  <a:lnTo>
                    <a:pt x="205291" y="203960"/>
                  </a:lnTo>
                  <a:lnTo>
                    <a:pt x="203541" y="214188"/>
                  </a:lnTo>
                  <a:lnTo>
                    <a:pt x="198865" y="222177"/>
                  </a:lnTo>
                  <a:lnTo>
                    <a:pt x="184311" y="234173"/>
                  </a:lnTo>
                  <a:lnTo>
                    <a:pt x="134029" y="241915"/>
                  </a:lnTo>
                  <a:lnTo>
                    <a:pt x="77297" y="236125"/>
                  </a:lnTo>
                  <a:lnTo>
                    <a:pt x="32296" y="220597"/>
                  </a:lnTo>
                  <a:lnTo>
                    <a:pt x="0" y="203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3421762" y="16031403"/>
              <a:ext cx="305327" cy="272635"/>
            </a:xfrm>
            <a:custGeom>
              <a:avLst/>
              <a:gdLst/>
              <a:ahLst/>
              <a:cxnLst/>
              <a:rect l="0" t="0" r="0" b="0"/>
              <a:pathLst>
                <a:path w="305327" h="272635">
                  <a:moveTo>
                    <a:pt x="0" y="146292"/>
                  </a:moveTo>
                  <a:lnTo>
                    <a:pt x="27556" y="153527"/>
                  </a:lnTo>
                  <a:lnTo>
                    <a:pt x="80659" y="153049"/>
                  </a:lnTo>
                  <a:lnTo>
                    <a:pt x="136400" y="138774"/>
                  </a:lnTo>
                  <a:lnTo>
                    <a:pt x="189451" y="116070"/>
                  </a:lnTo>
                  <a:lnTo>
                    <a:pt x="215490" y="96524"/>
                  </a:lnTo>
                  <a:lnTo>
                    <a:pt x="238024" y="64735"/>
                  </a:lnTo>
                  <a:lnTo>
                    <a:pt x="243048" y="42194"/>
                  </a:lnTo>
                  <a:lnTo>
                    <a:pt x="242751" y="31269"/>
                  </a:lnTo>
                  <a:lnTo>
                    <a:pt x="239042" y="21647"/>
                  </a:lnTo>
                  <a:lnTo>
                    <a:pt x="225564" y="4716"/>
                  </a:lnTo>
                  <a:lnTo>
                    <a:pt x="214717" y="434"/>
                  </a:lnTo>
                  <a:lnTo>
                    <a:pt x="172674" y="0"/>
                  </a:lnTo>
                  <a:lnTo>
                    <a:pt x="132401" y="8449"/>
                  </a:lnTo>
                  <a:lnTo>
                    <a:pt x="113047" y="19127"/>
                  </a:lnTo>
                  <a:lnTo>
                    <a:pt x="67054" y="67856"/>
                  </a:lnTo>
                  <a:lnTo>
                    <a:pt x="59047" y="95053"/>
                  </a:lnTo>
                  <a:lnTo>
                    <a:pt x="57660" y="140469"/>
                  </a:lnTo>
                  <a:lnTo>
                    <a:pt x="64231" y="165931"/>
                  </a:lnTo>
                  <a:lnTo>
                    <a:pt x="87661" y="204234"/>
                  </a:lnTo>
                  <a:lnTo>
                    <a:pt x="116831" y="230270"/>
                  </a:lnTo>
                  <a:lnTo>
                    <a:pt x="161248" y="250140"/>
                  </a:lnTo>
                  <a:lnTo>
                    <a:pt x="214735" y="265331"/>
                  </a:lnTo>
                  <a:lnTo>
                    <a:pt x="267566" y="270470"/>
                  </a:lnTo>
                  <a:lnTo>
                    <a:pt x="305326" y="2726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Freeform 709"/>
            <p:cNvSpPr/>
            <p:nvPr/>
          </p:nvSpPr>
          <p:spPr>
            <a:xfrm>
              <a:off x="4327213" y="15998710"/>
              <a:ext cx="315855" cy="303832"/>
            </a:xfrm>
            <a:custGeom>
              <a:avLst/>
              <a:gdLst/>
              <a:ahLst/>
              <a:cxnLst/>
              <a:rect l="0" t="0" r="0" b="0"/>
              <a:pathLst>
                <a:path w="315855" h="303832">
                  <a:moveTo>
                    <a:pt x="0" y="94757"/>
                  </a:moveTo>
                  <a:lnTo>
                    <a:pt x="16810" y="113907"/>
                  </a:lnTo>
                  <a:lnTo>
                    <a:pt x="43909" y="167975"/>
                  </a:lnTo>
                  <a:lnTo>
                    <a:pt x="61233" y="199898"/>
                  </a:lnTo>
                  <a:lnTo>
                    <a:pt x="111203" y="263011"/>
                  </a:lnTo>
                  <a:lnTo>
                    <a:pt x="144206" y="301328"/>
                  </a:lnTo>
                  <a:lnTo>
                    <a:pt x="151119" y="303831"/>
                  </a:lnTo>
                  <a:lnTo>
                    <a:pt x="158068" y="303160"/>
                  </a:lnTo>
                  <a:lnTo>
                    <a:pt x="165040" y="300373"/>
                  </a:lnTo>
                  <a:lnTo>
                    <a:pt x="179026" y="281678"/>
                  </a:lnTo>
                  <a:lnTo>
                    <a:pt x="201479" y="233195"/>
                  </a:lnTo>
                  <a:lnTo>
                    <a:pt x="212492" y="170857"/>
                  </a:lnTo>
                  <a:lnTo>
                    <a:pt x="236775" y="107724"/>
                  </a:lnTo>
                  <a:lnTo>
                    <a:pt x="270447" y="49642"/>
                  </a:lnTo>
                  <a:lnTo>
                    <a:pt x="3158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Freeform 710"/>
            <p:cNvSpPr/>
            <p:nvPr/>
          </p:nvSpPr>
          <p:spPr>
            <a:xfrm>
              <a:off x="4643067" y="15972816"/>
              <a:ext cx="268803" cy="285974"/>
            </a:xfrm>
            <a:custGeom>
              <a:avLst/>
              <a:gdLst/>
              <a:ahLst/>
              <a:cxnLst/>
              <a:rect l="0" t="0" r="0" b="0"/>
              <a:pathLst>
                <a:path w="268803" h="285974">
                  <a:moveTo>
                    <a:pt x="263213" y="57480"/>
                  </a:moveTo>
                  <a:lnTo>
                    <a:pt x="268802" y="40714"/>
                  </a:lnTo>
                  <a:lnTo>
                    <a:pt x="265307" y="23122"/>
                  </a:lnTo>
                  <a:lnTo>
                    <a:pt x="261100" y="13518"/>
                  </a:lnTo>
                  <a:lnTo>
                    <a:pt x="253615" y="7114"/>
                  </a:lnTo>
                  <a:lnTo>
                    <a:pt x="232821" y="0"/>
                  </a:lnTo>
                  <a:lnTo>
                    <a:pt x="183628" y="1584"/>
                  </a:lnTo>
                  <a:lnTo>
                    <a:pt x="141366" y="15052"/>
                  </a:lnTo>
                  <a:lnTo>
                    <a:pt x="124051" y="30435"/>
                  </a:lnTo>
                  <a:lnTo>
                    <a:pt x="117796" y="39450"/>
                  </a:lnTo>
                  <a:lnTo>
                    <a:pt x="115965" y="50139"/>
                  </a:lnTo>
                  <a:lnTo>
                    <a:pt x="120171" y="74494"/>
                  </a:lnTo>
                  <a:lnTo>
                    <a:pt x="141934" y="118682"/>
                  </a:lnTo>
                  <a:lnTo>
                    <a:pt x="197938" y="181305"/>
                  </a:lnTo>
                  <a:lnTo>
                    <a:pt x="249052" y="232807"/>
                  </a:lnTo>
                  <a:lnTo>
                    <a:pt x="252602" y="241045"/>
                  </a:lnTo>
                  <a:lnTo>
                    <a:pt x="253428" y="259558"/>
                  </a:lnTo>
                  <a:lnTo>
                    <a:pt x="247331" y="267067"/>
                  </a:lnTo>
                  <a:lnTo>
                    <a:pt x="224959" y="278532"/>
                  </a:lnTo>
                  <a:lnTo>
                    <a:pt x="162711" y="285973"/>
                  </a:lnTo>
                  <a:lnTo>
                    <a:pt x="112942" y="282590"/>
                  </a:lnTo>
                  <a:lnTo>
                    <a:pt x="57448" y="269796"/>
                  </a:lnTo>
                  <a:lnTo>
                    <a:pt x="0" y="2469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Freeform 711"/>
            <p:cNvSpPr/>
            <p:nvPr/>
          </p:nvSpPr>
          <p:spPr>
            <a:xfrm>
              <a:off x="5453762" y="15920886"/>
              <a:ext cx="242156" cy="328208"/>
            </a:xfrm>
            <a:custGeom>
              <a:avLst/>
              <a:gdLst/>
              <a:ahLst/>
              <a:cxnLst/>
              <a:rect l="0" t="0" r="0" b="0"/>
              <a:pathLst>
                <a:path w="242156" h="328208">
                  <a:moveTo>
                    <a:pt x="242155" y="14653"/>
                  </a:moveTo>
                  <a:lnTo>
                    <a:pt x="198193" y="0"/>
                  </a:lnTo>
                  <a:lnTo>
                    <a:pt x="135856" y="3266"/>
                  </a:lnTo>
                  <a:lnTo>
                    <a:pt x="74952" y="18512"/>
                  </a:lnTo>
                  <a:lnTo>
                    <a:pt x="48074" y="34384"/>
                  </a:lnTo>
                  <a:lnTo>
                    <a:pt x="35794" y="50328"/>
                  </a:lnTo>
                  <a:lnTo>
                    <a:pt x="30882" y="59494"/>
                  </a:lnTo>
                  <a:lnTo>
                    <a:pt x="29946" y="70284"/>
                  </a:lnTo>
                  <a:lnTo>
                    <a:pt x="35146" y="94750"/>
                  </a:lnTo>
                  <a:lnTo>
                    <a:pt x="51228" y="123652"/>
                  </a:lnTo>
                  <a:lnTo>
                    <a:pt x="104290" y="161616"/>
                  </a:lnTo>
                  <a:lnTo>
                    <a:pt x="157796" y="204325"/>
                  </a:lnTo>
                  <a:lnTo>
                    <a:pt x="219917" y="250665"/>
                  </a:lnTo>
                  <a:lnTo>
                    <a:pt x="236561" y="269285"/>
                  </a:lnTo>
                  <a:lnTo>
                    <a:pt x="238426" y="277995"/>
                  </a:lnTo>
                  <a:lnTo>
                    <a:pt x="236159" y="286140"/>
                  </a:lnTo>
                  <a:lnTo>
                    <a:pt x="231139" y="293910"/>
                  </a:lnTo>
                  <a:lnTo>
                    <a:pt x="216202" y="305665"/>
                  </a:lnTo>
                  <a:lnTo>
                    <a:pt x="172428" y="322741"/>
                  </a:lnTo>
                  <a:lnTo>
                    <a:pt x="132458" y="328207"/>
                  </a:lnTo>
                  <a:lnTo>
                    <a:pt x="78201" y="321648"/>
                  </a:lnTo>
                  <a:lnTo>
                    <a:pt x="32474" y="305968"/>
                  </a:lnTo>
                  <a:lnTo>
                    <a:pt x="0" y="2883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Freeform 712"/>
            <p:cNvSpPr/>
            <p:nvPr/>
          </p:nvSpPr>
          <p:spPr>
            <a:xfrm>
              <a:off x="5801202" y="15798668"/>
              <a:ext cx="21058" cy="389556"/>
            </a:xfrm>
            <a:custGeom>
              <a:avLst/>
              <a:gdLst/>
              <a:ahLst/>
              <a:cxnLst/>
              <a:rect l="0" t="0" r="0" b="0"/>
              <a:pathLst>
                <a:path w="21058" h="389556">
                  <a:moveTo>
                    <a:pt x="0" y="0"/>
                  </a:moveTo>
                  <a:lnTo>
                    <a:pt x="14655" y="62094"/>
                  </a:lnTo>
                  <a:lnTo>
                    <a:pt x="19793" y="113479"/>
                  </a:lnTo>
                  <a:lnTo>
                    <a:pt x="20807" y="171808"/>
                  </a:lnTo>
                  <a:lnTo>
                    <a:pt x="21008" y="233719"/>
                  </a:lnTo>
                  <a:lnTo>
                    <a:pt x="21043" y="288009"/>
                  </a:lnTo>
                  <a:lnTo>
                    <a:pt x="21053" y="342961"/>
                  </a:lnTo>
                  <a:lnTo>
                    <a:pt x="21057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5738031" y="15949360"/>
              <a:ext cx="421141" cy="225147"/>
            </a:xfrm>
            <a:custGeom>
              <a:avLst/>
              <a:gdLst/>
              <a:ahLst/>
              <a:cxnLst/>
              <a:rect l="0" t="0" r="0" b="0"/>
              <a:pathLst>
                <a:path w="421141" h="225147">
                  <a:moveTo>
                    <a:pt x="0" y="7237"/>
                  </a:moveTo>
                  <a:lnTo>
                    <a:pt x="27556" y="0"/>
                  </a:lnTo>
                  <a:lnTo>
                    <a:pt x="68347" y="22"/>
                  </a:lnTo>
                  <a:lnTo>
                    <a:pt x="120995" y="22926"/>
                  </a:lnTo>
                  <a:lnTo>
                    <a:pt x="160633" y="50880"/>
                  </a:lnTo>
                  <a:lnTo>
                    <a:pt x="184076" y="81390"/>
                  </a:lnTo>
                  <a:lnTo>
                    <a:pt x="213580" y="143213"/>
                  </a:lnTo>
                  <a:lnTo>
                    <a:pt x="224590" y="190374"/>
                  </a:lnTo>
                  <a:lnTo>
                    <a:pt x="222653" y="225146"/>
                  </a:lnTo>
                  <a:lnTo>
                    <a:pt x="222135" y="223868"/>
                  </a:lnTo>
                  <a:lnTo>
                    <a:pt x="226893" y="171430"/>
                  </a:lnTo>
                  <a:lnTo>
                    <a:pt x="241437" y="113498"/>
                  </a:lnTo>
                  <a:lnTo>
                    <a:pt x="266120" y="69788"/>
                  </a:lnTo>
                  <a:lnTo>
                    <a:pt x="296829" y="46177"/>
                  </a:lnTo>
                  <a:lnTo>
                    <a:pt x="336214" y="27223"/>
                  </a:lnTo>
                  <a:lnTo>
                    <a:pt x="367797" y="21969"/>
                  </a:lnTo>
                  <a:lnTo>
                    <a:pt x="391974" y="25871"/>
                  </a:lnTo>
                  <a:lnTo>
                    <a:pt x="421140" y="38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Freeform 714"/>
            <p:cNvSpPr/>
            <p:nvPr/>
          </p:nvSpPr>
          <p:spPr>
            <a:xfrm>
              <a:off x="6253928" y="16030296"/>
              <a:ext cx="21058" cy="136870"/>
            </a:xfrm>
            <a:custGeom>
              <a:avLst/>
              <a:gdLst/>
              <a:ahLst/>
              <a:cxnLst/>
              <a:rect l="0" t="0" r="0" b="0"/>
              <a:pathLst>
                <a:path w="21058" h="136870">
                  <a:moveTo>
                    <a:pt x="0" y="0"/>
                  </a:moveTo>
                  <a:lnTo>
                    <a:pt x="8333" y="48930"/>
                  </a:lnTo>
                  <a:lnTo>
                    <a:pt x="15684" y="108060"/>
                  </a:lnTo>
                  <a:lnTo>
                    <a:pt x="21057" y="136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6327627" y="15882897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Freeform 716"/>
            <p:cNvSpPr/>
            <p:nvPr/>
          </p:nvSpPr>
          <p:spPr>
            <a:xfrm>
              <a:off x="6356366" y="15960987"/>
              <a:ext cx="181832" cy="249513"/>
            </a:xfrm>
            <a:custGeom>
              <a:avLst/>
              <a:gdLst/>
              <a:ahLst/>
              <a:cxnLst/>
              <a:rect l="0" t="0" r="0" b="0"/>
              <a:pathLst>
                <a:path w="181832" h="249513">
                  <a:moveTo>
                    <a:pt x="171303" y="27194"/>
                  </a:moveTo>
                  <a:lnTo>
                    <a:pt x="165713" y="10427"/>
                  </a:lnTo>
                  <a:lnTo>
                    <a:pt x="158218" y="5488"/>
                  </a:lnTo>
                  <a:lnTo>
                    <a:pt x="134292" y="0"/>
                  </a:lnTo>
                  <a:lnTo>
                    <a:pt x="113519" y="3800"/>
                  </a:lnTo>
                  <a:lnTo>
                    <a:pt x="66511" y="25716"/>
                  </a:lnTo>
                  <a:lnTo>
                    <a:pt x="21915" y="73396"/>
                  </a:lnTo>
                  <a:lnTo>
                    <a:pt x="0" y="122490"/>
                  </a:lnTo>
                  <a:lnTo>
                    <a:pt x="184" y="170462"/>
                  </a:lnTo>
                  <a:lnTo>
                    <a:pt x="13236" y="217954"/>
                  </a:lnTo>
                  <a:lnTo>
                    <a:pt x="21471" y="229237"/>
                  </a:lnTo>
                  <a:lnTo>
                    <a:pt x="43100" y="244894"/>
                  </a:lnTo>
                  <a:lnTo>
                    <a:pt x="74550" y="249512"/>
                  </a:lnTo>
                  <a:lnTo>
                    <a:pt x="107245" y="246495"/>
                  </a:lnTo>
                  <a:lnTo>
                    <a:pt x="167869" y="221999"/>
                  </a:lnTo>
                  <a:lnTo>
                    <a:pt x="181831" y="2167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Freeform 717"/>
            <p:cNvSpPr/>
            <p:nvPr/>
          </p:nvSpPr>
          <p:spPr>
            <a:xfrm>
              <a:off x="6632953" y="15798668"/>
              <a:ext cx="31388" cy="421141"/>
            </a:xfrm>
            <a:custGeom>
              <a:avLst/>
              <a:gdLst/>
              <a:ahLst/>
              <a:cxnLst/>
              <a:rect l="0" t="0" r="0" b="0"/>
              <a:pathLst>
                <a:path w="31388" h="421141">
                  <a:moveTo>
                    <a:pt x="0" y="0"/>
                  </a:moveTo>
                  <a:lnTo>
                    <a:pt x="16789" y="62280"/>
                  </a:lnTo>
                  <a:lnTo>
                    <a:pt x="20215" y="116333"/>
                  </a:lnTo>
                  <a:lnTo>
                    <a:pt x="26480" y="172069"/>
                  </a:lnTo>
                  <a:lnTo>
                    <a:pt x="30577" y="235373"/>
                  </a:lnTo>
                  <a:lnTo>
                    <a:pt x="31387" y="294153"/>
                  </a:lnTo>
                  <a:lnTo>
                    <a:pt x="25958" y="356413"/>
                  </a:lnTo>
                  <a:lnTo>
                    <a:pt x="13620" y="404715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6601368" y="15967125"/>
              <a:ext cx="157929" cy="10529"/>
            </a:xfrm>
            <a:custGeom>
              <a:avLst/>
              <a:gdLst/>
              <a:ahLst/>
              <a:cxnLst/>
              <a:rect l="0" t="0" r="0" b="0"/>
              <a:pathLst>
                <a:path w="157929" h="10529">
                  <a:moveTo>
                    <a:pt x="0" y="10528"/>
                  </a:moveTo>
                  <a:lnTo>
                    <a:pt x="37478" y="2195"/>
                  </a:lnTo>
                  <a:lnTo>
                    <a:pt x="94491" y="434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7166892" y="15893425"/>
              <a:ext cx="139886" cy="291157"/>
            </a:xfrm>
            <a:custGeom>
              <a:avLst/>
              <a:gdLst/>
              <a:ahLst/>
              <a:cxnLst/>
              <a:rect l="0" t="0" r="0" b="0"/>
              <a:pathLst>
                <a:path w="139886" h="291157">
                  <a:moveTo>
                    <a:pt x="139885" y="0"/>
                  </a:moveTo>
                  <a:lnTo>
                    <a:pt x="101367" y="9575"/>
                  </a:lnTo>
                  <a:lnTo>
                    <a:pt x="67590" y="32783"/>
                  </a:lnTo>
                  <a:lnTo>
                    <a:pt x="53942" y="47324"/>
                  </a:lnTo>
                  <a:lnTo>
                    <a:pt x="20812" y="106913"/>
                  </a:lnTo>
                  <a:lnTo>
                    <a:pt x="0" y="167052"/>
                  </a:lnTo>
                  <a:lnTo>
                    <a:pt x="302" y="216393"/>
                  </a:lnTo>
                  <a:lnTo>
                    <a:pt x="11168" y="245914"/>
                  </a:lnTo>
                  <a:lnTo>
                    <a:pt x="18979" y="258699"/>
                  </a:lnTo>
                  <a:lnTo>
                    <a:pt x="40136" y="276025"/>
                  </a:lnTo>
                  <a:lnTo>
                    <a:pt x="65137" y="286454"/>
                  </a:lnTo>
                  <a:lnTo>
                    <a:pt x="103180" y="291156"/>
                  </a:lnTo>
                  <a:lnTo>
                    <a:pt x="139885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7376051" y="15935539"/>
              <a:ext cx="165152" cy="244578"/>
            </a:xfrm>
            <a:custGeom>
              <a:avLst/>
              <a:gdLst/>
              <a:ahLst/>
              <a:cxnLst/>
              <a:rect l="0" t="0" r="0" b="0"/>
              <a:pathLst>
                <a:path w="165152" h="244578">
                  <a:moveTo>
                    <a:pt x="46540" y="0"/>
                  </a:moveTo>
                  <a:lnTo>
                    <a:pt x="26296" y="55139"/>
                  </a:lnTo>
                  <a:lnTo>
                    <a:pt x="8789" y="107207"/>
                  </a:lnTo>
                  <a:lnTo>
                    <a:pt x="0" y="158107"/>
                  </a:lnTo>
                  <a:lnTo>
                    <a:pt x="4934" y="198144"/>
                  </a:lnTo>
                  <a:lnTo>
                    <a:pt x="14790" y="225324"/>
                  </a:lnTo>
                  <a:lnTo>
                    <a:pt x="23034" y="234445"/>
                  </a:lnTo>
                  <a:lnTo>
                    <a:pt x="44672" y="244577"/>
                  </a:lnTo>
                  <a:lnTo>
                    <a:pt x="69886" y="242841"/>
                  </a:lnTo>
                  <a:lnTo>
                    <a:pt x="94350" y="234271"/>
                  </a:lnTo>
                  <a:lnTo>
                    <a:pt x="136689" y="202975"/>
                  </a:lnTo>
                  <a:lnTo>
                    <a:pt x="152929" y="176735"/>
                  </a:lnTo>
                  <a:lnTo>
                    <a:pt x="165151" y="146732"/>
                  </a:lnTo>
                  <a:lnTo>
                    <a:pt x="165002" y="104437"/>
                  </a:lnTo>
                  <a:lnTo>
                    <a:pt x="154172" y="78001"/>
                  </a:lnTo>
                  <a:lnTo>
                    <a:pt x="146370" y="66039"/>
                  </a:lnTo>
                  <a:lnTo>
                    <a:pt x="125224" y="49628"/>
                  </a:lnTo>
                  <a:lnTo>
                    <a:pt x="100228" y="39605"/>
                  </a:lnTo>
                  <a:lnTo>
                    <a:pt x="62187" y="35131"/>
                  </a:lnTo>
                  <a:lnTo>
                    <a:pt x="25483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7643689" y="15945258"/>
              <a:ext cx="231628" cy="221908"/>
            </a:xfrm>
            <a:custGeom>
              <a:avLst/>
              <a:gdLst/>
              <a:ahLst/>
              <a:cxnLst/>
              <a:rect l="0" t="0" r="0" b="0"/>
              <a:pathLst>
                <a:path w="231628" h="221908">
                  <a:moveTo>
                    <a:pt x="0" y="95566"/>
                  </a:moveTo>
                  <a:lnTo>
                    <a:pt x="7236" y="124291"/>
                  </a:lnTo>
                  <a:lnTo>
                    <a:pt x="12998" y="184559"/>
                  </a:lnTo>
                  <a:lnTo>
                    <a:pt x="15685" y="197008"/>
                  </a:lnTo>
                  <a:lnTo>
                    <a:pt x="17475" y="197119"/>
                  </a:lnTo>
                  <a:lnTo>
                    <a:pt x="26175" y="139500"/>
                  </a:lnTo>
                  <a:lnTo>
                    <a:pt x="42326" y="85278"/>
                  </a:lnTo>
                  <a:lnTo>
                    <a:pt x="61783" y="42972"/>
                  </a:lnTo>
                  <a:lnTo>
                    <a:pt x="81348" y="16941"/>
                  </a:lnTo>
                  <a:lnTo>
                    <a:pt x="101275" y="4858"/>
                  </a:lnTo>
                  <a:lnTo>
                    <a:pt x="113141" y="0"/>
                  </a:lnTo>
                  <a:lnTo>
                    <a:pt x="138803" y="838"/>
                  </a:lnTo>
                  <a:lnTo>
                    <a:pt x="163465" y="9012"/>
                  </a:lnTo>
                  <a:lnTo>
                    <a:pt x="182226" y="20442"/>
                  </a:lnTo>
                  <a:lnTo>
                    <a:pt x="195243" y="45800"/>
                  </a:lnTo>
                  <a:lnTo>
                    <a:pt x="213132" y="108092"/>
                  </a:lnTo>
                  <a:lnTo>
                    <a:pt x="213459" y="171524"/>
                  </a:lnTo>
                  <a:lnTo>
                    <a:pt x="219485" y="205418"/>
                  </a:lnTo>
                  <a:lnTo>
                    <a:pt x="231627" y="2219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Freeform 722"/>
            <p:cNvSpPr/>
            <p:nvPr/>
          </p:nvSpPr>
          <p:spPr>
            <a:xfrm>
              <a:off x="7950216" y="15851312"/>
              <a:ext cx="229037" cy="276475"/>
            </a:xfrm>
            <a:custGeom>
              <a:avLst/>
              <a:gdLst/>
              <a:ahLst/>
              <a:cxnLst/>
              <a:rect l="0" t="0" r="0" b="0"/>
              <a:pathLst>
                <a:path w="229037" h="276475">
                  <a:moveTo>
                    <a:pt x="114613" y="0"/>
                  </a:moveTo>
                  <a:lnTo>
                    <a:pt x="67175" y="29308"/>
                  </a:lnTo>
                  <a:lnTo>
                    <a:pt x="9394" y="87394"/>
                  </a:lnTo>
                  <a:lnTo>
                    <a:pt x="2354" y="96868"/>
                  </a:lnTo>
                  <a:lnTo>
                    <a:pt x="0" y="105522"/>
                  </a:lnTo>
                  <a:lnTo>
                    <a:pt x="769" y="113631"/>
                  </a:lnTo>
                  <a:lnTo>
                    <a:pt x="3623" y="121377"/>
                  </a:lnTo>
                  <a:lnTo>
                    <a:pt x="11374" y="127711"/>
                  </a:lnTo>
                  <a:lnTo>
                    <a:pt x="35584" y="137869"/>
                  </a:lnTo>
                  <a:lnTo>
                    <a:pt x="87687" y="144575"/>
                  </a:lnTo>
                  <a:lnTo>
                    <a:pt x="147580" y="152151"/>
                  </a:lnTo>
                  <a:lnTo>
                    <a:pt x="198601" y="167394"/>
                  </a:lnTo>
                  <a:lnTo>
                    <a:pt x="219402" y="183191"/>
                  </a:lnTo>
                  <a:lnTo>
                    <a:pt x="226586" y="192318"/>
                  </a:lnTo>
                  <a:lnTo>
                    <a:pt x="229036" y="201911"/>
                  </a:lnTo>
                  <a:lnTo>
                    <a:pt x="225519" y="221929"/>
                  </a:lnTo>
                  <a:lnTo>
                    <a:pt x="210386" y="247341"/>
                  </a:lnTo>
                  <a:lnTo>
                    <a:pt x="194613" y="259277"/>
                  </a:lnTo>
                  <a:lnTo>
                    <a:pt x="155892" y="276474"/>
                  </a:lnTo>
                  <a:lnTo>
                    <a:pt x="113716" y="276370"/>
                  </a:lnTo>
                  <a:lnTo>
                    <a:pt x="51442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Freeform 723"/>
            <p:cNvSpPr/>
            <p:nvPr/>
          </p:nvSpPr>
          <p:spPr>
            <a:xfrm>
              <a:off x="8180643" y="15682855"/>
              <a:ext cx="115814" cy="410613"/>
            </a:xfrm>
            <a:custGeom>
              <a:avLst/>
              <a:gdLst/>
              <a:ahLst/>
              <a:cxnLst/>
              <a:rect l="0" t="0" r="0" b="0"/>
              <a:pathLst>
                <a:path w="115814" h="410613">
                  <a:moveTo>
                    <a:pt x="0" y="0"/>
                  </a:moveTo>
                  <a:lnTo>
                    <a:pt x="16767" y="5589"/>
                  </a:lnTo>
                  <a:lnTo>
                    <a:pt x="31239" y="23930"/>
                  </a:lnTo>
                  <a:lnTo>
                    <a:pt x="58229" y="85561"/>
                  </a:lnTo>
                  <a:lnTo>
                    <a:pt x="70298" y="145928"/>
                  </a:lnTo>
                  <a:lnTo>
                    <a:pt x="75811" y="195315"/>
                  </a:lnTo>
                  <a:lnTo>
                    <a:pt x="84853" y="248163"/>
                  </a:lnTo>
                  <a:lnTo>
                    <a:pt x="92800" y="307943"/>
                  </a:lnTo>
                  <a:lnTo>
                    <a:pt x="102831" y="370574"/>
                  </a:lnTo>
                  <a:lnTo>
                    <a:pt x="105364" y="392818"/>
                  </a:lnTo>
                  <a:lnTo>
                    <a:pt x="107677" y="398749"/>
                  </a:lnTo>
                  <a:lnTo>
                    <a:pt x="115813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8191171" y="15788140"/>
              <a:ext cx="608943" cy="264506"/>
            </a:xfrm>
            <a:custGeom>
              <a:avLst/>
              <a:gdLst/>
              <a:ahLst/>
              <a:cxnLst/>
              <a:rect l="0" t="0" r="0" b="0"/>
              <a:pathLst>
                <a:path w="608943" h="264506">
                  <a:moveTo>
                    <a:pt x="0" y="84228"/>
                  </a:moveTo>
                  <a:lnTo>
                    <a:pt x="11179" y="73050"/>
                  </a:lnTo>
                  <a:lnTo>
                    <a:pt x="40487" y="60508"/>
                  </a:lnTo>
                  <a:lnTo>
                    <a:pt x="62448" y="59259"/>
                  </a:lnTo>
                  <a:lnTo>
                    <a:pt x="116320" y="67987"/>
                  </a:lnTo>
                  <a:lnTo>
                    <a:pt x="160548" y="88775"/>
                  </a:lnTo>
                  <a:lnTo>
                    <a:pt x="192110" y="111573"/>
                  </a:lnTo>
                  <a:lnTo>
                    <a:pt x="216279" y="149912"/>
                  </a:lnTo>
                  <a:lnTo>
                    <a:pt x="232669" y="198315"/>
                  </a:lnTo>
                  <a:lnTo>
                    <a:pt x="233756" y="244114"/>
                  </a:lnTo>
                  <a:lnTo>
                    <a:pt x="233047" y="246971"/>
                  </a:lnTo>
                  <a:lnTo>
                    <a:pt x="233218" y="220967"/>
                  </a:lnTo>
                  <a:lnTo>
                    <a:pt x="246283" y="169599"/>
                  </a:lnTo>
                  <a:lnTo>
                    <a:pt x="265458" y="109669"/>
                  </a:lnTo>
                  <a:lnTo>
                    <a:pt x="279418" y="89297"/>
                  </a:lnTo>
                  <a:lnTo>
                    <a:pt x="333119" y="35392"/>
                  </a:lnTo>
                  <a:lnTo>
                    <a:pt x="365554" y="19715"/>
                  </a:lnTo>
                  <a:lnTo>
                    <a:pt x="410389" y="18839"/>
                  </a:lnTo>
                  <a:lnTo>
                    <a:pt x="422162" y="23087"/>
                  </a:lnTo>
                  <a:lnTo>
                    <a:pt x="438361" y="37167"/>
                  </a:lnTo>
                  <a:lnTo>
                    <a:pt x="462287" y="93297"/>
                  </a:lnTo>
                  <a:lnTo>
                    <a:pt x="470376" y="132149"/>
                  </a:lnTo>
                  <a:lnTo>
                    <a:pt x="475894" y="180704"/>
                  </a:lnTo>
                  <a:lnTo>
                    <a:pt x="488238" y="238336"/>
                  </a:lnTo>
                  <a:lnTo>
                    <a:pt x="493948" y="247797"/>
                  </a:lnTo>
                  <a:lnTo>
                    <a:pt x="509651" y="261431"/>
                  </a:lnTo>
                  <a:lnTo>
                    <a:pt x="518752" y="264364"/>
                  </a:lnTo>
                  <a:lnTo>
                    <a:pt x="538223" y="264505"/>
                  </a:lnTo>
                  <a:lnTo>
                    <a:pt x="555455" y="254427"/>
                  </a:lnTo>
                  <a:lnTo>
                    <a:pt x="578311" y="225904"/>
                  </a:lnTo>
                  <a:lnTo>
                    <a:pt x="601405" y="179933"/>
                  </a:lnTo>
                  <a:lnTo>
                    <a:pt x="608827" y="119078"/>
                  </a:lnTo>
                  <a:lnTo>
                    <a:pt x="608942" y="64528"/>
                  </a:lnTo>
                  <a:lnTo>
                    <a:pt x="602213" y="19114"/>
                  </a:lnTo>
                  <a:lnTo>
                    <a:pt x="60012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Freeform 725"/>
            <p:cNvSpPr/>
            <p:nvPr/>
          </p:nvSpPr>
          <p:spPr>
            <a:xfrm>
              <a:off x="8879569" y="15767836"/>
              <a:ext cx="164412" cy="278161"/>
            </a:xfrm>
            <a:custGeom>
              <a:avLst/>
              <a:gdLst/>
              <a:ahLst/>
              <a:cxnLst/>
              <a:rect l="0" t="0" r="0" b="0"/>
              <a:pathLst>
                <a:path w="164412" h="278161">
                  <a:moveTo>
                    <a:pt x="111768" y="51890"/>
                  </a:moveTo>
                  <a:lnTo>
                    <a:pt x="117357" y="35122"/>
                  </a:lnTo>
                  <a:lnTo>
                    <a:pt x="113862" y="17531"/>
                  </a:lnTo>
                  <a:lnTo>
                    <a:pt x="109654" y="7927"/>
                  </a:lnTo>
                  <a:lnTo>
                    <a:pt x="103340" y="2694"/>
                  </a:lnTo>
                  <a:lnTo>
                    <a:pt x="95620" y="375"/>
                  </a:lnTo>
                  <a:lnTo>
                    <a:pt x="86965" y="0"/>
                  </a:lnTo>
                  <a:lnTo>
                    <a:pt x="67990" y="8941"/>
                  </a:lnTo>
                  <a:lnTo>
                    <a:pt x="40696" y="33703"/>
                  </a:lnTo>
                  <a:lnTo>
                    <a:pt x="25198" y="56676"/>
                  </a:lnTo>
                  <a:lnTo>
                    <a:pt x="5659" y="109069"/>
                  </a:lnTo>
                  <a:lnTo>
                    <a:pt x="0" y="165539"/>
                  </a:lnTo>
                  <a:lnTo>
                    <a:pt x="6382" y="207226"/>
                  </a:lnTo>
                  <a:lnTo>
                    <a:pt x="22571" y="246354"/>
                  </a:lnTo>
                  <a:lnTo>
                    <a:pt x="35470" y="265441"/>
                  </a:lnTo>
                  <a:lnTo>
                    <a:pt x="44525" y="271466"/>
                  </a:lnTo>
                  <a:lnTo>
                    <a:pt x="67065" y="278160"/>
                  </a:lnTo>
                  <a:lnTo>
                    <a:pt x="92680" y="271776"/>
                  </a:lnTo>
                  <a:lnTo>
                    <a:pt x="154301" y="237007"/>
                  </a:lnTo>
                  <a:lnTo>
                    <a:pt x="164411" y="2308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Freeform 726"/>
            <p:cNvSpPr/>
            <p:nvPr/>
          </p:nvSpPr>
          <p:spPr>
            <a:xfrm>
              <a:off x="9139181" y="15630212"/>
              <a:ext cx="19962" cy="421141"/>
            </a:xfrm>
            <a:custGeom>
              <a:avLst/>
              <a:gdLst/>
              <a:ahLst/>
              <a:cxnLst/>
              <a:rect l="0" t="0" r="0" b="0"/>
              <a:pathLst>
                <a:path w="19962" h="421141">
                  <a:moveTo>
                    <a:pt x="10084" y="0"/>
                  </a:moveTo>
                  <a:lnTo>
                    <a:pt x="18417" y="55170"/>
                  </a:lnTo>
                  <a:lnTo>
                    <a:pt x="19961" y="110323"/>
                  </a:lnTo>
                  <a:lnTo>
                    <a:pt x="14894" y="170881"/>
                  </a:lnTo>
                  <a:lnTo>
                    <a:pt x="11509" y="219348"/>
                  </a:lnTo>
                  <a:lnTo>
                    <a:pt x="9195" y="279722"/>
                  </a:lnTo>
                  <a:lnTo>
                    <a:pt x="1806" y="336708"/>
                  </a:lnTo>
                  <a:lnTo>
                    <a:pt x="0" y="393024"/>
                  </a:lnTo>
                  <a:lnTo>
                    <a:pt x="2873" y="408643"/>
                  </a:lnTo>
                  <a:lnTo>
                    <a:pt x="10084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Freeform 727"/>
            <p:cNvSpPr/>
            <p:nvPr/>
          </p:nvSpPr>
          <p:spPr>
            <a:xfrm>
              <a:off x="9054508" y="15767083"/>
              <a:ext cx="189514" cy="115815"/>
            </a:xfrm>
            <a:custGeom>
              <a:avLst/>
              <a:gdLst/>
              <a:ahLst/>
              <a:cxnLst/>
              <a:rect l="0" t="0" r="0" b="0"/>
              <a:pathLst>
                <a:path w="189514" h="115815">
                  <a:moveTo>
                    <a:pt x="189513" y="0"/>
                  </a:moveTo>
                  <a:lnTo>
                    <a:pt x="163126" y="10746"/>
                  </a:lnTo>
                  <a:lnTo>
                    <a:pt x="106201" y="48468"/>
                  </a:lnTo>
                  <a:lnTo>
                    <a:pt x="47784" y="91188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Freeform 728"/>
            <p:cNvSpPr/>
            <p:nvPr/>
          </p:nvSpPr>
          <p:spPr>
            <a:xfrm>
              <a:off x="9286135" y="15777612"/>
              <a:ext cx="10530" cy="273741"/>
            </a:xfrm>
            <a:custGeom>
              <a:avLst/>
              <a:gdLst/>
              <a:ahLst/>
              <a:cxnLst/>
              <a:rect l="0" t="0" r="0" b="0"/>
              <a:pathLst>
                <a:path w="10530" h="273741">
                  <a:moveTo>
                    <a:pt x="0" y="0"/>
                  </a:moveTo>
                  <a:lnTo>
                    <a:pt x="8333" y="48930"/>
                  </a:lnTo>
                  <a:lnTo>
                    <a:pt x="9877" y="103014"/>
                  </a:lnTo>
                  <a:lnTo>
                    <a:pt x="7216" y="158425"/>
                  </a:lnTo>
                  <a:lnTo>
                    <a:pt x="1425" y="219767"/>
                  </a:lnTo>
                  <a:lnTo>
                    <a:pt x="10529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Freeform 729"/>
            <p:cNvSpPr/>
            <p:nvPr/>
          </p:nvSpPr>
          <p:spPr>
            <a:xfrm>
              <a:off x="9394265" y="15788140"/>
              <a:ext cx="131133" cy="241636"/>
            </a:xfrm>
            <a:custGeom>
              <a:avLst/>
              <a:gdLst/>
              <a:ahLst/>
              <a:cxnLst/>
              <a:rect l="0" t="0" r="0" b="0"/>
              <a:pathLst>
                <a:path w="131133" h="241636">
                  <a:moveTo>
                    <a:pt x="18212" y="31586"/>
                  </a:moveTo>
                  <a:lnTo>
                    <a:pt x="6759" y="91968"/>
                  </a:lnTo>
                  <a:lnTo>
                    <a:pt x="0" y="143453"/>
                  </a:lnTo>
                  <a:lnTo>
                    <a:pt x="3306" y="202771"/>
                  </a:lnTo>
                  <a:lnTo>
                    <a:pt x="11977" y="225041"/>
                  </a:lnTo>
                  <a:lnTo>
                    <a:pt x="17564" y="234254"/>
                  </a:lnTo>
                  <a:lnTo>
                    <a:pt x="25969" y="239227"/>
                  </a:lnTo>
                  <a:lnTo>
                    <a:pt x="47786" y="241635"/>
                  </a:lnTo>
                  <a:lnTo>
                    <a:pt x="69960" y="232566"/>
                  </a:lnTo>
                  <a:lnTo>
                    <a:pt x="90344" y="215666"/>
                  </a:lnTo>
                  <a:lnTo>
                    <a:pt x="119374" y="169810"/>
                  </a:lnTo>
                  <a:lnTo>
                    <a:pt x="127514" y="144491"/>
                  </a:lnTo>
                  <a:lnTo>
                    <a:pt x="131132" y="109842"/>
                  </a:lnTo>
                  <a:lnTo>
                    <a:pt x="126500" y="83524"/>
                  </a:lnTo>
                  <a:lnTo>
                    <a:pt x="110052" y="41974"/>
                  </a:lnTo>
                  <a:lnTo>
                    <a:pt x="96464" y="27234"/>
                  </a:lnTo>
                  <a:lnTo>
                    <a:pt x="59146" y="8238"/>
                  </a:lnTo>
                  <a:lnTo>
                    <a:pt x="76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Freeform 730"/>
            <p:cNvSpPr/>
            <p:nvPr/>
          </p:nvSpPr>
          <p:spPr>
            <a:xfrm>
              <a:off x="9573250" y="15809362"/>
              <a:ext cx="101788" cy="220935"/>
            </a:xfrm>
            <a:custGeom>
              <a:avLst/>
              <a:gdLst/>
              <a:ahLst/>
              <a:cxnLst/>
              <a:rect l="0" t="0" r="0" b="0"/>
              <a:pathLst>
                <a:path w="101788" h="220935">
                  <a:moveTo>
                    <a:pt x="18212" y="189348"/>
                  </a:moveTo>
                  <a:lnTo>
                    <a:pt x="6758" y="140418"/>
                  </a:lnTo>
                  <a:lnTo>
                    <a:pt x="0" y="92571"/>
                  </a:lnTo>
                  <a:lnTo>
                    <a:pt x="1117" y="47589"/>
                  </a:lnTo>
                  <a:lnTo>
                    <a:pt x="7105" y="24569"/>
                  </a:lnTo>
                  <a:lnTo>
                    <a:pt x="17564" y="6538"/>
                  </a:lnTo>
                  <a:lnTo>
                    <a:pt x="25969" y="1963"/>
                  </a:lnTo>
                  <a:lnTo>
                    <a:pt x="47786" y="0"/>
                  </a:lnTo>
                  <a:lnTo>
                    <a:pt x="56645" y="3454"/>
                  </a:lnTo>
                  <a:lnTo>
                    <a:pt x="69608" y="16650"/>
                  </a:lnTo>
                  <a:lnTo>
                    <a:pt x="95002" y="74086"/>
                  </a:lnTo>
                  <a:lnTo>
                    <a:pt x="100236" y="122052"/>
                  </a:lnTo>
                  <a:lnTo>
                    <a:pt x="101787" y="175127"/>
                  </a:lnTo>
                  <a:lnTo>
                    <a:pt x="99030" y="197845"/>
                  </a:lnTo>
                  <a:lnTo>
                    <a:pt x="91911" y="2209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Freeform 731"/>
            <p:cNvSpPr/>
            <p:nvPr/>
          </p:nvSpPr>
          <p:spPr>
            <a:xfrm>
              <a:off x="9738861" y="15809196"/>
              <a:ext cx="10529" cy="231629"/>
            </a:xfrm>
            <a:custGeom>
              <a:avLst/>
              <a:gdLst/>
              <a:ahLst/>
              <a:cxnLst/>
              <a:rect l="0" t="0" r="0" b="0"/>
              <a:pathLst>
                <a:path w="10529" h="231629">
                  <a:moveTo>
                    <a:pt x="0" y="0"/>
                  </a:moveTo>
                  <a:lnTo>
                    <a:pt x="9064" y="58618"/>
                  </a:lnTo>
                  <a:lnTo>
                    <a:pt x="10094" y="110176"/>
                  </a:lnTo>
                  <a:lnTo>
                    <a:pt x="10399" y="169906"/>
                  </a:lnTo>
                  <a:lnTo>
                    <a:pt x="10528" y="231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Freeform 732"/>
            <p:cNvSpPr/>
            <p:nvPr/>
          </p:nvSpPr>
          <p:spPr>
            <a:xfrm>
              <a:off x="9842068" y="15777612"/>
              <a:ext cx="87661" cy="231627"/>
            </a:xfrm>
            <a:custGeom>
              <a:avLst/>
              <a:gdLst/>
              <a:ahLst/>
              <a:cxnLst/>
              <a:rect l="0" t="0" r="0" b="0"/>
              <a:pathLst>
                <a:path w="87661" h="231627">
                  <a:moveTo>
                    <a:pt x="54720" y="0"/>
                  </a:moveTo>
                  <a:lnTo>
                    <a:pt x="30674" y="9575"/>
                  </a:lnTo>
                  <a:lnTo>
                    <a:pt x="16347" y="20242"/>
                  </a:lnTo>
                  <a:lnTo>
                    <a:pt x="716" y="44991"/>
                  </a:lnTo>
                  <a:lnTo>
                    <a:pt x="0" y="54561"/>
                  </a:lnTo>
                  <a:lnTo>
                    <a:pt x="5443" y="74552"/>
                  </a:lnTo>
                  <a:lnTo>
                    <a:pt x="42902" y="123334"/>
                  </a:lnTo>
                  <a:lnTo>
                    <a:pt x="77947" y="169446"/>
                  </a:lnTo>
                  <a:lnTo>
                    <a:pt x="87660" y="189953"/>
                  </a:lnTo>
                  <a:lnTo>
                    <a:pt x="87208" y="199165"/>
                  </a:lnTo>
                  <a:lnTo>
                    <a:pt x="83398" y="207646"/>
                  </a:lnTo>
                  <a:lnTo>
                    <a:pt x="77348" y="215640"/>
                  </a:lnTo>
                  <a:lnTo>
                    <a:pt x="64387" y="224521"/>
                  </a:lnTo>
                  <a:lnTo>
                    <a:pt x="44191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Freeform 733"/>
            <p:cNvSpPr/>
            <p:nvPr/>
          </p:nvSpPr>
          <p:spPr>
            <a:xfrm>
              <a:off x="10002073" y="15703913"/>
              <a:ext cx="10472" cy="294798"/>
            </a:xfrm>
            <a:custGeom>
              <a:avLst/>
              <a:gdLst/>
              <a:ahLst/>
              <a:cxnLst/>
              <a:rect l="0" t="0" r="0" b="0"/>
              <a:pathLst>
                <a:path w="10472" h="294798">
                  <a:moveTo>
                    <a:pt x="0" y="0"/>
                  </a:moveTo>
                  <a:lnTo>
                    <a:pt x="9065" y="58616"/>
                  </a:lnTo>
                  <a:lnTo>
                    <a:pt x="10239" y="112790"/>
                  </a:lnTo>
                  <a:lnTo>
                    <a:pt x="10471" y="174789"/>
                  </a:lnTo>
                  <a:lnTo>
                    <a:pt x="7391" y="227263"/>
                  </a:lnTo>
                  <a:lnTo>
                    <a:pt x="2190" y="266208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Freeform 734"/>
            <p:cNvSpPr/>
            <p:nvPr/>
          </p:nvSpPr>
          <p:spPr>
            <a:xfrm>
              <a:off x="10012601" y="15779944"/>
              <a:ext cx="118626" cy="218767"/>
            </a:xfrm>
            <a:custGeom>
              <a:avLst/>
              <a:gdLst/>
              <a:ahLst/>
              <a:cxnLst/>
              <a:rect l="0" t="0" r="0" b="0"/>
              <a:pathLst>
                <a:path w="118626" h="218767">
                  <a:moveTo>
                    <a:pt x="0" y="29252"/>
                  </a:moveTo>
                  <a:lnTo>
                    <a:pt x="26386" y="13611"/>
                  </a:lnTo>
                  <a:lnTo>
                    <a:pt x="62281" y="2913"/>
                  </a:lnTo>
                  <a:lnTo>
                    <a:pt x="88903" y="0"/>
                  </a:lnTo>
                  <a:lnTo>
                    <a:pt x="96703" y="3902"/>
                  </a:lnTo>
                  <a:lnTo>
                    <a:pt x="100734" y="11184"/>
                  </a:lnTo>
                  <a:lnTo>
                    <a:pt x="102251" y="20716"/>
                  </a:lnTo>
                  <a:lnTo>
                    <a:pt x="97698" y="40666"/>
                  </a:lnTo>
                  <a:lnTo>
                    <a:pt x="93208" y="50901"/>
                  </a:lnTo>
                  <a:lnTo>
                    <a:pt x="92478" y="93248"/>
                  </a:lnTo>
                  <a:lnTo>
                    <a:pt x="109948" y="150384"/>
                  </a:lnTo>
                  <a:lnTo>
                    <a:pt x="118276" y="174336"/>
                  </a:lnTo>
                  <a:lnTo>
                    <a:pt x="118625" y="184468"/>
                  </a:lnTo>
                  <a:lnTo>
                    <a:pt x="105285" y="2187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Freeform 735"/>
            <p:cNvSpPr/>
            <p:nvPr/>
          </p:nvSpPr>
          <p:spPr>
            <a:xfrm>
              <a:off x="9749389" y="15682855"/>
              <a:ext cx="10529" cy="21059"/>
            </a:xfrm>
            <a:custGeom>
              <a:avLst/>
              <a:gdLst/>
              <a:ahLst/>
              <a:cxnLst/>
              <a:rect l="0" t="0" r="0" b="0"/>
              <a:pathLst>
                <a:path w="10529" h="21059">
                  <a:moveTo>
                    <a:pt x="10528" y="2105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Freeform 736"/>
            <p:cNvSpPr/>
            <p:nvPr/>
          </p:nvSpPr>
          <p:spPr>
            <a:xfrm>
              <a:off x="2157692" y="16332603"/>
              <a:ext cx="1590454" cy="76719"/>
            </a:xfrm>
            <a:custGeom>
              <a:avLst/>
              <a:gdLst/>
              <a:ahLst/>
              <a:cxnLst/>
              <a:rect l="0" t="0" r="0" b="0"/>
              <a:pathLst>
                <a:path w="1590454" h="76719">
                  <a:moveTo>
                    <a:pt x="11179" y="13547"/>
                  </a:moveTo>
                  <a:lnTo>
                    <a:pt x="0" y="2369"/>
                  </a:lnTo>
                  <a:lnTo>
                    <a:pt x="217" y="247"/>
                  </a:lnTo>
                  <a:lnTo>
                    <a:pt x="3871" y="0"/>
                  </a:lnTo>
                  <a:lnTo>
                    <a:pt x="61386" y="9857"/>
                  </a:lnTo>
                  <a:lnTo>
                    <a:pt x="124778" y="12818"/>
                  </a:lnTo>
                  <a:lnTo>
                    <a:pt x="180928" y="13331"/>
                  </a:lnTo>
                  <a:lnTo>
                    <a:pt x="244359" y="13481"/>
                  </a:lnTo>
                  <a:lnTo>
                    <a:pt x="295908" y="16647"/>
                  </a:lnTo>
                  <a:lnTo>
                    <a:pt x="348227" y="21876"/>
                  </a:lnTo>
                  <a:lnTo>
                    <a:pt x="400773" y="26544"/>
                  </a:lnTo>
                  <a:lnTo>
                    <a:pt x="456507" y="32217"/>
                  </a:lnTo>
                  <a:lnTo>
                    <a:pt x="514355" y="37016"/>
                  </a:lnTo>
                  <a:lnTo>
                    <a:pt x="571659" y="42728"/>
                  </a:lnTo>
                  <a:lnTo>
                    <a:pt x="633092" y="44421"/>
                  </a:lnTo>
                  <a:lnTo>
                    <a:pt x="692628" y="44921"/>
                  </a:lnTo>
                  <a:lnTo>
                    <a:pt x="753553" y="41951"/>
                  </a:lnTo>
                  <a:lnTo>
                    <a:pt x="798527" y="36700"/>
                  </a:lnTo>
                  <a:lnTo>
                    <a:pt x="841913" y="30466"/>
                  </a:lnTo>
                  <a:lnTo>
                    <a:pt x="887711" y="23797"/>
                  </a:lnTo>
                  <a:lnTo>
                    <a:pt x="935362" y="18103"/>
                  </a:lnTo>
                  <a:lnTo>
                    <a:pt x="983837" y="15571"/>
                  </a:lnTo>
                  <a:lnTo>
                    <a:pt x="1032677" y="14447"/>
                  </a:lnTo>
                  <a:lnTo>
                    <a:pt x="1080510" y="12778"/>
                  </a:lnTo>
                  <a:lnTo>
                    <a:pt x="1125166" y="8136"/>
                  </a:lnTo>
                  <a:lnTo>
                    <a:pt x="1171529" y="8412"/>
                  </a:lnTo>
                  <a:lnTo>
                    <a:pt x="1218261" y="11265"/>
                  </a:lnTo>
                  <a:lnTo>
                    <a:pt x="1262428" y="12533"/>
                  </a:lnTo>
                  <a:lnTo>
                    <a:pt x="1321165" y="13246"/>
                  </a:lnTo>
                  <a:lnTo>
                    <a:pt x="1375614" y="19047"/>
                  </a:lnTo>
                  <a:lnTo>
                    <a:pt x="1428791" y="28175"/>
                  </a:lnTo>
                  <a:lnTo>
                    <a:pt x="1482351" y="41740"/>
                  </a:lnTo>
                  <a:lnTo>
                    <a:pt x="1543029" y="59186"/>
                  </a:lnTo>
                  <a:lnTo>
                    <a:pt x="1590453" y="767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Freeform 737"/>
            <p:cNvSpPr/>
            <p:nvPr/>
          </p:nvSpPr>
          <p:spPr>
            <a:xfrm>
              <a:off x="2874280" y="16356679"/>
              <a:ext cx="29126" cy="357970"/>
            </a:xfrm>
            <a:custGeom>
              <a:avLst/>
              <a:gdLst/>
              <a:ahLst/>
              <a:cxnLst/>
              <a:rect l="0" t="0" r="0" b="0"/>
              <a:pathLst>
                <a:path w="29126" h="357970">
                  <a:moveTo>
                    <a:pt x="0" y="0"/>
                  </a:moveTo>
                  <a:lnTo>
                    <a:pt x="5589" y="62092"/>
                  </a:lnTo>
                  <a:lnTo>
                    <a:pt x="9065" y="111204"/>
                  </a:lnTo>
                  <a:lnTo>
                    <a:pt x="18645" y="168974"/>
                  </a:lnTo>
                  <a:lnTo>
                    <a:pt x="27231" y="224372"/>
                  </a:lnTo>
                  <a:lnTo>
                    <a:pt x="29125" y="281730"/>
                  </a:lnTo>
                  <a:lnTo>
                    <a:pt x="21628" y="321342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Freeform 738"/>
            <p:cNvSpPr/>
            <p:nvPr/>
          </p:nvSpPr>
          <p:spPr>
            <a:xfrm>
              <a:off x="2821637" y="16514606"/>
              <a:ext cx="263214" cy="212957"/>
            </a:xfrm>
            <a:custGeom>
              <a:avLst/>
              <a:gdLst/>
              <a:ahLst/>
              <a:cxnLst/>
              <a:rect l="0" t="0" r="0" b="0"/>
              <a:pathLst>
                <a:path w="263214" h="212957">
                  <a:moveTo>
                    <a:pt x="0" y="0"/>
                  </a:moveTo>
                  <a:lnTo>
                    <a:pt x="11453" y="60384"/>
                  </a:lnTo>
                  <a:lnTo>
                    <a:pt x="24750" y="121633"/>
                  </a:lnTo>
                  <a:lnTo>
                    <a:pt x="45258" y="178364"/>
                  </a:lnTo>
                  <a:lnTo>
                    <a:pt x="51229" y="189100"/>
                  </a:lnTo>
                  <a:lnTo>
                    <a:pt x="67222" y="204147"/>
                  </a:lnTo>
                  <a:lnTo>
                    <a:pt x="76400" y="209798"/>
                  </a:lnTo>
                  <a:lnTo>
                    <a:pt x="95957" y="212956"/>
                  </a:lnTo>
                  <a:lnTo>
                    <a:pt x="106085" y="212161"/>
                  </a:lnTo>
                  <a:lnTo>
                    <a:pt x="123578" y="201918"/>
                  </a:lnTo>
                  <a:lnTo>
                    <a:pt x="169479" y="147213"/>
                  </a:lnTo>
                  <a:lnTo>
                    <a:pt x="210772" y="85925"/>
                  </a:lnTo>
                  <a:lnTo>
                    <a:pt x="252494" y="26177"/>
                  </a:lnTo>
                  <a:lnTo>
                    <a:pt x="263213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Freeform 739"/>
            <p:cNvSpPr/>
            <p:nvPr/>
          </p:nvSpPr>
          <p:spPr>
            <a:xfrm>
              <a:off x="2316269" y="16725176"/>
              <a:ext cx="247969" cy="453087"/>
            </a:xfrm>
            <a:custGeom>
              <a:avLst/>
              <a:gdLst/>
              <a:ahLst/>
              <a:cxnLst/>
              <a:rect l="0" t="0" r="0" b="0"/>
              <a:pathLst>
                <a:path w="247969" h="453087">
                  <a:moveTo>
                    <a:pt x="0" y="0"/>
                  </a:moveTo>
                  <a:lnTo>
                    <a:pt x="3120" y="48930"/>
                  </a:lnTo>
                  <a:lnTo>
                    <a:pt x="9066" y="108062"/>
                  </a:lnTo>
                  <a:lnTo>
                    <a:pt x="18645" y="165971"/>
                  </a:lnTo>
                  <a:lnTo>
                    <a:pt x="31803" y="229405"/>
                  </a:lnTo>
                  <a:lnTo>
                    <a:pt x="40078" y="287341"/>
                  </a:lnTo>
                  <a:lnTo>
                    <a:pt x="42882" y="342674"/>
                  </a:lnTo>
                  <a:lnTo>
                    <a:pt x="48061" y="378783"/>
                  </a:lnTo>
                  <a:lnTo>
                    <a:pt x="45537" y="405045"/>
                  </a:lnTo>
                  <a:lnTo>
                    <a:pt x="44396" y="408070"/>
                  </a:lnTo>
                  <a:lnTo>
                    <a:pt x="43129" y="395835"/>
                  </a:lnTo>
                  <a:lnTo>
                    <a:pt x="50720" y="342660"/>
                  </a:lnTo>
                  <a:lnTo>
                    <a:pt x="66890" y="285028"/>
                  </a:lnTo>
                  <a:lnTo>
                    <a:pt x="82861" y="258497"/>
                  </a:lnTo>
                  <a:lnTo>
                    <a:pt x="102410" y="235820"/>
                  </a:lnTo>
                  <a:lnTo>
                    <a:pt x="128610" y="219872"/>
                  </a:lnTo>
                  <a:lnTo>
                    <a:pt x="164189" y="213327"/>
                  </a:lnTo>
                  <a:lnTo>
                    <a:pt x="204367" y="216976"/>
                  </a:lnTo>
                  <a:lnTo>
                    <a:pt x="215793" y="223030"/>
                  </a:lnTo>
                  <a:lnTo>
                    <a:pt x="234729" y="242235"/>
                  </a:lnTo>
                  <a:lnTo>
                    <a:pt x="244704" y="266367"/>
                  </a:lnTo>
                  <a:lnTo>
                    <a:pt x="247968" y="292691"/>
                  </a:lnTo>
                  <a:lnTo>
                    <a:pt x="245519" y="319988"/>
                  </a:lnTo>
                  <a:lnTo>
                    <a:pt x="226385" y="361663"/>
                  </a:lnTo>
                  <a:lnTo>
                    <a:pt x="177061" y="422004"/>
                  </a:lnTo>
                  <a:lnTo>
                    <a:pt x="141240" y="447393"/>
                  </a:lnTo>
                  <a:lnTo>
                    <a:pt x="114636" y="453086"/>
                  </a:lnTo>
                  <a:lnTo>
                    <a:pt x="100991" y="452966"/>
                  </a:lnTo>
                  <a:lnTo>
                    <a:pt x="90724" y="449376"/>
                  </a:lnTo>
                  <a:lnTo>
                    <a:pt x="63171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2653181" y="16917479"/>
              <a:ext cx="353691" cy="218006"/>
            </a:xfrm>
            <a:custGeom>
              <a:avLst/>
              <a:gdLst/>
              <a:ahLst/>
              <a:cxnLst/>
              <a:rect l="0" t="0" r="0" b="0"/>
              <a:pathLst>
                <a:path w="353691" h="218006">
                  <a:moveTo>
                    <a:pt x="0" y="113024"/>
                  </a:moveTo>
                  <a:lnTo>
                    <a:pt x="16789" y="168069"/>
                  </a:lnTo>
                  <a:lnTo>
                    <a:pt x="19793" y="195493"/>
                  </a:lnTo>
                  <a:lnTo>
                    <a:pt x="29352" y="136603"/>
                  </a:lnTo>
                  <a:lnTo>
                    <a:pt x="51381" y="76181"/>
                  </a:lnTo>
                  <a:lnTo>
                    <a:pt x="84525" y="30415"/>
                  </a:lnTo>
                  <a:lnTo>
                    <a:pt x="91445" y="22856"/>
                  </a:lnTo>
                  <a:lnTo>
                    <a:pt x="123541" y="6629"/>
                  </a:lnTo>
                  <a:lnTo>
                    <a:pt x="162687" y="0"/>
                  </a:lnTo>
                  <a:lnTo>
                    <a:pt x="223459" y="5910"/>
                  </a:lnTo>
                  <a:lnTo>
                    <a:pt x="236710" y="6521"/>
                  </a:lnTo>
                  <a:lnTo>
                    <a:pt x="243205" y="10437"/>
                  </a:lnTo>
                  <a:lnTo>
                    <a:pt x="245195" y="16556"/>
                  </a:lnTo>
                  <a:lnTo>
                    <a:pt x="244182" y="24146"/>
                  </a:lnTo>
                  <a:lnTo>
                    <a:pt x="233698" y="38818"/>
                  </a:lnTo>
                  <a:lnTo>
                    <a:pt x="203960" y="72890"/>
                  </a:lnTo>
                  <a:lnTo>
                    <a:pt x="195934" y="95966"/>
                  </a:lnTo>
                  <a:lnTo>
                    <a:pt x="193537" y="120652"/>
                  </a:lnTo>
                  <a:lnTo>
                    <a:pt x="199934" y="155448"/>
                  </a:lnTo>
                  <a:lnTo>
                    <a:pt x="217298" y="192534"/>
                  </a:lnTo>
                  <a:lnTo>
                    <a:pt x="234617" y="211142"/>
                  </a:lnTo>
                  <a:lnTo>
                    <a:pt x="245319" y="215871"/>
                  </a:lnTo>
                  <a:lnTo>
                    <a:pt x="269688" y="218005"/>
                  </a:lnTo>
                  <a:lnTo>
                    <a:pt x="292997" y="211934"/>
                  </a:lnTo>
                  <a:lnTo>
                    <a:pt x="304126" y="207040"/>
                  </a:lnTo>
                  <a:lnTo>
                    <a:pt x="322731" y="189123"/>
                  </a:lnTo>
                  <a:lnTo>
                    <a:pt x="343239" y="152729"/>
                  </a:lnTo>
                  <a:lnTo>
                    <a:pt x="353605" y="109190"/>
                  </a:lnTo>
                  <a:lnTo>
                    <a:pt x="353690" y="77395"/>
                  </a:lnTo>
                  <a:lnTo>
                    <a:pt x="345929" y="47665"/>
                  </a:lnTo>
                  <a:lnTo>
                    <a:pt x="331561" y="25095"/>
                  </a:lnTo>
                  <a:lnTo>
                    <a:pt x="322816" y="15799"/>
                  </a:lnTo>
                  <a:lnTo>
                    <a:pt x="300622" y="5473"/>
                  </a:lnTo>
                  <a:lnTo>
                    <a:pt x="288152" y="2718"/>
                  </a:lnTo>
                  <a:lnTo>
                    <a:pt x="261819" y="5897"/>
                  </a:lnTo>
                  <a:lnTo>
                    <a:pt x="235687" y="16278"/>
                  </a:lnTo>
                  <a:lnTo>
                    <a:pt x="203585" y="40686"/>
                  </a:lnTo>
                  <a:lnTo>
                    <a:pt x="178985" y="70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Freeform 741"/>
            <p:cNvSpPr/>
            <p:nvPr/>
          </p:nvSpPr>
          <p:spPr>
            <a:xfrm>
              <a:off x="3086016" y="16875340"/>
              <a:ext cx="272576" cy="228863"/>
            </a:xfrm>
            <a:custGeom>
              <a:avLst/>
              <a:gdLst/>
              <a:ahLst/>
              <a:cxnLst/>
              <a:rect l="0" t="0" r="0" b="0"/>
              <a:pathLst>
                <a:path w="272576" h="228863">
                  <a:moveTo>
                    <a:pt x="177819" y="39348"/>
                  </a:moveTo>
                  <a:lnTo>
                    <a:pt x="166640" y="22582"/>
                  </a:lnTo>
                  <a:lnTo>
                    <a:pt x="151793" y="11229"/>
                  </a:lnTo>
                  <a:lnTo>
                    <a:pt x="132327" y="3455"/>
                  </a:lnTo>
                  <a:lnTo>
                    <a:pt x="108077" y="0"/>
                  </a:lnTo>
                  <a:lnTo>
                    <a:pt x="68117" y="9232"/>
                  </a:lnTo>
                  <a:lnTo>
                    <a:pt x="43664" y="29864"/>
                  </a:lnTo>
                  <a:lnTo>
                    <a:pt x="13287" y="74363"/>
                  </a:lnTo>
                  <a:lnTo>
                    <a:pt x="578" y="107554"/>
                  </a:lnTo>
                  <a:lnTo>
                    <a:pt x="0" y="157954"/>
                  </a:lnTo>
                  <a:lnTo>
                    <a:pt x="8408" y="200703"/>
                  </a:lnTo>
                  <a:lnTo>
                    <a:pt x="19077" y="220635"/>
                  </a:lnTo>
                  <a:lnTo>
                    <a:pt x="27537" y="225717"/>
                  </a:lnTo>
                  <a:lnTo>
                    <a:pt x="49415" y="228244"/>
                  </a:lnTo>
                  <a:lnTo>
                    <a:pt x="71617" y="219229"/>
                  </a:lnTo>
                  <a:lnTo>
                    <a:pt x="103847" y="191304"/>
                  </a:lnTo>
                  <a:lnTo>
                    <a:pt x="129385" y="156512"/>
                  </a:lnTo>
                  <a:lnTo>
                    <a:pt x="154083" y="102137"/>
                  </a:lnTo>
                  <a:lnTo>
                    <a:pt x="177003" y="40685"/>
                  </a:lnTo>
                  <a:lnTo>
                    <a:pt x="180785" y="29712"/>
                  </a:lnTo>
                  <a:lnTo>
                    <a:pt x="183305" y="28245"/>
                  </a:lnTo>
                  <a:lnTo>
                    <a:pt x="186106" y="42212"/>
                  </a:lnTo>
                  <a:lnTo>
                    <a:pt x="190244" y="98839"/>
                  </a:lnTo>
                  <a:lnTo>
                    <a:pt x="205027" y="147964"/>
                  </a:lnTo>
                  <a:lnTo>
                    <a:pt x="230983" y="200836"/>
                  </a:lnTo>
                  <a:lnTo>
                    <a:pt x="244731" y="216406"/>
                  </a:lnTo>
                  <a:lnTo>
                    <a:pt x="272575" y="2288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Freeform 742"/>
            <p:cNvSpPr/>
            <p:nvPr/>
          </p:nvSpPr>
          <p:spPr>
            <a:xfrm>
              <a:off x="3449167" y="16556720"/>
              <a:ext cx="298979" cy="455151"/>
            </a:xfrm>
            <a:custGeom>
              <a:avLst/>
              <a:gdLst/>
              <a:ahLst/>
              <a:cxnLst/>
              <a:rect l="0" t="0" r="0" b="0"/>
              <a:pathLst>
                <a:path w="298979" h="455151">
                  <a:moveTo>
                    <a:pt x="235807" y="0"/>
                  </a:moveTo>
                  <a:lnTo>
                    <a:pt x="250461" y="60729"/>
                  </a:lnTo>
                  <a:lnTo>
                    <a:pt x="256769" y="121657"/>
                  </a:lnTo>
                  <a:lnTo>
                    <a:pt x="264948" y="178752"/>
                  </a:lnTo>
                  <a:lnTo>
                    <a:pt x="266910" y="235091"/>
                  </a:lnTo>
                  <a:lnTo>
                    <a:pt x="268467" y="290111"/>
                  </a:lnTo>
                  <a:lnTo>
                    <a:pt x="273430" y="326164"/>
                  </a:lnTo>
                  <a:lnTo>
                    <a:pt x="270856" y="352412"/>
                  </a:lnTo>
                  <a:lnTo>
                    <a:pt x="266192" y="360114"/>
                  </a:lnTo>
                  <a:lnTo>
                    <a:pt x="259573" y="364078"/>
                  </a:lnTo>
                  <a:lnTo>
                    <a:pt x="251651" y="365553"/>
                  </a:lnTo>
                  <a:lnTo>
                    <a:pt x="244030" y="361855"/>
                  </a:lnTo>
                  <a:lnTo>
                    <a:pt x="185177" y="307238"/>
                  </a:lnTo>
                  <a:lnTo>
                    <a:pt x="163002" y="295259"/>
                  </a:lnTo>
                  <a:lnTo>
                    <a:pt x="119609" y="287526"/>
                  </a:lnTo>
                  <a:lnTo>
                    <a:pt x="75296" y="296414"/>
                  </a:lnTo>
                  <a:lnTo>
                    <a:pt x="43709" y="313864"/>
                  </a:lnTo>
                  <a:lnTo>
                    <a:pt x="13943" y="339441"/>
                  </a:lnTo>
                  <a:lnTo>
                    <a:pt x="2670" y="365332"/>
                  </a:lnTo>
                  <a:lnTo>
                    <a:pt x="0" y="393997"/>
                  </a:lnTo>
                  <a:lnTo>
                    <a:pt x="6612" y="418435"/>
                  </a:lnTo>
                  <a:lnTo>
                    <a:pt x="13990" y="427525"/>
                  </a:lnTo>
                  <a:lnTo>
                    <a:pt x="34666" y="440745"/>
                  </a:lnTo>
                  <a:lnTo>
                    <a:pt x="72615" y="454766"/>
                  </a:lnTo>
                  <a:lnTo>
                    <a:pt x="113494" y="455150"/>
                  </a:lnTo>
                  <a:lnTo>
                    <a:pt x="168059" y="444799"/>
                  </a:lnTo>
                  <a:lnTo>
                    <a:pt x="224676" y="428040"/>
                  </a:lnTo>
                  <a:lnTo>
                    <a:pt x="274722" y="413715"/>
                  </a:lnTo>
                  <a:lnTo>
                    <a:pt x="298978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Freeform 743"/>
            <p:cNvSpPr/>
            <p:nvPr/>
          </p:nvSpPr>
          <p:spPr>
            <a:xfrm>
              <a:off x="5321181" y="16283003"/>
              <a:ext cx="1332831" cy="52619"/>
            </a:xfrm>
            <a:custGeom>
              <a:avLst/>
              <a:gdLst/>
              <a:ahLst/>
              <a:cxnLst/>
              <a:rect l="0" t="0" r="0" b="0"/>
              <a:pathLst>
                <a:path w="1332831" h="52619">
                  <a:moveTo>
                    <a:pt x="16767" y="31562"/>
                  </a:moveTo>
                  <a:lnTo>
                    <a:pt x="0" y="37151"/>
                  </a:lnTo>
                  <a:lnTo>
                    <a:pt x="910" y="39968"/>
                  </a:lnTo>
                  <a:lnTo>
                    <a:pt x="17518" y="46216"/>
                  </a:lnTo>
                  <a:lnTo>
                    <a:pt x="79350" y="51353"/>
                  </a:lnTo>
                  <a:lnTo>
                    <a:pt x="126080" y="52056"/>
                  </a:lnTo>
                  <a:lnTo>
                    <a:pt x="182647" y="52453"/>
                  </a:lnTo>
                  <a:lnTo>
                    <a:pt x="234633" y="52569"/>
                  </a:lnTo>
                  <a:lnTo>
                    <a:pt x="287081" y="52605"/>
                  </a:lnTo>
                  <a:lnTo>
                    <a:pt x="339666" y="52614"/>
                  </a:lnTo>
                  <a:lnTo>
                    <a:pt x="397880" y="52618"/>
                  </a:lnTo>
                  <a:lnTo>
                    <a:pt x="459583" y="47030"/>
                  </a:lnTo>
                  <a:lnTo>
                    <a:pt x="504473" y="44286"/>
                  </a:lnTo>
                  <a:lnTo>
                    <a:pt x="550550" y="41897"/>
                  </a:lnTo>
                  <a:lnTo>
                    <a:pt x="594425" y="36934"/>
                  </a:lnTo>
                  <a:lnTo>
                    <a:pt x="640442" y="33950"/>
                  </a:lnTo>
                  <a:lnTo>
                    <a:pt x="688190" y="31454"/>
                  </a:lnTo>
                  <a:lnTo>
                    <a:pt x="736707" y="26445"/>
                  </a:lnTo>
                  <a:lnTo>
                    <a:pt x="785567" y="20318"/>
                  </a:lnTo>
                  <a:lnTo>
                    <a:pt x="834578" y="13697"/>
                  </a:lnTo>
                  <a:lnTo>
                    <a:pt x="883657" y="6854"/>
                  </a:lnTo>
                  <a:lnTo>
                    <a:pt x="932766" y="3032"/>
                  </a:lnTo>
                  <a:lnTo>
                    <a:pt x="981888" y="1335"/>
                  </a:lnTo>
                  <a:lnTo>
                    <a:pt x="1031017" y="580"/>
                  </a:lnTo>
                  <a:lnTo>
                    <a:pt x="1077028" y="245"/>
                  </a:lnTo>
                  <a:lnTo>
                    <a:pt x="1139273" y="56"/>
                  </a:lnTo>
                  <a:lnTo>
                    <a:pt x="1194761" y="0"/>
                  </a:lnTo>
                  <a:lnTo>
                    <a:pt x="1254735" y="5570"/>
                  </a:lnTo>
                  <a:lnTo>
                    <a:pt x="1311193" y="21309"/>
                  </a:lnTo>
                  <a:lnTo>
                    <a:pt x="1327893" y="28175"/>
                  </a:lnTo>
                  <a:lnTo>
                    <a:pt x="1330708" y="31643"/>
                  </a:lnTo>
                  <a:lnTo>
                    <a:pt x="1332830" y="42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5885430" y="16304037"/>
              <a:ext cx="40474" cy="389554"/>
            </a:xfrm>
            <a:custGeom>
              <a:avLst/>
              <a:gdLst/>
              <a:ahLst/>
              <a:cxnLst/>
              <a:rect l="0" t="0" r="0" b="0"/>
              <a:pathLst>
                <a:path w="40474" h="389554">
                  <a:moveTo>
                    <a:pt x="0" y="0"/>
                  </a:moveTo>
                  <a:lnTo>
                    <a:pt x="11453" y="48931"/>
                  </a:lnTo>
                  <a:lnTo>
                    <a:pt x="24750" y="108060"/>
                  </a:lnTo>
                  <a:lnTo>
                    <a:pt x="29561" y="167458"/>
                  </a:lnTo>
                  <a:lnTo>
                    <a:pt x="36575" y="220151"/>
                  </a:lnTo>
                  <a:lnTo>
                    <a:pt x="40473" y="282169"/>
                  </a:lnTo>
                  <a:lnTo>
                    <a:pt x="36039" y="335640"/>
                  </a:lnTo>
                  <a:lnTo>
                    <a:pt x="27316" y="375529"/>
                  </a:lnTo>
                  <a:lnTo>
                    <a:pt x="24060" y="382544"/>
                  </a:lnTo>
                  <a:lnTo>
                    <a:pt x="20720" y="386051"/>
                  </a:lnTo>
                  <a:lnTo>
                    <a:pt x="10529" y="3895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Freeform 745"/>
            <p:cNvSpPr/>
            <p:nvPr/>
          </p:nvSpPr>
          <p:spPr>
            <a:xfrm>
              <a:off x="5790674" y="16451436"/>
              <a:ext cx="305327" cy="221749"/>
            </a:xfrm>
            <a:custGeom>
              <a:avLst/>
              <a:gdLst/>
              <a:ahLst/>
              <a:cxnLst/>
              <a:rect l="0" t="0" r="0" b="0"/>
              <a:pathLst>
                <a:path w="305327" h="221749">
                  <a:moveTo>
                    <a:pt x="0" y="63170"/>
                  </a:moveTo>
                  <a:lnTo>
                    <a:pt x="29308" y="121786"/>
                  </a:lnTo>
                  <a:lnTo>
                    <a:pt x="64800" y="173621"/>
                  </a:lnTo>
                  <a:lnTo>
                    <a:pt x="116028" y="216419"/>
                  </a:lnTo>
                  <a:lnTo>
                    <a:pt x="136966" y="221748"/>
                  </a:lnTo>
                  <a:lnTo>
                    <a:pt x="147462" y="221532"/>
                  </a:lnTo>
                  <a:lnTo>
                    <a:pt x="165364" y="215051"/>
                  </a:lnTo>
                  <a:lnTo>
                    <a:pt x="173414" y="210048"/>
                  </a:lnTo>
                  <a:lnTo>
                    <a:pt x="213418" y="155547"/>
                  </a:lnTo>
                  <a:lnTo>
                    <a:pt x="247657" y="101304"/>
                  </a:lnTo>
                  <a:lnTo>
                    <a:pt x="276951" y="46700"/>
                  </a:lnTo>
                  <a:lnTo>
                    <a:pt x="3053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Freeform 746"/>
            <p:cNvSpPr/>
            <p:nvPr/>
          </p:nvSpPr>
          <p:spPr>
            <a:xfrm>
              <a:off x="5222135" y="16832121"/>
              <a:ext cx="210571" cy="282611"/>
            </a:xfrm>
            <a:custGeom>
              <a:avLst/>
              <a:gdLst/>
              <a:ahLst/>
              <a:cxnLst/>
              <a:rect l="0" t="0" r="0" b="0"/>
              <a:pathLst>
                <a:path w="210571" h="282611">
                  <a:moveTo>
                    <a:pt x="0" y="29926"/>
                  </a:moveTo>
                  <a:lnTo>
                    <a:pt x="0" y="87189"/>
                  </a:lnTo>
                  <a:lnTo>
                    <a:pt x="0" y="148081"/>
                  </a:lnTo>
                  <a:lnTo>
                    <a:pt x="7235" y="206340"/>
                  </a:lnTo>
                  <a:lnTo>
                    <a:pt x="9065" y="238964"/>
                  </a:lnTo>
                  <a:lnTo>
                    <a:pt x="10723" y="244155"/>
                  </a:lnTo>
                  <a:lnTo>
                    <a:pt x="12998" y="241766"/>
                  </a:lnTo>
                  <a:lnTo>
                    <a:pt x="25054" y="184726"/>
                  </a:lnTo>
                  <a:lnTo>
                    <a:pt x="35239" y="129344"/>
                  </a:lnTo>
                  <a:lnTo>
                    <a:pt x="50331" y="75041"/>
                  </a:lnTo>
                  <a:lnTo>
                    <a:pt x="74629" y="33639"/>
                  </a:lnTo>
                  <a:lnTo>
                    <a:pt x="107548" y="2583"/>
                  </a:lnTo>
                  <a:lnTo>
                    <a:pt x="117322" y="0"/>
                  </a:lnTo>
                  <a:lnTo>
                    <a:pt x="137541" y="3368"/>
                  </a:lnTo>
                  <a:lnTo>
                    <a:pt x="145506" y="8712"/>
                  </a:lnTo>
                  <a:lnTo>
                    <a:pt x="157476" y="24007"/>
                  </a:lnTo>
                  <a:lnTo>
                    <a:pt x="182146" y="82974"/>
                  </a:lnTo>
                  <a:lnTo>
                    <a:pt x="191662" y="143596"/>
                  </a:lnTo>
                  <a:lnTo>
                    <a:pt x="198938" y="206506"/>
                  </a:lnTo>
                  <a:lnTo>
                    <a:pt x="202943" y="255532"/>
                  </a:lnTo>
                  <a:lnTo>
                    <a:pt x="210570" y="282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Freeform 747"/>
            <p:cNvSpPr/>
            <p:nvPr/>
          </p:nvSpPr>
          <p:spPr>
            <a:xfrm>
              <a:off x="5546488" y="16872365"/>
              <a:ext cx="181016" cy="225180"/>
            </a:xfrm>
            <a:custGeom>
              <a:avLst/>
              <a:gdLst/>
              <a:ahLst/>
              <a:cxnLst/>
              <a:rect l="0" t="0" r="0" b="0"/>
              <a:pathLst>
                <a:path w="181016" h="225180">
                  <a:moveTo>
                    <a:pt x="149429" y="31795"/>
                  </a:moveTo>
                  <a:lnTo>
                    <a:pt x="131448" y="16155"/>
                  </a:lnTo>
                  <a:lnTo>
                    <a:pt x="114532" y="8076"/>
                  </a:lnTo>
                  <a:lnTo>
                    <a:pt x="92195" y="6826"/>
                  </a:lnTo>
                  <a:lnTo>
                    <a:pt x="79688" y="8130"/>
                  </a:lnTo>
                  <a:lnTo>
                    <a:pt x="56432" y="22058"/>
                  </a:lnTo>
                  <a:lnTo>
                    <a:pt x="35568" y="45015"/>
                  </a:lnTo>
                  <a:lnTo>
                    <a:pt x="6229" y="101174"/>
                  </a:lnTo>
                  <a:lnTo>
                    <a:pt x="1320" y="113142"/>
                  </a:lnTo>
                  <a:lnTo>
                    <a:pt x="0" y="163524"/>
                  </a:lnTo>
                  <a:lnTo>
                    <a:pt x="7018" y="206137"/>
                  </a:lnTo>
                  <a:lnTo>
                    <a:pt x="13544" y="214704"/>
                  </a:lnTo>
                  <a:lnTo>
                    <a:pt x="33274" y="224222"/>
                  </a:lnTo>
                  <a:lnTo>
                    <a:pt x="43917" y="222081"/>
                  </a:lnTo>
                  <a:lnTo>
                    <a:pt x="65100" y="207223"/>
                  </a:lnTo>
                  <a:lnTo>
                    <a:pt x="79974" y="185023"/>
                  </a:lnTo>
                  <a:lnTo>
                    <a:pt x="104148" y="127320"/>
                  </a:lnTo>
                  <a:lnTo>
                    <a:pt x="130309" y="74011"/>
                  </a:lnTo>
                  <a:lnTo>
                    <a:pt x="149222" y="18161"/>
                  </a:lnTo>
                  <a:lnTo>
                    <a:pt x="154017" y="0"/>
                  </a:lnTo>
                  <a:lnTo>
                    <a:pt x="153657" y="70"/>
                  </a:lnTo>
                  <a:lnTo>
                    <a:pt x="144675" y="42167"/>
                  </a:lnTo>
                  <a:lnTo>
                    <a:pt x="140042" y="101261"/>
                  </a:lnTo>
                  <a:lnTo>
                    <a:pt x="139126" y="161115"/>
                  </a:lnTo>
                  <a:lnTo>
                    <a:pt x="144535" y="217736"/>
                  </a:lnTo>
                  <a:lnTo>
                    <a:pt x="149676" y="223607"/>
                  </a:lnTo>
                  <a:lnTo>
                    <a:pt x="156613" y="225179"/>
                  </a:lnTo>
                  <a:lnTo>
                    <a:pt x="170169" y="221860"/>
                  </a:lnTo>
                  <a:lnTo>
                    <a:pt x="173785" y="219336"/>
                  </a:lnTo>
                  <a:lnTo>
                    <a:pt x="181015" y="210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5822635" y="16819933"/>
              <a:ext cx="115439" cy="236551"/>
            </a:xfrm>
            <a:custGeom>
              <a:avLst/>
              <a:gdLst/>
              <a:ahLst/>
              <a:cxnLst/>
              <a:rect l="0" t="0" r="0" b="0"/>
              <a:pathLst>
                <a:path w="115439" h="236551">
                  <a:moveTo>
                    <a:pt x="20681" y="63171"/>
                  </a:moveTo>
                  <a:lnTo>
                    <a:pt x="9229" y="112102"/>
                  </a:lnTo>
                  <a:lnTo>
                    <a:pt x="2470" y="163066"/>
                  </a:lnTo>
                  <a:lnTo>
                    <a:pt x="468" y="216381"/>
                  </a:lnTo>
                  <a:lnTo>
                    <a:pt x="0" y="236550"/>
                  </a:lnTo>
                  <a:lnTo>
                    <a:pt x="827" y="181169"/>
                  </a:lnTo>
                  <a:lnTo>
                    <a:pt x="11084" y="127943"/>
                  </a:lnTo>
                  <a:lnTo>
                    <a:pt x="24076" y="77293"/>
                  </a:lnTo>
                  <a:lnTo>
                    <a:pt x="37398" y="49561"/>
                  </a:lnTo>
                  <a:lnTo>
                    <a:pt x="55017" y="29435"/>
                  </a:lnTo>
                  <a:lnTo>
                    <a:pt x="11543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Freeform 749"/>
            <p:cNvSpPr/>
            <p:nvPr/>
          </p:nvSpPr>
          <p:spPr>
            <a:xfrm>
              <a:off x="6016163" y="16809405"/>
              <a:ext cx="100895" cy="231627"/>
            </a:xfrm>
            <a:custGeom>
              <a:avLst/>
              <a:gdLst/>
              <a:ahLst/>
              <a:cxnLst/>
              <a:rect l="0" t="0" r="0" b="0"/>
              <a:pathLst>
                <a:path w="100895" h="231627">
                  <a:moveTo>
                    <a:pt x="16666" y="231626"/>
                  </a:moveTo>
                  <a:lnTo>
                    <a:pt x="5488" y="220449"/>
                  </a:lnTo>
                  <a:lnTo>
                    <a:pt x="0" y="199361"/>
                  </a:lnTo>
                  <a:lnTo>
                    <a:pt x="29" y="154606"/>
                  </a:lnTo>
                  <a:lnTo>
                    <a:pt x="5762" y="123695"/>
                  </a:lnTo>
                  <a:lnTo>
                    <a:pt x="31626" y="72137"/>
                  </a:lnTo>
                  <a:lnTo>
                    <a:pt x="72016" y="21284"/>
                  </a:lnTo>
                  <a:lnTo>
                    <a:pt x="10089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Freeform 750"/>
            <p:cNvSpPr/>
            <p:nvPr/>
          </p:nvSpPr>
          <p:spPr>
            <a:xfrm>
              <a:off x="6211814" y="16810693"/>
              <a:ext cx="174874" cy="252649"/>
            </a:xfrm>
            <a:custGeom>
              <a:avLst/>
              <a:gdLst/>
              <a:ahLst/>
              <a:cxnLst/>
              <a:rect l="0" t="0" r="0" b="0"/>
              <a:pathLst>
                <a:path w="174874" h="252649">
                  <a:moveTo>
                    <a:pt x="52642" y="9240"/>
                  </a:moveTo>
                  <a:lnTo>
                    <a:pt x="25131" y="63114"/>
                  </a:lnTo>
                  <a:lnTo>
                    <a:pt x="7093" y="114686"/>
                  </a:lnTo>
                  <a:lnTo>
                    <a:pt x="2571" y="172312"/>
                  </a:lnTo>
                  <a:lnTo>
                    <a:pt x="9990" y="213404"/>
                  </a:lnTo>
                  <a:lnTo>
                    <a:pt x="20428" y="232952"/>
                  </a:lnTo>
                  <a:lnTo>
                    <a:pt x="35985" y="246319"/>
                  </a:lnTo>
                  <a:lnTo>
                    <a:pt x="45047" y="251520"/>
                  </a:lnTo>
                  <a:lnTo>
                    <a:pt x="54598" y="252648"/>
                  </a:lnTo>
                  <a:lnTo>
                    <a:pt x="74569" y="247663"/>
                  </a:lnTo>
                  <a:lnTo>
                    <a:pt x="111131" y="226114"/>
                  </a:lnTo>
                  <a:lnTo>
                    <a:pt x="128550" y="207403"/>
                  </a:lnTo>
                  <a:lnTo>
                    <a:pt x="154854" y="155619"/>
                  </a:lnTo>
                  <a:lnTo>
                    <a:pt x="173005" y="102365"/>
                  </a:lnTo>
                  <a:lnTo>
                    <a:pt x="174873" y="51261"/>
                  </a:lnTo>
                  <a:lnTo>
                    <a:pt x="167018" y="24407"/>
                  </a:lnTo>
                  <a:lnTo>
                    <a:pt x="159309" y="14672"/>
                  </a:lnTo>
                  <a:lnTo>
                    <a:pt x="138264" y="735"/>
                  </a:lnTo>
                  <a:lnTo>
                    <a:pt x="110194" y="0"/>
                  </a:lnTo>
                  <a:lnTo>
                    <a:pt x="50103" y="18594"/>
                  </a:lnTo>
                  <a:lnTo>
                    <a:pt x="0" y="408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Freeform 751"/>
            <p:cNvSpPr/>
            <p:nvPr/>
          </p:nvSpPr>
          <p:spPr>
            <a:xfrm>
              <a:off x="6517140" y="16767290"/>
              <a:ext cx="354860" cy="293383"/>
            </a:xfrm>
            <a:custGeom>
              <a:avLst/>
              <a:gdLst/>
              <a:ahLst/>
              <a:cxnLst/>
              <a:rect l="0" t="0" r="0" b="0"/>
              <a:pathLst>
                <a:path w="354860" h="293383">
                  <a:moveTo>
                    <a:pt x="0" y="63171"/>
                  </a:moveTo>
                  <a:lnTo>
                    <a:pt x="0" y="117317"/>
                  </a:lnTo>
                  <a:lnTo>
                    <a:pt x="0" y="172264"/>
                  </a:lnTo>
                  <a:lnTo>
                    <a:pt x="0" y="225346"/>
                  </a:lnTo>
                  <a:lnTo>
                    <a:pt x="11179" y="268762"/>
                  </a:lnTo>
                  <a:lnTo>
                    <a:pt x="26025" y="286347"/>
                  </a:lnTo>
                  <a:lnTo>
                    <a:pt x="34897" y="292673"/>
                  </a:lnTo>
                  <a:lnTo>
                    <a:pt x="43153" y="293382"/>
                  </a:lnTo>
                  <a:lnTo>
                    <a:pt x="50996" y="290343"/>
                  </a:lnTo>
                  <a:lnTo>
                    <a:pt x="67119" y="275271"/>
                  </a:lnTo>
                  <a:lnTo>
                    <a:pt x="93587" y="235071"/>
                  </a:lnTo>
                  <a:lnTo>
                    <a:pt x="114196" y="182091"/>
                  </a:lnTo>
                  <a:lnTo>
                    <a:pt x="135121" y="131894"/>
                  </a:lnTo>
                  <a:lnTo>
                    <a:pt x="149350" y="85224"/>
                  </a:lnTo>
                  <a:lnTo>
                    <a:pt x="154549" y="77872"/>
                  </a:lnTo>
                  <a:lnTo>
                    <a:pt x="160354" y="76482"/>
                  </a:lnTo>
                  <a:lnTo>
                    <a:pt x="166564" y="79065"/>
                  </a:lnTo>
                  <a:lnTo>
                    <a:pt x="170704" y="87805"/>
                  </a:lnTo>
                  <a:lnTo>
                    <a:pt x="180469" y="142906"/>
                  </a:lnTo>
                  <a:lnTo>
                    <a:pt x="193316" y="194216"/>
                  </a:lnTo>
                  <a:lnTo>
                    <a:pt x="209227" y="235491"/>
                  </a:lnTo>
                  <a:lnTo>
                    <a:pt x="234349" y="266177"/>
                  </a:lnTo>
                  <a:lnTo>
                    <a:pt x="257013" y="276229"/>
                  </a:lnTo>
                  <a:lnTo>
                    <a:pt x="269609" y="278910"/>
                  </a:lnTo>
                  <a:lnTo>
                    <a:pt x="292961" y="275648"/>
                  </a:lnTo>
                  <a:lnTo>
                    <a:pt x="304103" y="271503"/>
                  </a:lnTo>
                  <a:lnTo>
                    <a:pt x="322719" y="254420"/>
                  </a:lnTo>
                  <a:lnTo>
                    <a:pt x="337623" y="228890"/>
                  </a:lnTo>
                  <a:lnTo>
                    <a:pt x="351421" y="175054"/>
                  </a:lnTo>
                  <a:lnTo>
                    <a:pt x="354859" y="118158"/>
                  </a:lnTo>
                  <a:lnTo>
                    <a:pt x="346133" y="62596"/>
                  </a:lnTo>
                  <a:lnTo>
                    <a:pt x="3263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Freeform 752"/>
            <p:cNvSpPr/>
            <p:nvPr/>
          </p:nvSpPr>
          <p:spPr>
            <a:xfrm>
              <a:off x="7443648" y="16725176"/>
              <a:ext cx="1" cy="210571"/>
            </a:xfrm>
            <a:custGeom>
              <a:avLst/>
              <a:gdLst/>
              <a:ahLst/>
              <a:cxnLst/>
              <a:rect l="0" t="0" r="0" b="0"/>
              <a:pathLst>
                <a:path w="1" h="210571">
                  <a:moveTo>
                    <a:pt x="0" y="0"/>
                  </a:moveTo>
                  <a:lnTo>
                    <a:pt x="0" y="52051"/>
                  </a:lnTo>
                  <a:lnTo>
                    <a:pt x="0" y="105110"/>
                  </a:lnTo>
                  <a:lnTo>
                    <a:pt x="0" y="154756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Freeform 753"/>
            <p:cNvSpPr/>
            <p:nvPr/>
          </p:nvSpPr>
          <p:spPr>
            <a:xfrm>
              <a:off x="7464705" y="16577777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Freeform 754"/>
            <p:cNvSpPr/>
            <p:nvPr/>
          </p:nvSpPr>
          <p:spPr>
            <a:xfrm>
              <a:off x="7612538" y="16661146"/>
              <a:ext cx="199609" cy="243015"/>
            </a:xfrm>
            <a:custGeom>
              <a:avLst/>
              <a:gdLst/>
              <a:ahLst/>
              <a:cxnLst/>
              <a:rect l="0" t="0" r="0" b="0"/>
              <a:pathLst>
                <a:path w="199609" h="243015">
                  <a:moveTo>
                    <a:pt x="10094" y="232486"/>
                  </a:moveTo>
                  <a:lnTo>
                    <a:pt x="1761" y="195010"/>
                  </a:lnTo>
                  <a:lnTo>
                    <a:pt x="0" y="132406"/>
                  </a:lnTo>
                  <a:lnTo>
                    <a:pt x="10873" y="84161"/>
                  </a:lnTo>
                  <a:lnTo>
                    <a:pt x="28913" y="51408"/>
                  </a:lnTo>
                  <a:lnTo>
                    <a:pt x="54665" y="21296"/>
                  </a:lnTo>
                  <a:lnTo>
                    <a:pt x="90111" y="1325"/>
                  </a:lnTo>
                  <a:lnTo>
                    <a:pt x="102043" y="0"/>
                  </a:lnTo>
                  <a:lnTo>
                    <a:pt x="124660" y="4767"/>
                  </a:lnTo>
                  <a:lnTo>
                    <a:pt x="151535" y="20605"/>
                  </a:lnTo>
                  <a:lnTo>
                    <a:pt x="174315" y="56883"/>
                  </a:lnTo>
                  <a:lnTo>
                    <a:pt x="187332" y="111968"/>
                  </a:lnTo>
                  <a:lnTo>
                    <a:pt x="196836" y="164097"/>
                  </a:lnTo>
                  <a:lnTo>
                    <a:pt x="198786" y="206764"/>
                  </a:lnTo>
                  <a:lnTo>
                    <a:pt x="199608" y="2430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Freeform 755"/>
            <p:cNvSpPr/>
            <p:nvPr/>
          </p:nvSpPr>
          <p:spPr>
            <a:xfrm>
              <a:off x="7938488" y="16419850"/>
              <a:ext cx="10529" cy="442198"/>
            </a:xfrm>
            <a:custGeom>
              <a:avLst/>
              <a:gdLst/>
              <a:ahLst/>
              <a:cxnLst/>
              <a:rect l="0" t="0" r="0" b="0"/>
              <a:pathLst>
                <a:path w="10529" h="442198">
                  <a:moveTo>
                    <a:pt x="0" y="0"/>
                  </a:moveTo>
                  <a:lnTo>
                    <a:pt x="8332" y="55169"/>
                  </a:lnTo>
                  <a:lnTo>
                    <a:pt x="9877" y="113443"/>
                  </a:lnTo>
                  <a:lnTo>
                    <a:pt x="7215" y="164634"/>
                  </a:lnTo>
                  <a:lnTo>
                    <a:pt x="2137" y="212556"/>
                  </a:lnTo>
                  <a:lnTo>
                    <a:pt x="633" y="263801"/>
                  </a:lnTo>
                  <a:lnTo>
                    <a:pt x="187" y="312908"/>
                  </a:lnTo>
                  <a:lnTo>
                    <a:pt x="55" y="363335"/>
                  </a:lnTo>
                  <a:lnTo>
                    <a:pt x="3135" y="410251"/>
                  </a:lnTo>
                  <a:lnTo>
                    <a:pt x="10528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Freeform 756"/>
            <p:cNvSpPr/>
            <p:nvPr/>
          </p:nvSpPr>
          <p:spPr>
            <a:xfrm>
              <a:off x="7875316" y="16593765"/>
              <a:ext cx="347442" cy="281347"/>
            </a:xfrm>
            <a:custGeom>
              <a:avLst/>
              <a:gdLst/>
              <a:ahLst/>
              <a:cxnLst/>
              <a:rect l="0" t="0" r="0" b="0"/>
              <a:pathLst>
                <a:path w="347442" h="281347">
                  <a:moveTo>
                    <a:pt x="0" y="99825"/>
                  </a:moveTo>
                  <a:lnTo>
                    <a:pt x="11179" y="116593"/>
                  </a:lnTo>
                  <a:lnTo>
                    <a:pt x="40487" y="138200"/>
                  </a:lnTo>
                  <a:lnTo>
                    <a:pt x="84396" y="153830"/>
                  </a:lnTo>
                  <a:lnTo>
                    <a:pt x="140040" y="154692"/>
                  </a:lnTo>
                  <a:lnTo>
                    <a:pt x="196508" y="143331"/>
                  </a:lnTo>
                  <a:lnTo>
                    <a:pt x="257808" y="107533"/>
                  </a:lnTo>
                  <a:lnTo>
                    <a:pt x="311255" y="61590"/>
                  </a:lnTo>
                  <a:lnTo>
                    <a:pt x="327491" y="34684"/>
                  </a:lnTo>
                  <a:lnTo>
                    <a:pt x="328292" y="24813"/>
                  </a:lnTo>
                  <a:lnTo>
                    <a:pt x="322943" y="4485"/>
                  </a:lnTo>
                  <a:lnTo>
                    <a:pt x="314731" y="0"/>
                  </a:lnTo>
                  <a:lnTo>
                    <a:pt x="290010" y="1258"/>
                  </a:lnTo>
                  <a:lnTo>
                    <a:pt x="268884" y="9614"/>
                  </a:lnTo>
                  <a:lnTo>
                    <a:pt x="251695" y="22297"/>
                  </a:lnTo>
                  <a:lnTo>
                    <a:pt x="208452" y="72122"/>
                  </a:lnTo>
                  <a:lnTo>
                    <a:pt x="186649" y="121393"/>
                  </a:lnTo>
                  <a:lnTo>
                    <a:pt x="181256" y="169387"/>
                  </a:lnTo>
                  <a:lnTo>
                    <a:pt x="190836" y="222472"/>
                  </a:lnTo>
                  <a:lnTo>
                    <a:pt x="208493" y="258478"/>
                  </a:lnTo>
                  <a:lnTo>
                    <a:pt x="224855" y="272894"/>
                  </a:lnTo>
                  <a:lnTo>
                    <a:pt x="234131" y="278376"/>
                  </a:lnTo>
                  <a:lnTo>
                    <a:pt x="256916" y="281346"/>
                  </a:lnTo>
                  <a:lnTo>
                    <a:pt x="280302" y="277597"/>
                  </a:lnTo>
                  <a:lnTo>
                    <a:pt x="306621" y="262335"/>
                  </a:lnTo>
                  <a:lnTo>
                    <a:pt x="347441" y="2261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Freeform 757"/>
            <p:cNvSpPr/>
            <p:nvPr/>
          </p:nvSpPr>
          <p:spPr>
            <a:xfrm>
              <a:off x="8317513" y="16556720"/>
              <a:ext cx="136872" cy="265157"/>
            </a:xfrm>
            <a:custGeom>
              <a:avLst/>
              <a:gdLst/>
              <a:ahLst/>
              <a:cxnLst/>
              <a:rect l="0" t="0" r="0" b="0"/>
              <a:pathLst>
                <a:path w="136872" h="265157">
                  <a:moveTo>
                    <a:pt x="0" y="42115"/>
                  </a:moveTo>
                  <a:lnTo>
                    <a:pt x="0" y="86481"/>
                  </a:lnTo>
                  <a:lnTo>
                    <a:pt x="1170" y="148718"/>
                  </a:lnTo>
                  <a:lnTo>
                    <a:pt x="5590" y="195168"/>
                  </a:lnTo>
                  <a:lnTo>
                    <a:pt x="9066" y="256181"/>
                  </a:lnTo>
                  <a:lnTo>
                    <a:pt x="9554" y="264374"/>
                  </a:lnTo>
                  <a:lnTo>
                    <a:pt x="9879" y="265156"/>
                  </a:lnTo>
                  <a:lnTo>
                    <a:pt x="11613" y="207404"/>
                  </a:lnTo>
                  <a:lnTo>
                    <a:pt x="18845" y="156263"/>
                  </a:lnTo>
                  <a:lnTo>
                    <a:pt x="26640" y="112201"/>
                  </a:lnTo>
                  <a:lnTo>
                    <a:pt x="50236" y="56088"/>
                  </a:lnTo>
                  <a:lnTo>
                    <a:pt x="69901" y="36236"/>
                  </a:lnTo>
                  <a:lnTo>
                    <a:pt x="127179" y="4452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Freeform 758"/>
            <p:cNvSpPr/>
            <p:nvPr/>
          </p:nvSpPr>
          <p:spPr>
            <a:xfrm>
              <a:off x="8507429" y="16629410"/>
              <a:ext cx="175114" cy="396391"/>
            </a:xfrm>
            <a:custGeom>
              <a:avLst/>
              <a:gdLst/>
              <a:ahLst/>
              <a:cxnLst/>
              <a:rect l="0" t="0" r="0" b="0"/>
              <a:pathLst>
                <a:path w="175114" h="396391">
                  <a:moveTo>
                    <a:pt x="41711" y="32596"/>
                  </a:moveTo>
                  <a:lnTo>
                    <a:pt x="41711" y="86740"/>
                  </a:lnTo>
                  <a:lnTo>
                    <a:pt x="41711" y="137156"/>
                  </a:lnTo>
                  <a:lnTo>
                    <a:pt x="41711" y="197716"/>
                  </a:lnTo>
                  <a:lnTo>
                    <a:pt x="41711" y="249586"/>
                  </a:lnTo>
                  <a:lnTo>
                    <a:pt x="41711" y="309035"/>
                  </a:lnTo>
                  <a:lnTo>
                    <a:pt x="34475" y="359772"/>
                  </a:lnTo>
                  <a:lnTo>
                    <a:pt x="30988" y="396390"/>
                  </a:lnTo>
                  <a:lnTo>
                    <a:pt x="28714" y="395616"/>
                  </a:lnTo>
                  <a:lnTo>
                    <a:pt x="9908" y="335592"/>
                  </a:lnTo>
                  <a:lnTo>
                    <a:pt x="1635" y="281310"/>
                  </a:lnTo>
                  <a:lnTo>
                    <a:pt x="0" y="218292"/>
                  </a:lnTo>
                  <a:lnTo>
                    <a:pt x="2797" y="159570"/>
                  </a:lnTo>
                  <a:lnTo>
                    <a:pt x="14267" y="102911"/>
                  </a:lnTo>
                  <a:lnTo>
                    <a:pt x="35529" y="55119"/>
                  </a:lnTo>
                  <a:lnTo>
                    <a:pt x="57292" y="30517"/>
                  </a:lnTo>
                  <a:lnTo>
                    <a:pt x="82561" y="12956"/>
                  </a:lnTo>
                  <a:lnTo>
                    <a:pt x="109389" y="1249"/>
                  </a:lnTo>
                  <a:lnTo>
                    <a:pt x="121925" y="0"/>
                  </a:lnTo>
                  <a:lnTo>
                    <a:pt x="145212" y="4851"/>
                  </a:lnTo>
                  <a:lnTo>
                    <a:pt x="153996" y="12929"/>
                  </a:lnTo>
                  <a:lnTo>
                    <a:pt x="166875" y="37503"/>
                  </a:lnTo>
                  <a:lnTo>
                    <a:pt x="175113" y="84223"/>
                  </a:lnTo>
                  <a:lnTo>
                    <a:pt x="166376" y="135109"/>
                  </a:lnTo>
                  <a:lnTo>
                    <a:pt x="143380" y="181643"/>
                  </a:lnTo>
                  <a:lnTo>
                    <a:pt x="124332" y="201395"/>
                  </a:lnTo>
                  <a:lnTo>
                    <a:pt x="114339" y="208299"/>
                  </a:lnTo>
                  <a:lnTo>
                    <a:pt x="104168" y="210564"/>
                  </a:lnTo>
                  <a:lnTo>
                    <a:pt x="83508" y="206838"/>
                  </a:lnTo>
                  <a:lnTo>
                    <a:pt x="41711" y="1799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Freeform 759"/>
            <p:cNvSpPr/>
            <p:nvPr/>
          </p:nvSpPr>
          <p:spPr>
            <a:xfrm>
              <a:off x="8750645" y="16556709"/>
              <a:ext cx="320146" cy="265822"/>
            </a:xfrm>
            <a:custGeom>
              <a:avLst/>
              <a:gdLst/>
              <a:ahLst/>
              <a:cxnLst/>
              <a:rect l="0" t="0" r="0" b="0"/>
              <a:pathLst>
                <a:path w="320146" h="265822">
                  <a:moveTo>
                    <a:pt x="9065" y="210581"/>
                  </a:moveTo>
                  <a:lnTo>
                    <a:pt x="5946" y="253273"/>
                  </a:lnTo>
                  <a:lnTo>
                    <a:pt x="3476" y="263610"/>
                  </a:lnTo>
                  <a:lnTo>
                    <a:pt x="1829" y="265821"/>
                  </a:lnTo>
                  <a:lnTo>
                    <a:pt x="0" y="255798"/>
                  </a:lnTo>
                  <a:lnTo>
                    <a:pt x="7231" y="204003"/>
                  </a:lnTo>
                  <a:lnTo>
                    <a:pt x="19924" y="150618"/>
                  </a:lnTo>
                  <a:lnTo>
                    <a:pt x="39286" y="100341"/>
                  </a:lnTo>
                  <a:lnTo>
                    <a:pt x="55252" y="82427"/>
                  </a:lnTo>
                  <a:lnTo>
                    <a:pt x="64423" y="76012"/>
                  </a:lnTo>
                  <a:lnTo>
                    <a:pt x="83972" y="72003"/>
                  </a:lnTo>
                  <a:lnTo>
                    <a:pt x="104358" y="75293"/>
                  </a:lnTo>
                  <a:lnTo>
                    <a:pt x="125117" y="84553"/>
                  </a:lnTo>
                  <a:lnTo>
                    <a:pt x="188071" y="141311"/>
                  </a:lnTo>
                  <a:lnTo>
                    <a:pt x="219642" y="158601"/>
                  </a:lnTo>
                  <a:lnTo>
                    <a:pt x="240695" y="160962"/>
                  </a:lnTo>
                  <a:lnTo>
                    <a:pt x="251223" y="159954"/>
                  </a:lnTo>
                  <a:lnTo>
                    <a:pt x="272279" y="149477"/>
                  </a:lnTo>
                  <a:lnTo>
                    <a:pt x="292165" y="131951"/>
                  </a:lnTo>
                  <a:lnTo>
                    <a:pt x="308802" y="108564"/>
                  </a:lnTo>
                  <a:lnTo>
                    <a:pt x="320145" y="69090"/>
                  </a:lnTo>
                  <a:lnTo>
                    <a:pt x="317916" y="33348"/>
                  </a:lnTo>
                  <a:lnTo>
                    <a:pt x="309719" y="14438"/>
                  </a:lnTo>
                  <a:lnTo>
                    <a:pt x="304257" y="6119"/>
                  </a:lnTo>
                  <a:lnTo>
                    <a:pt x="297107" y="1744"/>
                  </a:lnTo>
                  <a:lnTo>
                    <a:pt x="279804" y="0"/>
                  </a:lnTo>
                  <a:lnTo>
                    <a:pt x="244742" y="16775"/>
                  </a:lnTo>
                  <a:lnTo>
                    <a:pt x="215896" y="38385"/>
                  </a:lnTo>
                  <a:lnTo>
                    <a:pt x="186942" y="76372"/>
                  </a:lnTo>
                  <a:lnTo>
                    <a:pt x="167315" y="124673"/>
                  </a:lnTo>
                  <a:lnTo>
                    <a:pt x="165269" y="176028"/>
                  </a:lnTo>
                  <a:lnTo>
                    <a:pt x="177660" y="222699"/>
                  </a:lnTo>
                  <a:lnTo>
                    <a:pt x="192790" y="242483"/>
                  </a:lnTo>
                  <a:lnTo>
                    <a:pt x="201739" y="249397"/>
                  </a:lnTo>
                  <a:lnTo>
                    <a:pt x="227279" y="253959"/>
                  </a:lnTo>
                  <a:lnTo>
                    <a:pt x="254619" y="250918"/>
                  </a:lnTo>
                  <a:lnTo>
                    <a:pt x="293335" y="2316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Freeform 760"/>
            <p:cNvSpPr/>
            <p:nvPr/>
          </p:nvSpPr>
          <p:spPr>
            <a:xfrm>
              <a:off x="9149265" y="16346150"/>
              <a:ext cx="52643" cy="515898"/>
            </a:xfrm>
            <a:custGeom>
              <a:avLst/>
              <a:gdLst/>
              <a:ahLst/>
              <a:cxnLst/>
              <a:rect l="0" t="0" r="0" b="0"/>
              <a:pathLst>
                <a:path w="52643" h="515898">
                  <a:moveTo>
                    <a:pt x="52642" y="0"/>
                  </a:moveTo>
                  <a:lnTo>
                    <a:pt x="52642" y="62478"/>
                  </a:lnTo>
                  <a:lnTo>
                    <a:pt x="52642" y="124775"/>
                  </a:lnTo>
                  <a:lnTo>
                    <a:pt x="45406" y="186171"/>
                  </a:lnTo>
                  <a:lnTo>
                    <a:pt x="41919" y="236227"/>
                  </a:lnTo>
                  <a:lnTo>
                    <a:pt x="35167" y="288103"/>
                  </a:lnTo>
                  <a:lnTo>
                    <a:pt x="31477" y="339348"/>
                  </a:lnTo>
                  <a:lnTo>
                    <a:pt x="23494" y="387029"/>
                  </a:lnTo>
                  <a:lnTo>
                    <a:pt x="14890" y="442230"/>
                  </a:lnTo>
                  <a:lnTo>
                    <a:pt x="8270" y="494630"/>
                  </a:lnTo>
                  <a:lnTo>
                    <a:pt x="0" y="515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Freeform 761"/>
            <p:cNvSpPr/>
            <p:nvPr/>
          </p:nvSpPr>
          <p:spPr>
            <a:xfrm>
              <a:off x="9138736" y="16598835"/>
              <a:ext cx="52644" cy="31587"/>
            </a:xfrm>
            <a:custGeom>
              <a:avLst/>
              <a:gdLst/>
              <a:ahLst/>
              <a:cxnLst/>
              <a:rect l="0" t="0" r="0" b="0"/>
              <a:pathLst>
                <a:path w="52644" h="31587">
                  <a:moveTo>
                    <a:pt x="0" y="0"/>
                  </a:moveTo>
                  <a:lnTo>
                    <a:pt x="52643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Freeform 762"/>
            <p:cNvSpPr/>
            <p:nvPr/>
          </p:nvSpPr>
          <p:spPr>
            <a:xfrm>
              <a:off x="9320037" y="16568288"/>
              <a:ext cx="197726" cy="240307"/>
            </a:xfrm>
            <a:custGeom>
              <a:avLst/>
              <a:gdLst/>
              <a:ahLst/>
              <a:cxnLst/>
              <a:rect l="0" t="0" r="0" b="0"/>
              <a:pathLst>
                <a:path w="197726" h="240307">
                  <a:moveTo>
                    <a:pt x="81912" y="62133"/>
                  </a:moveTo>
                  <a:lnTo>
                    <a:pt x="116809" y="32823"/>
                  </a:lnTo>
                  <a:lnTo>
                    <a:pt x="120384" y="26215"/>
                  </a:lnTo>
                  <a:lnTo>
                    <a:pt x="120429" y="19470"/>
                  </a:lnTo>
                  <a:lnTo>
                    <a:pt x="118118" y="12635"/>
                  </a:lnTo>
                  <a:lnTo>
                    <a:pt x="111898" y="10416"/>
                  </a:lnTo>
                  <a:lnTo>
                    <a:pt x="92509" y="14190"/>
                  </a:lnTo>
                  <a:lnTo>
                    <a:pt x="71414" y="29907"/>
                  </a:lnTo>
                  <a:lnTo>
                    <a:pt x="28320" y="75868"/>
                  </a:lnTo>
                  <a:lnTo>
                    <a:pt x="5502" y="125726"/>
                  </a:lnTo>
                  <a:lnTo>
                    <a:pt x="0" y="168191"/>
                  </a:lnTo>
                  <a:lnTo>
                    <a:pt x="3959" y="212230"/>
                  </a:lnTo>
                  <a:lnTo>
                    <a:pt x="8887" y="223030"/>
                  </a:lnTo>
                  <a:lnTo>
                    <a:pt x="23720" y="238147"/>
                  </a:lnTo>
                  <a:lnTo>
                    <a:pt x="32589" y="240306"/>
                  </a:lnTo>
                  <a:lnTo>
                    <a:pt x="51801" y="236468"/>
                  </a:lnTo>
                  <a:lnTo>
                    <a:pt x="68919" y="220721"/>
                  </a:lnTo>
                  <a:lnTo>
                    <a:pt x="93383" y="178076"/>
                  </a:lnTo>
                  <a:lnTo>
                    <a:pt x="111307" y="129631"/>
                  </a:lnTo>
                  <a:lnTo>
                    <a:pt x="128749" y="73256"/>
                  </a:lnTo>
                  <a:lnTo>
                    <a:pt x="131664" y="27474"/>
                  </a:lnTo>
                  <a:lnTo>
                    <a:pt x="128200" y="2274"/>
                  </a:lnTo>
                  <a:lnTo>
                    <a:pt x="126809" y="0"/>
                  </a:lnTo>
                  <a:lnTo>
                    <a:pt x="124392" y="53314"/>
                  </a:lnTo>
                  <a:lnTo>
                    <a:pt x="125267" y="112080"/>
                  </a:lnTo>
                  <a:lnTo>
                    <a:pt x="133622" y="160509"/>
                  </a:lnTo>
                  <a:lnTo>
                    <a:pt x="144279" y="190474"/>
                  </a:lnTo>
                  <a:lnTo>
                    <a:pt x="159933" y="210031"/>
                  </a:lnTo>
                  <a:lnTo>
                    <a:pt x="176249" y="220281"/>
                  </a:lnTo>
                  <a:lnTo>
                    <a:pt x="182239" y="221377"/>
                  </a:lnTo>
                  <a:lnTo>
                    <a:pt x="197725" y="2200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Freeform 763"/>
            <p:cNvSpPr/>
            <p:nvPr/>
          </p:nvSpPr>
          <p:spPr>
            <a:xfrm>
              <a:off x="9581222" y="16409321"/>
              <a:ext cx="10241" cy="347442"/>
            </a:xfrm>
            <a:custGeom>
              <a:avLst/>
              <a:gdLst/>
              <a:ahLst/>
              <a:cxnLst/>
              <a:rect l="0" t="0" r="0" b="0"/>
              <a:pathLst>
                <a:path w="10241" h="347442">
                  <a:moveTo>
                    <a:pt x="10240" y="0"/>
                  </a:moveTo>
                  <a:lnTo>
                    <a:pt x="10240" y="52051"/>
                  </a:lnTo>
                  <a:lnTo>
                    <a:pt x="7120" y="101989"/>
                  </a:lnTo>
                  <a:lnTo>
                    <a:pt x="1906" y="155781"/>
                  </a:lnTo>
                  <a:lnTo>
                    <a:pt x="687" y="199088"/>
                  </a:lnTo>
                  <a:lnTo>
                    <a:pt x="0" y="260590"/>
                  </a:lnTo>
                  <a:lnTo>
                    <a:pt x="2888" y="318239"/>
                  </a:lnTo>
                  <a:lnTo>
                    <a:pt x="1024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Freeform 764"/>
            <p:cNvSpPr/>
            <p:nvPr/>
          </p:nvSpPr>
          <p:spPr>
            <a:xfrm>
              <a:off x="9528290" y="16493550"/>
              <a:ext cx="136872" cy="105286"/>
            </a:xfrm>
            <a:custGeom>
              <a:avLst/>
              <a:gdLst/>
              <a:ahLst/>
              <a:cxnLst/>
              <a:rect l="0" t="0" r="0" b="0"/>
              <a:pathLst>
                <a:path w="136872" h="105286">
                  <a:moveTo>
                    <a:pt x="136871" y="0"/>
                  </a:moveTo>
                  <a:lnTo>
                    <a:pt x="78308" y="49496"/>
                  </a:lnTo>
                  <a:lnTo>
                    <a:pt x="16010" y="95947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Freeform 765"/>
            <p:cNvSpPr/>
            <p:nvPr/>
          </p:nvSpPr>
          <p:spPr>
            <a:xfrm>
              <a:off x="9686218" y="16556720"/>
              <a:ext cx="16595" cy="221100"/>
            </a:xfrm>
            <a:custGeom>
              <a:avLst/>
              <a:gdLst/>
              <a:ahLst/>
              <a:cxnLst/>
              <a:rect l="0" t="0" r="0" b="0"/>
              <a:pathLst>
                <a:path w="16595" h="221100">
                  <a:moveTo>
                    <a:pt x="10529" y="0"/>
                  </a:moveTo>
                  <a:lnTo>
                    <a:pt x="13648" y="59357"/>
                  </a:lnTo>
                  <a:lnTo>
                    <a:pt x="16594" y="82533"/>
                  </a:lnTo>
                  <a:lnTo>
                    <a:pt x="12074" y="132246"/>
                  </a:lnTo>
                  <a:lnTo>
                    <a:pt x="3497" y="195706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Freeform 766"/>
            <p:cNvSpPr/>
            <p:nvPr/>
          </p:nvSpPr>
          <p:spPr>
            <a:xfrm>
              <a:off x="9793400" y="16567249"/>
              <a:ext cx="101061" cy="188861"/>
            </a:xfrm>
            <a:custGeom>
              <a:avLst/>
              <a:gdLst/>
              <a:ahLst/>
              <a:cxnLst/>
              <a:rect l="0" t="0" r="0" b="0"/>
              <a:pathLst>
                <a:path w="101061" h="188861">
                  <a:moveTo>
                    <a:pt x="19160" y="0"/>
                  </a:moveTo>
                  <a:lnTo>
                    <a:pt x="16040" y="42692"/>
                  </a:lnTo>
                  <a:lnTo>
                    <a:pt x="4506" y="101110"/>
                  </a:lnTo>
                  <a:lnTo>
                    <a:pt x="0" y="148631"/>
                  </a:lnTo>
                  <a:lnTo>
                    <a:pt x="5186" y="171732"/>
                  </a:lnTo>
                  <a:lnTo>
                    <a:pt x="9843" y="181169"/>
                  </a:lnTo>
                  <a:lnTo>
                    <a:pt x="17628" y="186290"/>
                  </a:lnTo>
                  <a:lnTo>
                    <a:pt x="38756" y="188860"/>
                  </a:lnTo>
                  <a:lnTo>
                    <a:pt x="48602" y="185567"/>
                  </a:lnTo>
                  <a:lnTo>
                    <a:pt x="65780" y="172552"/>
                  </a:lnTo>
                  <a:lnTo>
                    <a:pt x="83017" y="145492"/>
                  </a:lnTo>
                  <a:lnTo>
                    <a:pt x="98150" y="82032"/>
                  </a:lnTo>
                  <a:lnTo>
                    <a:pt x="101060" y="51276"/>
                  </a:lnTo>
                  <a:lnTo>
                    <a:pt x="96114" y="28248"/>
                  </a:lnTo>
                  <a:lnTo>
                    <a:pt x="91520" y="18833"/>
                  </a:lnTo>
                  <a:lnTo>
                    <a:pt x="84947" y="12554"/>
                  </a:lnTo>
                  <a:lnTo>
                    <a:pt x="507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Freeform 767"/>
            <p:cNvSpPr/>
            <p:nvPr/>
          </p:nvSpPr>
          <p:spPr>
            <a:xfrm>
              <a:off x="9930657" y="16522943"/>
              <a:ext cx="137691" cy="170648"/>
            </a:xfrm>
            <a:custGeom>
              <a:avLst/>
              <a:gdLst/>
              <a:ahLst/>
              <a:cxnLst/>
              <a:rect l="0" t="0" r="0" b="0"/>
              <a:pathLst>
                <a:path w="137691" h="170648">
                  <a:moveTo>
                    <a:pt x="50359" y="170647"/>
                  </a:moveTo>
                  <a:lnTo>
                    <a:pt x="33591" y="165059"/>
                  </a:lnTo>
                  <a:lnTo>
                    <a:pt x="27482" y="158732"/>
                  </a:lnTo>
                  <a:lnTo>
                    <a:pt x="9273" y="114958"/>
                  </a:lnTo>
                  <a:lnTo>
                    <a:pt x="0" y="61251"/>
                  </a:lnTo>
                  <a:lnTo>
                    <a:pt x="4970" y="36629"/>
                  </a:lnTo>
                  <a:lnTo>
                    <a:pt x="9571" y="25149"/>
                  </a:lnTo>
                  <a:lnTo>
                    <a:pt x="24042" y="9276"/>
                  </a:lnTo>
                  <a:lnTo>
                    <a:pt x="32815" y="3405"/>
                  </a:lnTo>
                  <a:lnTo>
                    <a:pt x="51920" y="0"/>
                  </a:lnTo>
                  <a:lnTo>
                    <a:pt x="61928" y="731"/>
                  </a:lnTo>
                  <a:lnTo>
                    <a:pt x="82407" y="10901"/>
                  </a:lnTo>
                  <a:lnTo>
                    <a:pt x="102037" y="28289"/>
                  </a:lnTo>
                  <a:lnTo>
                    <a:pt x="130584" y="74463"/>
                  </a:lnTo>
                  <a:lnTo>
                    <a:pt x="135428" y="85468"/>
                  </a:lnTo>
                  <a:lnTo>
                    <a:pt x="137690" y="107054"/>
                  </a:lnTo>
                  <a:lnTo>
                    <a:pt x="134587" y="1601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0" name="Freeform 769"/>
          <p:cNvSpPr/>
          <p:nvPr/>
        </p:nvSpPr>
        <p:spPr>
          <a:xfrm>
            <a:off x="4748352" y="12897265"/>
            <a:ext cx="3253307" cy="121881"/>
          </a:xfrm>
          <a:custGeom>
            <a:avLst/>
            <a:gdLst/>
            <a:ahLst/>
            <a:cxnLst/>
            <a:rect l="0" t="0" r="0" b="0"/>
            <a:pathLst>
              <a:path w="3253307" h="121881">
                <a:moveTo>
                  <a:pt x="3253306" y="6067"/>
                </a:moveTo>
                <a:lnTo>
                  <a:pt x="3211278" y="0"/>
                </a:lnTo>
                <a:lnTo>
                  <a:pt x="3149771" y="4523"/>
                </a:lnTo>
                <a:lnTo>
                  <a:pt x="3086626" y="5762"/>
                </a:lnTo>
                <a:lnTo>
                  <a:pt x="3029615" y="5978"/>
                </a:lnTo>
                <a:lnTo>
                  <a:pt x="2973859" y="6040"/>
                </a:lnTo>
                <a:lnTo>
                  <a:pt x="2914704" y="6059"/>
                </a:lnTo>
                <a:lnTo>
                  <a:pt x="2852723" y="6064"/>
                </a:lnTo>
                <a:lnTo>
                  <a:pt x="2789904" y="11656"/>
                </a:lnTo>
                <a:lnTo>
                  <a:pt x="2744753" y="14400"/>
                </a:lnTo>
                <a:lnTo>
                  <a:pt x="2697390" y="15620"/>
                </a:lnTo>
                <a:lnTo>
                  <a:pt x="2649044" y="16162"/>
                </a:lnTo>
                <a:lnTo>
                  <a:pt x="2603379" y="19523"/>
                </a:lnTo>
                <a:lnTo>
                  <a:pt x="2558518" y="23746"/>
                </a:lnTo>
                <a:lnTo>
                  <a:pt x="2511283" y="25623"/>
                </a:lnTo>
                <a:lnTo>
                  <a:pt x="2462994" y="26457"/>
                </a:lnTo>
                <a:lnTo>
                  <a:pt x="2414236" y="27997"/>
                </a:lnTo>
                <a:lnTo>
                  <a:pt x="2365270" y="32581"/>
                </a:lnTo>
                <a:lnTo>
                  <a:pt x="2319331" y="35398"/>
                </a:lnTo>
                <a:lnTo>
                  <a:pt x="2274346" y="37820"/>
                </a:lnTo>
                <a:lnTo>
                  <a:pt x="2227057" y="42796"/>
                </a:lnTo>
                <a:lnTo>
                  <a:pt x="2178744" y="45787"/>
                </a:lnTo>
                <a:lnTo>
                  <a:pt x="2131144" y="48286"/>
                </a:lnTo>
                <a:lnTo>
                  <a:pt x="2086593" y="53296"/>
                </a:lnTo>
                <a:lnTo>
                  <a:pt x="2040276" y="56304"/>
                </a:lnTo>
                <a:lnTo>
                  <a:pt x="1992395" y="58810"/>
                </a:lnTo>
                <a:lnTo>
                  <a:pt x="1943818" y="63823"/>
                </a:lnTo>
                <a:lnTo>
                  <a:pt x="1894932" y="66832"/>
                </a:lnTo>
                <a:lnTo>
                  <a:pt x="1845909" y="68168"/>
                </a:lnTo>
                <a:lnTo>
                  <a:pt x="1796825" y="68763"/>
                </a:lnTo>
                <a:lnTo>
                  <a:pt x="1747714" y="72147"/>
                </a:lnTo>
                <a:lnTo>
                  <a:pt x="1699760" y="76380"/>
                </a:lnTo>
                <a:lnTo>
                  <a:pt x="1655051" y="78262"/>
                </a:lnTo>
                <a:lnTo>
                  <a:pt x="1608664" y="79098"/>
                </a:lnTo>
                <a:lnTo>
                  <a:pt x="1560752" y="79469"/>
                </a:lnTo>
                <a:lnTo>
                  <a:pt x="1512161" y="79634"/>
                </a:lnTo>
                <a:lnTo>
                  <a:pt x="1466389" y="79707"/>
                </a:lnTo>
                <a:lnTo>
                  <a:pt x="1404278" y="79748"/>
                </a:lnTo>
                <a:lnTo>
                  <a:pt x="1345711" y="79761"/>
                </a:lnTo>
                <a:lnTo>
                  <a:pt x="1283903" y="79765"/>
                </a:lnTo>
                <a:lnTo>
                  <a:pt x="1221136" y="79766"/>
                </a:lnTo>
                <a:lnTo>
                  <a:pt x="1158085" y="79766"/>
                </a:lnTo>
                <a:lnTo>
                  <a:pt x="1098069" y="82886"/>
                </a:lnTo>
                <a:lnTo>
                  <a:pt x="1040122" y="88099"/>
                </a:lnTo>
                <a:lnTo>
                  <a:pt x="978499" y="89644"/>
                </a:lnTo>
                <a:lnTo>
                  <a:pt x="915787" y="90101"/>
                </a:lnTo>
                <a:lnTo>
                  <a:pt x="855871" y="93356"/>
                </a:lnTo>
                <a:lnTo>
                  <a:pt x="797954" y="98611"/>
                </a:lnTo>
                <a:lnTo>
                  <a:pt x="739460" y="100166"/>
                </a:lnTo>
                <a:lnTo>
                  <a:pt x="685083" y="100628"/>
                </a:lnTo>
                <a:lnTo>
                  <a:pt x="631927" y="100765"/>
                </a:lnTo>
                <a:lnTo>
                  <a:pt x="582251" y="100806"/>
                </a:lnTo>
                <a:lnTo>
                  <a:pt x="534778" y="100817"/>
                </a:lnTo>
                <a:lnTo>
                  <a:pt x="471923" y="100821"/>
                </a:lnTo>
                <a:lnTo>
                  <a:pt x="423059" y="100822"/>
                </a:lnTo>
                <a:lnTo>
                  <a:pt x="362551" y="100822"/>
                </a:lnTo>
                <a:lnTo>
                  <a:pt x="305539" y="103942"/>
                </a:lnTo>
                <a:lnTo>
                  <a:pt x="249217" y="109888"/>
                </a:lnTo>
                <a:lnTo>
                  <a:pt x="190306" y="110919"/>
                </a:lnTo>
                <a:lnTo>
                  <a:pt x="147751" y="114279"/>
                </a:lnTo>
                <a:lnTo>
                  <a:pt x="87452" y="119629"/>
                </a:lnTo>
                <a:lnTo>
                  <a:pt x="38781" y="121213"/>
                </a:lnTo>
                <a:lnTo>
                  <a:pt x="0" y="1218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9" name="Group 828"/>
          <p:cNvGrpSpPr/>
          <p:nvPr/>
        </p:nvGrpSpPr>
        <p:grpSpPr>
          <a:xfrm>
            <a:off x="600124" y="17201590"/>
            <a:ext cx="9155822" cy="1451094"/>
            <a:chOff x="600124" y="17201590"/>
            <a:chExt cx="9155822" cy="1451094"/>
          </a:xfrm>
        </p:grpSpPr>
        <p:sp>
          <p:nvSpPr>
            <p:cNvPr id="771" name="Freeform 770"/>
            <p:cNvSpPr/>
            <p:nvPr/>
          </p:nvSpPr>
          <p:spPr>
            <a:xfrm>
              <a:off x="684352" y="17485860"/>
              <a:ext cx="126343" cy="178985"/>
            </a:xfrm>
            <a:custGeom>
              <a:avLst/>
              <a:gdLst/>
              <a:ahLst/>
              <a:cxnLst/>
              <a:rect l="0" t="0" r="0" b="0"/>
              <a:pathLst>
                <a:path w="126343" h="178985">
                  <a:moveTo>
                    <a:pt x="126342" y="0"/>
                  </a:moveTo>
                  <a:lnTo>
                    <a:pt x="83681" y="54114"/>
                  </a:lnTo>
                  <a:lnTo>
                    <a:pt x="35063" y="117363"/>
                  </a:lnTo>
                  <a:lnTo>
                    <a:pt x="9353" y="149828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Freeform 771"/>
            <p:cNvSpPr/>
            <p:nvPr/>
          </p:nvSpPr>
          <p:spPr>
            <a:xfrm>
              <a:off x="600124" y="17724769"/>
              <a:ext cx="336913" cy="79567"/>
            </a:xfrm>
            <a:custGeom>
              <a:avLst/>
              <a:gdLst/>
              <a:ahLst/>
              <a:cxnLst/>
              <a:rect l="0" t="0" r="0" b="0"/>
              <a:pathLst>
                <a:path w="336913" h="79567">
                  <a:moveTo>
                    <a:pt x="0" y="55888"/>
                  </a:moveTo>
                  <a:lnTo>
                    <a:pt x="5590" y="39122"/>
                  </a:lnTo>
                  <a:lnTo>
                    <a:pt x="20812" y="24650"/>
                  </a:lnTo>
                  <a:lnTo>
                    <a:pt x="55690" y="6470"/>
                  </a:lnTo>
                  <a:lnTo>
                    <a:pt x="80903" y="0"/>
                  </a:lnTo>
                  <a:lnTo>
                    <a:pt x="114829" y="2933"/>
                  </a:lnTo>
                  <a:lnTo>
                    <a:pt x="149447" y="13551"/>
                  </a:lnTo>
                  <a:lnTo>
                    <a:pt x="209242" y="47396"/>
                  </a:lnTo>
                  <a:lnTo>
                    <a:pt x="260871" y="76698"/>
                  </a:lnTo>
                  <a:lnTo>
                    <a:pt x="286348" y="79566"/>
                  </a:lnTo>
                  <a:lnTo>
                    <a:pt x="309760" y="75771"/>
                  </a:lnTo>
                  <a:lnTo>
                    <a:pt x="336912" y="558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Freeform 772"/>
            <p:cNvSpPr/>
            <p:nvPr/>
          </p:nvSpPr>
          <p:spPr>
            <a:xfrm>
              <a:off x="915979" y="17454274"/>
              <a:ext cx="10530" cy="579070"/>
            </a:xfrm>
            <a:custGeom>
              <a:avLst/>
              <a:gdLst/>
              <a:ahLst/>
              <a:cxnLst/>
              <a:rect l="0" t="0" r="0" b="0"/>
              <a:pathLst>
                <a:path w="10530" h="579070">
                  <a:moveTo>
                    <a:pt x="10529" y="0"/>
                  </a:moveTo>
                  <a:lnTo>
                    <a:pt x="2196" y="60384"/>
                  </a:lnTo>
                  <a:lnTo>
                    <a:pt x="651" y="111869"/>
                  </a:lnTo>
                  <a:lnTo>
                    <a:pt x="129" y="171187"/>
                  </a:lnTo>
                  <a:lnTo>
                    <a:pt x="5628" y="225028"/>
                  </a:lnTo>
                  <a:lnTo>
                    <a:pt x="9077" y="279845"/>
                  </a:lnTo>
                  <a:lnTo>
                    <a:pt x="10098" y="327543"/>
                  </a:lnTo>
                  <a:lnTo>
                    <a:pt x="10401" y="376900"/>
                  </a:lnTo>
                  <a:lnTo>
                    <a:pt x="10504" y="439914"/>
                  </a:lnTo>
                  <a:lnTo>
                    <a:pt x="9351" y="494944"/>
                  </a:lnTo>
                  <a:lnTo>
                    <a:pt x="2194" y="550405"/>
                  </a:lnTo>
                  <a:lnTo>
                    <a:pt x="0" y="57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Freeform 773"/>
            <p:cNvSpPr/>
            <p:nvPr/>
          </p:nvSpPr>
          <p:spPr>
            <a:xfrm>
              <a:off x="958093" y="17327933"/>
              <a:ext cx="315182" cy="989680"/>
            </a:xfrm>
            <a:custGeom>
              <a:avLst/>
              <a:gdLst/>
              <a:ahLst/>
              <a:cxnLst/>
              <a:rect l="0" t="0" r="0" b="0"/>
              <a:pathLst>
                <a:path w="315182" h="989680">
                  <a:moveTo>
                    <a:pt x="63171" y="0"/>
                  </a:moveTo>
                  <a:lnTo>
                    <a:pt x="126599" y="35917"/>
                  </a:lnTo>
                  <a:lnTo>
                    <a:pt x="158004" y="58734"/>
                  </a:lnTo>
                  <a:lnTo>
                    <a:pt x="196937" y="107181"/>
                  </a:lnTo>
                  <a:lnTo>
                    <a:pt x="233094" y="161810"/>
                  </a:lnTo>
                  <a:lnTo>
                    <a:pt x="265625" y="217663"/>
                  </a:lnTo>
                  <a:lnTo>
                    <a:pt x="291462" y="276875"/>
                  </a:lnTo>
                  <a:lnTo>
                    <a:pt x="308177" y="338961"/>
                  </a:lnTo>
                  <a:lnTo>
                    <a:pt x="313580" y="387693"/>
                  </a:lnTo>
                  <a:lnTo>
                    <a:pt x="315181" y="439175"/>
                  </a:lnTo>
                  <a:lnTo>
                    <a:pt x="310066" y="491475"/>
                  </a:lnTo>
                  <a:lnTo>
                    <a:pt x="301142" y="544015"/>
                  </a:lnTo>
                  <a:lnTo>
                    <a:pt x="291089" y="596627"/>
                  </a:lnTo>
                  <a:lnTo>
                    <a:pt x="268806" y="659571"/>
                  </a:lnTo>
                  <a:lnTo>
                    <a:pt x="247582" y="709895"/>
                  </a:lnTo>
                  <a:lnTo>
                    <a:pt x="219587" y="760681"/>
                  </a:lnTo>
                  <a:lnTo>
                    <a:pt x="181806" y="820356"/>
                  </a:lnTo>
                  <a:lnTo>
                    <a:pt x="145877" y="871615"/>
                  </a:lnTo>
                  <a:lnTo>
                    <a:pt x="89684" y="927774"/>
                  </a:lnTo>
                  <a:lnTo>
                    <a:pt x="31140" y="966071"/>
                  </a:lnTo>
                  <a:lnTo>
                    <a:pt x="0" y="9896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Freeform 774"/>
            <p:cNvSpPr/>
            <p:nvPr/>
          </p:nvSpPr>
          <p:spPr>
            <a:xfrm>
              <a:off x="1547689" y="17517445"/>
              <a:ext cx="42115" cy="589598"/>
            </a:xfrm>
            <a:custGeom>
              <a:avLst/>
              <a:gdLst/>
              <a:ahLst/>
              <a:cxnLst/>
              <a:rect l="0" t="0" r="0" b="0"/>
              <a:pathLst>
                <a:path w="42115" h="589598">
                  <a:moveTo>
                    <a:pt x="0" y="0"/>
                  </a:moveTo>
                  <a:lnTo>
                    <a:pt x="0" y="51604"/>
                  </a:lnTo>
                  <a:lnTo>
                    <a:pt x="0" y="113817"/>
                  </a:lnTo>
                  <a:lnTo>
                    <a:pt x="0" y="169165"/>
                  </a:lnTo>
                  <a:lnTo>
                    <a:pt x="1170" y="216890"/>
                  </a:lnTo>
                  <a:lnTo>
                    <a:pt x="7236" y="268725"/>
                  </a:lnTo>
                  <a:lnTo>
                    <a:pt x="9553" y="326847"/>
                  </a:lnTo>
                  <a:lnTo>
                    <a:pt x="11409" y="380464"/>
                  </a:lnTo>
                  <a:lnTo>
                    <a:pt x="18805" y="441094"/>
                  </a:lnTo>
                  <a:lnTo>
                    <a:pt x="26202" y="492543"/>
                  </a:lnTo>
                  <a:lnTo>
                    <a:pt x="37758" y="549803"/>
                  </a:lnTo>
                  <a:lnTo>
                    <a:pt x="42114" y="5895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Freeform 775"/>
            <p:cNvSpPr/>
            <p:nvPr/>
          </p:nvSpPr>
          <p:spPr>
            <a:xfrm>
              <a:off x="1495047" y="17405038"/>
              <a:ext cx="359429" cy="428264"/>
            </a:xfrm>
            <a:custGeom>
              <a:avLst/>
              <a:gdLst/>
              <a:ahLst/>
              <a:cxnLst/>
              <a:rect l="0" t="0" r="0" b="0"/>
              <a:pathLst>
                <a:path w="359429" h="428264">
                  <a:moveTo>
                    <a:pt x="0" y="91351"/>
                  </a:moveTo>
                  <a:lnTo>
                    <a:pt x="5589" y="63404"/>
                  </a:lnTo>
                  <a:lnTo>
                    <a:pt x="20811" y="40327"/>
                  </a:lnTo>
                  <a:lnTo>
                    <a:pt x="43174" y="20709"/>
                  </a:lnTo>
                  <a:lnTo>
                    <a:pt x="68711" y="8093"/>
                  </a:lnTo>
                  <a:lnTo>
                    <a:pt x="131753" y="0"/>
                  </a:lnTo>
                  <a:lnTo>
                    <a:pt x="187346" y="8781"/>
                  </a:lnTo>
                  <a:lnTo>
                    <a:pt x="248053" y="26645"/>
                  </a:lnTo>
                  <a:lnTo>
                    <a:pt x="301985" y="58423"/>
                  </a:lnTo>
                  <a:lnTo>
                    <a:pt x="322559" y="74376"/>
                  </a:lnTo>
                  <a:lnTo>
                    <a:pt x="355111" y="117885"/>
                  </a:lnTo>
                  <a:lnTo>
                    <a:pt x="359428" y="145258"/>
                  </a:lnTo>
                  <a:lnTo>
                    <a:pt x="356278" y="177310"/>
                  </a:lnTo>
                  <a:lnTo>
                    <a:pt x="335191" y="226483"/>
                  </a:lnTo>
                  <a:lnTo>
                    <a:pt x="285949" y="287871"/>
                  </a:lnTo>
                  <a:lnTo>
                    <a:pt x="236248" y="332810"/>
                  </a:lnTo>
                  <a:lnTo>
                    <a:pt x="176387" y="375481"/>
                  </a:lnTo>
                  <a:lnTo>
                    <a:pt x="126739" y="400895"/>
                  </a:lnTo>
                  <a:lnTo>
                    <a:pt x="73085" y="417183"/>
                  </a:lnTo>
                  <a:lnTo>
                    <a:pt x="21057" y="4282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Freeform 776"/>
            <p:cNvSpPr/>
            <p:nvPr/>
          </p:nvSpPr>
          <p:spPr>
            <a:xfrm>
              <a:off x="1810902" y="17749073"/>
              <a:ext cx="197048" cy="340216"/>
            </a:xfrm>
            <a:custGeom>
              <a:avLst/>
              <a:gdLst/>
              <a:ahLst/>
              <a:cxnLst/>
              <a:rect l="0" t="0" r="0" b="0"/>
              <a:pathLst>
                <a:path w="197048" h="340216">
                  <a:moveTo>
                    <a:pt x="0" y="178985"/>
                  </a:moveTo>
                  <a:lnTo>
                    <a:pt x="0" y="237601"/>
                  </a:lnTo>
                  <a:lnTo>
                    <a:pt x="9575" y="297841"/>
                  </a:lnTo>
                  <a:lnTo>
                    <a:pt x="20243" y="323056"/>
                  </a:lnTo>
                  <a:lnTo>
                    <a:pt x="28703" y="331185"/>
                  </a:lnTo>
                  <a:lnTo>
                    <a:pt x="50581" y="340215"/>
                  </a:lnTo>
                  <a:lnTo>
                    <a:pt x="79022" y="334871"/>
                  </a:lnTo>
                  <a:lnTo>
                    <a:pt x="118560" y="315251"/>
                  </a:lnTo>
                  <a:lnTo>
                    <a:pt x="145093" y="291499"/>
                  </a:lnTo>
                  <a:lnTo>
                    <a:pt x="181020" y="240551"/>
                  </a:lnTo>
                  <a:lnTo>
                    <a:pt x="193885" y="199697"/>
                  </a:lnTo>
                  <a:lnTo>
                    <a:pt x="197047" y="144176"/>
                  </a:lnTo>
                  <a:lnTo>
                    <a:pt x="189925" y="87951"/>
                  </a:lnTo>
                  <a:lnTo>
                    <a:pt x="160567" y="31845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Freeform 777"/>
            <p:cNvSpPr/>
            <p:nvPr/>
          </p:nvSpPr>
          <p:spPr>
            <a:xfrm>
              <a:off x="2168871" y="17633259"/>
              <a:ext cx="31420" cy="442198"/>
            </a:xfrm>
            <a:custGeom>
              <a:avLst/>
              <a:gdLst/>
              <a:ahLst/>
              <a:cxnLst/>
              <a:rect l="0" t="0" r="0" b="0"/>
              <a:pathLst>
                <a:path w="31420" h="442198">
                  <a:moveTo>
                    <a:pt x="10528" y="0"/>
                  </a:moveTo>
                  <a:lnTo>
                    <a:pt x="21981" y="57264"/>
                  </a:lnTo>
                  <a:lnTo>
                    <a:pt x="29688" y="118155"/>
                  </a:lnTo>
                  <a:lnTo>
                    <a:pt x="31023" y="166681"/>
                  </a:lnTo>
                  <a:lnTo>
                    <a:pt x="31419" y="218103"/>
                  </a:lnTo>
                  <a:lnTo>
                    <a:pt x="24317" y="279476"/>
                  </a:lnTo>
                  <a:lnTo>
                    <a:pt x="18581" y="333539"/>
                  </a:lnTo>
                  <a:lnTo>
                    <a:pt x="6530" y="389539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Freeform 778"/>
            <p:cNvSpPr/>
            <p:nvPr/>
          </p:nvSpPr>
          <p:spPr>
            <a:xfrm>
              <a:off x="2105700" y="17822773"/>
              <a:ext cx="147400" cy="21057"/>
            </a:xfrm>
            <a:custGeom>
              <a:avLst/>
              <a:gdLst/>
              <a:ahLst/>
              <a:cxnLst/>
              <a:rect l="0" t="0" r="0" b="0"/>
              <a:pathLst>
                <a:path w="147400" h="21057">
                  <a:moveTo>
                    <a:pt x="0" y="0"/>
                  </a:moveTo>
                  <a:lnTo>
                    <a:pt x="48930" y="11453"/>
                  </a:lnTo>
                  <a:lnTo>
                    <a:pt x="96776" y="18209"/>
                  </a:lnTo>
                  <a:lnTo>
                    <a:pt x="147399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Freeform 779"/>
            <p:cNvSpPr/>
            <p:nvPr/>
          </p:nvSpPr>
          <p:spPr>
            <a:xfrm>
              <a:off x="2592853" y="17591145"/>
              <a:ext cx="260366" cy="467124"/>
            </a:xfrm>
            <a:custGeom>
              <a:avLst/>
              <a:gdLst/>
              <a:ahLst/>
              <a:cxnLst/>
              <a:rect l="0" t="0" r="0" b="0"/>
              <a:pathLst>
                <a:path w="260366" h="467124">
                  <a:moveTo>
                    <a:pt x="239313" y="0"/>
                  </a:moveTo>
                  <a:lnTo>
                    <a:pt x="247718" y="44368"/>
                  </a:lnTo>
                  <a:lnTo>
                    <a:pt x="256101" y="104263"/>
                  </a:lnTo>
                  <a:lnTo>
                    <a:pt x="259105" y="158925"/>
                  </a:lnTo>
                  <a:lnTo>
                    <a:pt x="259995" y="206446"/>
                  </a:lnTo>
                  <a:lnTo>
                    <a:pt x="260259" y="255882"/>
                  </a:lnTo>
                  <a:lnTo>
                    <a:pt x="260348" y="315100"/>
                  </a:lnTo>
                  <a:lnTo>
                    <a:pt x="260365" y="377447"/>
                  </a:lnTo>
                  <a:lnTo>
                    <a:pt x="259197" y="381484"/>
                  </a:lnTo>
                  <a:lnTo>
                    <a:pt x="251964" y="353628"/>
                  </a:lnTo>
                  <a:lnTo>
                    <a:pt x="241241" y="305600"/>
                  </a:lnTo>
                  <a:lnTo>
                    <a:pt x="210567" y="252490"/>
                  </a:lnTo>
                  <a:lnTo>
                    <a:pt x="200262" y="246706"/>
                  </a:lnTo>
                  <a:lnTo>
                    <a:pt x="173214" y="243399"/>
                  </a:lnTo>
                  <a:lnTo>
                    <a:pt x="136280" y="248112"/>
                  </a:lnTo>
                  <a:lnTo>
                    <a:pt x="103110" y="268097"/>
                  </a:lnTo>
                  <a:lnTo>
                    <a:pt x="48395" y="321224"/>
                  </a:lnTo>
                  <a:lnTo>
                    <a:pt x="23388" y="349031"/>
                  </a:lnTo>
                  <a:lnTo>
                    <a:pt x="6749" y="379496"/>
                  </a:lnTo>
                  <a:lnTo>
                    <a:pt x="0" y="416340"/>
                  </a:lnTo>
                  <a:lnTo>
                    <a:pt x="4660" y="440064"/>
                  </a:lnTo>
                  <a:lnTo>
                    <a:pt x="9178" y="451304"/>
                  </a:lnTo>
                  <a:lnTo>
                    <a:pt x="19209" y="458797"/>
                  </a:lnTo>
                  <a:lnTo>
                    <a:pt x="49072" y="467123"/>
                  </a:lnTo>
                  <a:lnTo>
                    <a:pt x="88579" y="466221"/>
                  </a:lnTo>
                  <a:lnTo>
                    <a:pt x="141775" y="447030"/>
                  </a:lnTo>
                  <a:lnTo>
                    <a:pt x="197199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Freeform 780"/>
            <p:cNvSpPr/>
            <p:nvPr/>
          </p:nvSpPr>
          <p:spPr>
            <a:xfrm>
              <a:off x="2969036" y="17788296"/>
              <a:ext cx="197095" cy="255173"/>
            </a:xfrm>
            <a:custGeom>
              <a:avLst/>
              <a:gdLst/>
              <a:ahLst/>
              <a:cxnLst/>
              <a:rect l="0" t="0" r="0" b="0"/>
              <a:pathLst>
                <a:path w="197095" h="255173">
                  <a:moveTo>
                    <a:pt x="21057" y="87118"/>
                  </a:moveTo>
                  <a:lnTo>
                    <a:pt x="21057" y="136049"/>
                  </a:lnTo>
                  <a:lnTo>
                    <a:pt x="26647" y="189591"/>
                  </a:lnTo>
                  <a:lnTo>
                    <a:pt x="41301" y="228745"/>
                  </a:lnTo>
                  <a:lnTo>
                    <a:pt x="56960" y="246771"/>
                  </a:lnTo>
                  <a:lnTo>
                    <a:pt x="66050" y="253215"/>
                  </a:lnTo>
                  <a:lnTo>
                    <a:pt x="77958" y="255172"/>
                  </a:lnTo>
                  <a:lnTo>
                    <a:pt x="106788" y="251107"/>
                  </a:lnTo>
                  <a:lnTo>
                    <a:pt x="132859" y="235261"/>
                  </a:lnTo>
                  <a:lnTo>
                    <a:pt x="179410" y="189208"/>
                  </a:lnTo>
                  <a:lnTo>
                    <a:pt x="190092" y="169927"/>
                  </a:lnTo>
                  <a:lnTo>
                    <a:pt x="197094" y="133751"/>
                  </a:lnTo>
                  <a:lnTo>
                    <a:pt x="193579" y="82218"/>
                  </a:lnTo>
                  <a:lnTo>
                    <a:pt x="185081" y="55305"/>
                  </a:lnTo>
                  <a:lnTo>
                    <a:pt x="160562" y="18963"/>
                  </a:lnTo>
                  <a:lnTo>
                    <a:pt x="137652" y="6915"/>
                  </a:lnTo>
                  <a:lnTo>
                    <a:pt x="107972" y="0"/>
                  </a:lnTo>
                  <a:lnTo>
                    <a:pt x="59548" y="3854"/>
                  </a:lnTo>
                  <a:lnTo>
                    <a:pt x="0" y="23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Freeform 781"/>
            <p:cNvSpPr/>
            <p:nvPr/>
          </p:nvSpPr>
          <p:spPr>
            <a:xfrm>
              <a:off x="3221720" y="17770129"/>
              <a:ext cx="386981" cy="293188"/>
            </a:xfrm>
            <a:custGeom>
              <a:avLst/>
              <a:gdLst/>
              <a:ahLst/>
              <a:cxnLst/>
              <a:rect l="0" t="0" r="0" b="0"/>
              <a:pathLst>
                <a:path w="386981" h="293188">
                  <a:moveTo>
                    <a:pt x="0" y="73700"/>
                  </a:moveTo>
                  <a:lnTo>
                    <a:pt x="14655" y="128840"/>
                  </a:lnTo>
                  <a:lnTo>
                    <a:pt x="19160" y="182845"/>
                  </a:lnTo>
                  <a:lnTo>
                    <a:pt x="29088" y="238759"/>
                  </a:lnTo>
                  <a:lnTo>
                    <a:pt x="35545" y="261704"/>
                  </a:lnTo>
                  <a:lnTo>
                    <a:pt x="48553" y="280479"/>
                  </a:lnTo>
                  <a:lnTo>
                    <a:pt x="56936" y="288763"/>
                  </a:lnTo>
                  <a:lnTo>
                    <a:pt x="66033" y="291944"/>
                  </a:lnTo>
                  <a:lnTo>
                    <a:pt x="85500" y="289240"/>
                  </a:lnTo>
                  <a:lnTo>
                    <a:pt x="110601" y="274565"/>
                  </a:lnTo>
                  <a:lnTo>
                    <a:pt x="122466" y="258901"/>
                  </a:lnTo>
                  <a:lnTo>
                    <a:pt x="155392" y="196545"/>
                  </a:lnTo>
                  <a:lnTo>
                    <a:pt x="175141" y="136628"/>
                  </a:lnTo>
                  <a:lnTo>
                    <a:pt x="189447" y="83487"/>
                  </a:lnTo>
                  <a:lnTo>
                    <a:pt x="192979" y="69697"/>
                  </a:lnTo>
                  <a:lnTo>
                    <a:pt x="195333" y="65182"/>
                  </a:lnTo>
                  <a:lnTo>
                    <a:pt x="196903" y="66852"/>
                  </a:lnTo>
                  <a:lnTo>
                    <a:pt x="208099" y="120182"/>
                  </a:lnTo>
                  <a:lnTo>
                    <a:pt x="215671" y="172830"/>
                  </a:lnTo>
                  <a:lnTo>
                    <a:pt x="231837" y="230817"/>
                  </a:lnTo>
                  <a:lnTo>
                    <a:pt x="239909" y="251155"/>
                  </a:lnTo>
                  <a:lnTo>
                    <a:pt x="258778" y="275759"/>
                  </a:lnTo>
                  <a:lnTo>
                    <a:pt x="276449" y="290626"/>
                  </a:lnTo>
                  <a:lnTo>
                    <a:pt x="284905" y="293187"/>
                  </a:lnTo>
                  <a:lnTo>
                    <a:pt x="292883" y="292555"/>
                  </a:lnTo>
                  <a:lnTo>
                    <a:pt x="300540" y="289793"/>
                  </a:lnTo>
                  <a:lnTo>
                    <a:pt x="328085" y="257961"/>
                  </a:lnTo>
                  <a:lnTo>
                    <a:pt x="352023" y="203206"/>
                  </a:lnTo>
                  <a:lnTo>
                    <a:pt x="368016" y="150452"/>
                  </a:lnTo>
                  <a:lnTo>
                    <a:pt x="382441" y="100298"/>
                  </a:lnTo>
                  <a:lnTo>
                    <a:pt x="386980" y="46501"/>
                  </a:lnTo>
                  <a:lnTo>
                    <a:pt x="380733" y="15337"/>
                  </a:lnTo>
                  <a:lnTo>
                    <a:pt x="3684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Freeform 782"/>
            <p:cNvSpPr/>
            <p:nvPr/>
          </p:nvSpPr>
          <p:spPr>
            <a:xfrm>
              <a:off x="3754548" y="17793607"/>
              <a:ext cx="298925" cy="292378"/>
            </a:xfrm>
            <a:custGeom>
              <a:avLst/>
              <a:gdLst/>
              <a:ahLst/>
              <a:cxnLst/>
              <a:rect l="0" t="0" r="0" b="0"/>
              <a:pathLst>
                <a:path w="298925" h="292378">
                  <a:moveTo>
                    <a:pt x="14654" y="292377"/>
                  </a:moveTo>
                  <a:lnTo>
                    <a:pt x="0" y="237237"/>
                  </a:lnTo>
                  <a:lnTo>
                    <a:pt x="3268" y="184000"/>
                  </a:lnTo>
                  <a:lnTo>
                    <a:pt x="11930" y="127036"/>
                  </a:lnTo>
                  <a:lnTo>
                    <a:pt x="23076" y="87019"/>
                  </a:lnTo>
                  <a:lnTo>
                    <a:pt x="53906" y="38762"/>
                  </a:lnTo>
                  <a:lnTo>
                    <a:pt x="70704" y="24462"/>
                  </a:lnTo>
                  <a:lnTo>
                    <a:pt x="110084" y="5748"/>
                  </a:lnTo>
                  <a:lnTo>
                    <a:pt x="152374" y="0"/>
                  </a:lnTo>
                  <a:lnTo>
                    <a:pt x="190770" y="3887"/>
                  </a:lnTo>
                  <a:lnTo>
                    <a:pt x="210301" y="12470"/>
                  </a:lnTo>
                  <a:lnTo>
                    <a:pt x="241904" y="37046"/>
                  </a:lnTo>
                  <a:lnTo>
                    <a:pt x="257983" y="68675"/>
                  </a:lnTo>
                  <a:lnTo>
                    <a:pt x="272726" y="114049"/>
                  </a:lnTo>
                  <a:lnTo>
                    <a:pt x="276851" y="166858"/>
                  </a:lnTo>
                  <a:lnTo>
                    <a:pt x="277666" y="227939"/>
                  </a:lnTo>
                  <a:lnTo>
                    <a:pt x="284016" y="249310"/>
                  </a:lnTo>
                  <a:lnTo>
                    <a:pt x="298924" y="271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Freeform 783"/>
            <p:cNvSpPr/>
            <p:nvPr/>
          </p:nvSpPr>
          <p:spPr>
            <a:xfrm>
              <a:off x="4400912" y="17512055"/>
              <a:ext cx="937037" cy="472037"/>
            </a:xfrm>
            <a:custGeom>
              <a:avLst/>
              <a:gdLst/>
              <a:ahLst/>
              <a:cxnLst/>
              <a:rect l="0" t="0" r="0" b="0"/>
              <a:pathLst>
                <a:path w="937037" h="472037">
                  <a:moveTo>
                    <a:pt x="0" y="26448"/>
                  </a:moveTo>
                  <a:lnTo>
                    <a:pt x="26364" y="88728"/>
                  </a:lnTo>
                  <a:lnTo>
                    <a:pt x="49878" y="142777"/>
                  </a:lnTo>
                  <a:lnTo>
                    <a:pt x="71724" y="204104"/>
                  </a:lnTo>
                  <a:lnTo>
                    <a:pt x="86113" y="255212"/>
                  </a:lnTo>
                  <a:lnTo>
                    <a:pt x="102624" y="316477"/>
                  </a:lnTo>
                  <a:lnTo>
                    <a:pt x="124083" y="370520"/>
                  </a:lnTo>
                  <a:lnTo>
                    <a:pt x="150320" y="433645"/>
                  </a:lnTo>
                  <a:lnTo>
                    <a:pt x="156366" y="441803"/>
                  </a:lnTo>
                  <a:lnTo>
                    <a:pt x="162735" y="442561"/>
                  </a:lnTo>
                  <a:lnTo>
                    <a:pt x="169322" y="438387"/>
                  </a:lnTo>
                  <a:lnTo>
                    <a:pt x="181709" y="422443"/>
                  </a:lnTo>
                  <a:lnTo>
                    <a:pt x="206684" y="361831"/>
                  </a:lnTo>
                  <a:lnTo>
                    <a:pt x="221024" y="309722"/>
                  </a:lnTo>
                  <a:lnTo>
                    <a:pt x="238636" y="247632"/>
                  </a:lnTo>
                  <a:lnTo>
                    <a:pt x="255801" y="194229"/>
                  </a:lnTo>
                  <a:lnTo>
                    <a:pt x="269277" y="170036"/>
                  </a:lnTo>
                  <a:lnTo>
                    <a:pt x="286965" y="155386"/>
                  </a:lnTo>
                  <a:lnTo>
                    <a:pt x="295425" y="154521"/>
                  </a:lnTo>
                  <a:lnTo>
                    <a:pt x="303405" y="157453"/>
                  </a:lnTo>
                  <a:lnTo>
                    <a:pt x="311065" y="162917"/>
                  </a:lnTo>
                  <a:lnTo>
                    <a:pt x="322695" y="178347"/>
                  </a:lnTo>
                  <a:lnTo>
                    <a:pt x="355450" y="237414"/>
                  </a:lnTo>
                  <a:lnTo>
                    <a:pt x="375185" y="298118"/>
                  </a:lnTo>
                  <a:lnTo>
                    <a:pt x="389489" y="353115"/>
                  </a:lnTo>
                  <a:lnTo>
                    <a:pt x="407093" y="414652"/>
                  </a:lnTo>
                  <a:lnTo>
                    <a:pt x="430238" y="468468"/>
                  </a:lnTo>
                  <a:lnTo>
                    <a:pt x="436564" y="472036"/>
                  </a:lnTo>
                  <a:lnTo>
                    <a:pt x="443121" y="470905"/>
                  </a:lnTo>
                  <a:lnTo>
                    <a:pt x="449832" y="466643"/>
                  </a:lnTo>
                  <a:lnTo>
                    <a:pt x="460408" y="443189"/>
                  </a:lnTo>
                  <a:lnTo>
                    <a:pt x="472939" y="393643"/>
                  </a:lnTo>
                  <a:lnTo>
                    <a:pt x="480942" y="345036"/>
                  </a:lnTo>
                  <a:lnTo>
                    <a:pt x="486432" y="297878"/>
                  </a:lnTo>
                  <a:lnTo>
                    <a:pt x="493179" y="235131"/>
                  </a:lnTo>
                  <a:lnTo>
                    <a:pt x="499937" y="186286"/>
                  </a:lnTo>
                  <a:lnTo>
                    <a:pt x="511531" y="133020"/>
                  </a:lnTo>
                  <a:lnTo>
                    <a:pt x="520911" y="70349"/>
                  </a:lnTo>
                  <a:lnTo>
                    <a:pt x="540271" y="16156"/>
                  </a:lnTo>
                  <a:lnTo>
                    <a:pt x="546184" y="5549"/>
                  </a:lnTo>
                  <a:lnTo>
                    <a:pt x="553636" y="816"/>
                  </a:lnTo>
                  <a:lnTo>
                    <a:pt x="562113" y="0"/>
                  </a:lnTo>
                  <a:lnTo>
                    <a:pt x="579721" y="5335"/>
                  </a:lnTo>
                  <a:lnTo>
                    <a:pt x="595345" y="15505"/>
                  </a:lnTo>
                  <a:lnTo>
                    <a:pt x="606969" y="30942"/>
                  </a:lnTo>
                  <a:lnTo>
                    <a:pt x="631387" y="93132"/>
                  </a:lnTo>
                  <a:lnTo>
                    <a:pt x="640095" y="146466"/>
                  </a:lnTo>
                  <a:lnTo>
                    <a:pt x="649051" y="209294"/>
                  </a:lnTo>
                  <a:lnTo>
                    <a:pt x="655153" y="267979"/>
                  </a:lnTo>
                  <a:lnTo>
                    <a:pt x="661687" y="324631"/>
                  </a:lnTo>
                  <a:lnTo>
                    <a:pt x="668408" y="378011"/>
                  </a:lnTo>
                  <a:lnTo>
                    <a:pt x="677808" y="427103"/>
                  </a:lnTo>
                  <a:lnTo>
                    <a:pt x="681160" y="430422"/>
                  </a:lnTo>
                  <a:lnTo>
                    <a:pt x="684564" y="425616"/>
                  </a:lnTo>
                  <a:lnTo>
                    <a:pt x="691824" y="391555"/>
                  </a:lnTo>
                  <a:lnTo>
                    <a:pt x="699866" y="343712"/>
                  </a:lnTo>
                  <a:lnTo>
                    <a:pt x="724465" y="286727"/>
                  </a:lnTo>
                  <a:lnTo>
                    <a:pt x="733766" y="262620"/>
                  </a:lnTo>
                  <a:lnTo>
                    <a:pt x="753326" y="235894"/>
                  </a:lnTo>
                  <a:lnTo>
                    <a:pt x="795341" y="198728"/>
                  </a:lnTo>
                  <a:lnTo>
                    <a:pt x="819469" y="190754"/>
                  </a:lnTo>
                  <a:lnTo>
                    <a:pt x="834091" y="188627"/>
                  </a:lnTo>
                  <a:lnTo>
                    <a:pt x="862817" y="195624"/>
                  </a:lnTo>
                  <a:lnTo>
                    <a:pt x="887672" y="210431"/>
                  </a:lnTo>
                  <a:lnTo>
                    <a:pt x="902619" y="228710"/>
                  </a:lnTo>
                  <a:lnTo>
                    <a:pt x="929461" y="289855"/>
                  </a:lnTo>
                  <a:lnTo>
                    <a:pt x="934791" y="338071"/>
                  </a:lnTo>
                  <a:lnTo>
                    <a:pt x="936593" y="396926"/>
                  </a:lnTo>
                  <a:lnTo>
                    <a:pt x="937036" y="4265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Freeform 784"/>
            <p:cNvSpPr/>
            <p:nvPr/>
          </p:nvSpPr>
          <p:spPr>
            <a:xfrm>
              <a:off x="5453762" y="17728016"/>
              <a:ext cx="10529" cy="221099"/>
            </a:xfrm>
            <a:custGeom>
              <a:avLst/>
              <a:gdLst/>
              <a:ahLst/>
              <a:cxnLst/>
              <a:rect l="0" t="0" r="0" b="0"/>
              <a:pathLst>
                <a:path w="10529" h="221099">
                  <a:moveTo>
                    <a:pt x="0" y="0"/>
                  </a:moveTo>
                  <a:lnTo>
                    <a:pt x="8333" y="37478"/>
                  </a:lnTo>
                  <a:lnTo>
                    <a:pt x="10095" y="100079"/>
                  </a:lnTo>
                  <a:lnTo>
                    <a:pt x="10400" y="159505"/>
                  </a:lnTo>
                  <a:lnTo>
                    <a:pt x="10528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Freeform 785"/>
            <p:cNvSpPr/>
            <p:nvPr/>
          </p:nvSpPr>
          <p:spPr>
            <a:xfrm>
              <a:off x="5485347" y="17601673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Freeform 786"/>
            <p:cNvSpPr/>
            <p:nvPr/>
          </p:nvSpPr>
          <p:spPr>
            <a:xfrm>
              <a:off x="5606242" y="17654316"/>
              <a:ext cx="216668" cy="307356"/>
            </a:xfrm>
            <a:custGeom>
              <a:avLst/>
              <a:gdLst/>
              <a:ahLst/>
              <a:cxnLst/>
              <a:rect l="0" t="0" r="0" b="0"/>
              <a:pathLst>
                <a:path w="216668" h="307356">
                  <a:moveTo>
                    <a:pt x="163375" y="0"/>
                  </a:moveTo>
                  <a:lnTo>
                    <a:pt x="112350" y="14573"/>
                  </a:lnTo>
                  <a:lnTo>
                    <a:pt x="58303" y="38920"/>
                  </a:lnTo>
                  <a:lnTo>
                    <a:pt x="5475" y="70694"/>
                  </a:lnTo>
                  <a:lnTo>
                    <a:pt x="787" y="78715"/>
                  </a:lnTo>
                  <a:lnTo>
                    <a:pt x="0" y="87572"/>
                  </a:lnTo>
                  <a:lnTo>
                    <a:pt x="1816" y="96985"/>
                  </a:lnTo>
                  <a:lnTo>
                    <a:pt x="16312" y="113685"/>
                  </a:lnTo>
                  <a:lnTo>
                    <a:pt x="58156" y="137880"/>
                  </a:lnTo>
                  <a:lnTo>
                    <a:pt x="116980" y="160718"/>
                  </a:lnTo>
                  <a:lnTo>
                    <a:pt x="155867" y="179812"/>
                  </a:lnTo>
                  <a:lnTo>
                    <a:pt x="212069" y="228166"/>
                  </a:lnTo>
                  <a:lnTo>
                    <a:pt x="215725" y="236339"/>
                  </a:lnTo>
                  <a:lnTo>
                    <a:pt x="216667" y="254778"/>
                  </a:lnTo>
                  <a:lnTo>
                    <a:pt x="206947" y="274672"/>
                  </a:lnTo>
                  <a:lnTo>
                    <a:pt x="199442" y="284890"/>
                  </a:lnTo>
                  <a:lnTo>
                    <a:pt x="175505" y="299362"/>
                  </a:lnTo>
                  <a:lnTo>
                    <a:pt x="144200" y="307355"/>
                  </a:lnTo>
                  <a:lnTo>
                    <a:pt x="90623" y="305276"/>
                  </a:lnTo>
                  <a:lnTo>
                    <a:pt x="63190" y="300235"/>
                  </a:lnTo>
                  <a:lnTo>
                    <a:pt x="5447" y="2632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Freeform 787"/>
            <p:cNvSpPr/>
            <p:nvPr/>
          </p:nvSpPr>
          <p:spPr>
            <a:xfrm>
              <a:off x="5885430" y="17485860"/>
              <a:ext cx="94758" cy="473783"/>
            </a:xfrm>
            <a:custGeom>
              <a:avLst/>
              <a:gdLst/>
              <a:ahLst/>
              <a:cxnLst/>
              <a:rect l="0" t="0" r="0" b="0"/>
              <a:pathLst>
                <a:path w="94758" h="473783">
                  <a:moveTo>
                    <a:pt x="0" y="0"/>
                  </a:moveTo>
                  <a:lnTo>
                    <a:pt x="16768" y="5590"/>
                  </a:lnTo>
                  <a:lnTo>
                    <a:pt x="43963" y="37012"/>
                  </a:lnTo>
                  <a:lnTo>
                    <a:pt x="63069" y="77776"/>
                  </a:lnTo>
                  <a:lnTo>
                    <a:pt x="72770" y="134643"/>
                  </a:lnTo>
                  <a:lnTo>
                    <a:pt x="80313" y="183914"/>
                  </a:lnTo>
                  <a:lnTo>
                    <a:pt x="83068" y="235558"/>
                  </a:lnTo>
                  <a:lnTo>
                    <a:pt x="85054" y="286734"/>
                  </a:lnTo>
                  <a:lnTo>
                    <a:pt x="92493" y="346541"/>
                  </a:lnTo>
                  <a:lnTo>
                    <a:pt x="94310" y="409004"/>
                  </a:lnTo>
                  <a:lnTo>
                    <a:pt x="94558" y="436803"/>
                  </a:lnTo>
                  <a:lnTo>
                    <a:pt x="94757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Freeform 788"/>
            <p:cNvSpPr/>
            <p:nvPr/>
          </p:nvSpPr>
          <p:spPr>
            <a:xfrm>
              <a:off x="5973764" y="17612202"/>
              <a:ext cx="206465" cy="301377"/>
            </a:xfrm>
            <a:custGeom>
              <a:avLst/>
              <a:gdLst/>
              <a:ahLst/>
              <a:cxnLst/>
              <a:rect l="0" t="0" r="0" b="0"/>
              <a:pathLst>
                <a:path w="206465" h="301377">
                  <a:moveTo>
                    <a:pt x="164350" y="0"/>
                  </a:moveTo>
                  <a:lnTo>
                    <a:pt x="121198" y="59941"/>
                  </a:lnTo>
                  <a:lnTo>
                    <a:pt x="78368" y="100887"/>
                  </a:lnTo>
                  <a:lnTo>
                    <a:pt x="24360" y="129676"/>
                  </a:lnTo>
                  <a:lnTo>
                    <a:pt x="299" y="146178"/>
                  </a:lnTo>
                  <a:lnTo>
                    <a:pt x="0" y="145415"/>
                  </a:lnTo>
                  <a:lnTo>
                    <a:pt x="2141" y="142567"/>
                  </a:lnTo>
                  <a:lnTo>
                    <a:pt x="16998" y="145641"/>
                  </a:lnTo>
                  <a:lnTo>
                    <a:pt x="77007" y="171421"/>
                  </a:lnTo>
                  <a:lnTo>
                    <a:pt x="100256" y="193511"/>
                  </a:lnTo>
                  <a:lnTo>
                    <a:pt x="143213" y="250942"/>
                  </a:lnTo>
                  <a:lnTo>
                    <a:pt x="171353" y="297314"/>
                  </a:lnTo>
                  <a:lnTo>
                    <a:pt x="178378" y="301154"/>
                  </a:lnTo>
                  <a:lnTo>
                    <a:pt x="185400" y="301376"/>
                  </a:lnTo>
                  <a:lnTo>
                    <a:pt x="206464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Freeform 789"/>
            <p:cNvSpPr/>
            <p:nvPr/>
          </p:nvSpPr>
          <p:spPr>
            <a:xfrm>
              <a:off x="6243399" y="17602412"/>
              <a:ext cx="305328" cy="301794"/>
            </a:xfrm>
            <a:custGeom>
              <a:avLst/>
              <a:gdLst/>
              <a:ahLst/>
              <a:cxnLst/>
              <a:rect l="0" t="0" r="0" b="0"/>
              <a:pathLst>
                <a:path w="305328" h="301794">
                  <a:moveTo>
                    <a:pt x="0" y="104547"/>
                  </a:moveTo>
                  <a:lnTo>
                    <a:pt x="17981" y="128593"/>
                  </a:lnTo>
                  <a:lnTo>
                    <a:pt x="68288" y="170010"/>
                  </a:lnTo>
                  <a:lnTo>
                    <a:pt x="91572" y="179655"/>
                  </a:lnTo>
                  <a:lnTo>
                    <a:pt x="117518" y="181602"/>
                  </a:lnTo>
                  <a:lnTo>
                    <a:pt x="144647" y="176228"/>
                  </a:lnTo>
                  <a:lnTo>
                    <a:pt x="172302" y="162141"/>
                  </a:lnTo>
                  <a:lnTo>
                    <a:pt x="193952" y="141063"/>
                  </a:lnTo>
                  <a:lnTo>
                    <a:pt x="221326" y="94993"/>
                  </a:lnTo>
                  <a:lnTo>
                    <a:pt x="228575" y="57132"/>
                  </a:lnTo>
                  <a:lnTo>
                    <a:pt x="225134" y="21867"/>
                  </a:lnTo>
                  <a:lnTo>
                    <a:pt x="220279" y="13162"/>
                  </a:lnTo>
                  <a:lnTo>
                    <a:pt x="205526" y="371"/>
                  </a:lnTo>
                  <a:lnTo>
                    <a:pt x="195509" y="0"/>
                  </a:lnTo>
                  <a:lnTo>
                    <a:pt x="160224" y="15079"/>
                  </a:lnTo>
                  <a:lnTo>
                    <a:pt x="111177" y="48628"/>
                  </a:lnTo>
                  <a:lnTo>
                    <a:pt x="66889" y="105183"/>
                  </a:lnTo>
                  <a:lnTo>
                    <a:pt x="45686" y="147498"/>
                  </a:lnTo>
                  <a:lnTo>
                    <a:pt x="40972" y="173939"/>
                  </a:lnTo>
                  <a:lnTo>
                    <a:pt x="47477" y="225100"/>
                  </a:lnTo>
                  <a:lnTo>
                    <a:pt x="62291" y="255169"/>
                  </a:lnTo>
                  <a:lnTo>
                    <a:pt x="87087" y="278897"/>
                  </a:lnTo>
                  <a:lnTo>
                    <a:pt x="122250" y="295156"/>
                  </a:lnTo>
                  <a:lnTo>
                    <a:pt x="167893" y="301793"/>
                  </a:lnTo>
                  <a:lnTo>
                    <a:pt x="212873" y="292581"/>
                  </a:lnTo>
                  <a:lnTo>
                    <a:pt x="272658" y="261817"/>
                  </a:lnTo>
                  <a:lnTo>
                    <a:pt x="305327" y="2414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Freeform 790"/>
            <p:cNvSpPr/>
            <p:nvPr/>
          </p:nvSpPr>
          <p:spPr>
            <a:xfrm>
              <a:off x="6632953" y="17580617"/>
              <a:ext cx="157929" cy="294798"/>
            </a:xfrm>
            <a:custGeom>
              <a:avLst/>
              <a:gdLst/>
              <a:ahLst/>
              <a:cxnLst/>
              <a:rect l="0" t="0" r="0" b="0"/>
              <a:pathLst>
                <a:path w="157929" h="294798">
                  <a:moveTo>
                    <a:pt x="0" y="0"/>
                  </a:moveTo>
                  <a:lnTo>
                    <a:pt x="29309" y="58616"/>
                  </a:lnTo>
                  <a:lnTo>
                    <a:pt x="51881" y="118332"/>
                  </a:lnTo>
                  <a:lnTo>
                    <a:pt x="71260" y="177928"/>
                  </a:lnTo>
                  <a:lnTo>
                    <a:pt x="95662" y="227130"/>
                  </a:lnTo>
                  <a:lnTo>
                    <a:pt x="123012" y="275712"/>
                  </a:lnTo>
                  <a:lnTo>
                    <a:pt x="136950" y="286316"/>
                  </a:lnTo>
                  <a:lnTo>
                    <a:pt x="157928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Freeform 791"/>
            <p:cNvSpPr/>
            <p:nvPr/>
          </p:nvSpPr>
          <p:spPr>
            <a:xfrm>
              <a:off x="6801410" y="1787541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Freeform 792"/>
            <p:cNvSpPr/>
            <p:nvPr/>
          </p:nvSpPr>
          <p:spPr>
            <a:xfrm>
              <a:off x="6738238" y="17580617"/>
              <a:ext cx="147401" cy="579068"/>
            </a:xfrm>
            <a:custGeom>
              <a:avLst/>
              <a:gdLst/>
              <a:ahLst/>
              <a:cxnLst/>
              <a:rect l="0" t="0" r="0" b="0"/>
              <a:pathLst>
                <a:path w="147401" h="579068">
                  <a:moveTo>
                    <a:pt x="147400" y="0"/>
                  </a:moveTo>
                  <a:lnTo>
                    <a:pt x="135946" y="52049"/>
                  </a:lnTo>
                  <a:lnTo>
                    <a:pt x="122949" y="105108"/>
                  </a:lnTo>
                  <a:lnTo>
                    <a:pt x="107400" y="157875"/>
                  </a:lnTo>
                  <a:lnTo>
                    <a:pt x="92264" y="213675"/>
                  </a:lnTo>
                  <a:lnTo>
                    <a:pt x="76081" y="274661"/>
                  </a:lnTo>
                  <a:lnTo>
                    <a:pt x="63877" y="337184"/>
                  </a:lnTo>
                  <a:lnTo>
                    <a:pt x="49732" y="397044"/>
                  </a:lnTo>
                  <a:lnTo>
                    <a:pt x="33843" y="448706"/>
                  </a:lnTo>
                  <a:lnTo>
                    <a:pt x="17994" y="508084"/>
                  </a:lnTo>
                  <a:lnTo>
                    <a:pt x="3178" y="566485"/>
                  </a:lnTo>
                  <a:lnTo>
                    <a:pt x="0" y="5790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Freeform 793"/>
            <p:cNvSpPr/>
            <p:nvPr/>
          </p:nvSpPr>
          <p:spPr>
            <a:xfrm>
              <a:off x="7243607" y="17380575"/>
              <a:ext cx="131994" cy="452727"/>
            </a:xfrm>
            <a:custGeom>
              <a:avLst/>
              <a:gdLst/>
              <a:ahLst/>
              <a:cxnLst/>
              <a:rect l="0" t="0" r="0" b="0"/>
              <a:pathLst>
                <a:path w="131994" h="452727">
                  <a:moveTo>
                    <a:pt x="0" y="0"/>
                  </a:moveTo>
                  <a:lnTo>
                    <a:pt x="49497" y="55086"/>
                  </a:lnTo>
                  <a:lnTo>
                    <a:pt x="81156" y="117059"/>
                  </a:lnTo>
                  <a:lnTo>
                    <a:pt x="97659" y="177801"/>
                  </a:lnTo>
                  <a:lnTo>
                    <a:pt x="108614" y="228808"/>
                  </a:lnTo>
                  <a:lnTo>
                    <a:pt x="119269" y="280964"/>
                  </a:lnTo>
                  <a:lnTo>
                    <a:pt x="126114" y="341415"/>
                  </a:lnTo>
                  <a:lnTo>
                    <a:pt x="131993" y="378409"/>
                  </a:lnTo>
                  <a:lnTo>
                    <a:pt x="127804" y="426000"/>
                  </a:lnTo>
                  <a:lnTo>
                    <a:pt x="126342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Freeform 794"/>
            <p:cNvSpPr/>
            <p:nvPr/>
          </p:nvSpPr>
          <p:spPr>
            <a:xfrm>
              <a:off x="7212021" y="17319504"/>
              <a:ext cx="431835" cy="608555"/>
            </a:xfrm>
            <a:custGeom>
              <a:avLst/>
              <a:gdLst/>
              <a:ahLst/>
              <a:cxnLst/>
              <a:rect l="0" t="0" r="0" b="0"/>
              <a:pathLst>
                <a:path w="431835" h="608555">
                  <a:moveTo>
                    <a:pt x="0" y="103184"/>
                  </a:moveTo>
                  <a:lnTo>
                    <a:pt x="38374" y="55747"/>
                  </a:lnTo>
                  <a:lnTo>
                    <a:pt x="65182" y="39088"/>
                  </a:lnTo>
                  <a:lnTo>
                    <a:pt x="119198" y="19298"/>
                  </a:lnTo>
                  <a:lnTo>
                    <a:pt x="172634" y="4987"/>
                  </a:lnTo>
                  <a:lnTo>
                    <a:pt x="219866" y="0"/>
                  </a:lnTo>
                  <a:lnTo>
                    <a:pt x="282084" y="4113"/>
                  </a:lnTo>
                  <a:lnTo>
                    <a:pt x="342849" y="15982"/>
                  </a:lnTo>
                  <a:lnTo>
                    <a:pt x="388648" y="32711"/>
                  </a:lnTo>
                  <a:lnTo>
                    <a:pt x="399479" y="38655"/>
                  </a:lnTo>
                  <a:lnTo>
                    <a:pt x="417752" y="57738"/>
                  </a:lnTo>
                  <a:lnTo>
                    <a:pt x="425900" y="69377"/>
                  </a:lnTo>
                  <a:lnTo>
                    <a:pt x="431834" y="94788"/>
                  </a:lnTo>
                  <a:lnTo>
                    <a:pt x="426112" y="143641"/>
                  </a:lnTo>
                  <a:lnTo>
                    <a:pt x="405846" y="176394"/>
                  </a:lnTo>
                  <a:lnTo>
                    <a:pt x="347021" y="234423"/>
                  </a:lnTo>
                  <a:lnTo>
                    <a:pt x="296838" y="270269"/>
                  </a:lnTo>
                  <a:lnTo>
                    <a:pt x="233513" y="295101"/>
                  </a:lnTo>
                  <a:lnTo>
                    <a:pt x="189885" y="307687"/>
                  </a:lnTo>
                  <a:lnTo>
                    <a:pt x="168622" y="305989"/>
                  </a:lnTo>
                  <a:lnTo>
                    <a:pt x="163887" y="301558"/>
                  </a:lnTo>
                  <a:lnTo>
                    <a:pt x="163070" y="295095"/>
                  </a:lnTo>
                  <a:lnTo>
                    <a:pt x="164865" y="287277"/>
                  </a:lnTo>
                  <a:lnTo>
                    <a:pt x="171911" y="280896"/>
                  </a:lnTo>
                  <a:lnTo>
                    <a:pt x="195338" y="270684"/>
                  </a:lnTo>
                  <a:lnTo>
                    <a:pt x="219008" y="268488"/>
                  </a:lnTo>
                  <a:lnTo>
                    <a:pt x="243566" y="273749"/>
                  </a:lnTo>
                  <a:lnTo>
                    <a:pt x="286767" y="296442"/>
                  </a:lnTo>
                  <a:lnTo>
                    <a:pt x="331883" y="345835"/>
                  </a:lnTo>
                  <a:lnTo>
                    <a:pt x="352772" y="395957"/>
                  </a:lnTo>
                  <a:lnTo>
                    <a:pt x="371284" y="450918"/>
                  </a:lnTo>
                  <a:lnTo>
                    <a:pt x="387261" y="499066"/>
                  </a:lnTo>
                  <a:lnTo>
                    <a:pt x="399404" y="551546"/>
                  </a:lnTo>
                  <a:lnTo>
                    <a:pt x="407970" y="578538"/>
                  </a:lnTo>
                  <a:lnTo>
                    <a:pt x="431668" y="608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Freeform 795"/>
            <p:cNvSpPr/>
            <p:nvPr/>
          </p:nvSpPr>
          <p:spPr>
            <a:xfrm>
              <a:off x="7696332" y="17572482"/>
              <a:ext cx="252685" cy="293963"/>
            </a:xfrm>
            <a:custGeom>
              <a:avLst/>
              <a:gdLst/>
              <a:ahLst/>
              <a:cxnLst/>
              <a:rect l="0" t="0" r="0" b="0"/>
              <a:pathLst>
                <a:path w="252685" h="293963">
                  <a:moveTo>
                    <a:pt x="0" y="81834"/>
                  </a:moveTo>
                  <a:lnTo>
                    <a:pt x="44322" y="135710"/>
                  </a:lnTo>
                  <a:lnTo>
                    <a:pt x="64152" y="156082"/>
                  </a:lnTo>
                  <a:lnTo>
                    <a:pt x="87784" y="167475"/>
                  </a:lnTo>
                  <a:lnTo>
                    <a:pt x="100636" y="170514"/>
                  </a:lnTo>
                  <a:lnTo>
                    <a:pt x="127395" y="167651"/>
                  </a:lnTo>
                  <a:lnTo>
                    <a:pt x="152546" y="157409"/>
                  </a:lnTo>
                  <a:lnTo>
                    <a:pt x="171523" y="141159"/>
                  </a:lnTo>
                  <a:lnTo>
                    <a:pt x="189772" y="101101"/>
                  </a:lnTo>
                  <a:lnTo>
                    <a:pt x="196999" y="52188"/>
                  </a:lnTo>
                  <a:lnTo>
                    <a:pt x="192449" y="24205"/>
                  </a:lnTo>
                  <a:lnTo>
                    <a:pt x="187961" y="11829"/>
                  </a:lnTo>
                  <a:lnTo>
                    <a:pt x="177949" y="4749"/>
                  </a:lnTo>
                  <a:lnTo>
                    <a:pt x="148109" y="0"/>
                  </a:lnTo>
                  <a:lnTo>
                    <a:pt x="123928" y="4910"/>
                  </a:lnTo>
                  <a:lnTo>
                    <a:pt x="105382" y="16060"/>
                  </a:lnTo>
                  <a:lnTo>
                    <a:pt x="67155" y="56233"/>
                  </a:lnTo>
                  <a:lnTo>
                    <a:pt x="43101" y="112014"/>
                  </a:lnTo>
                  <a:lnTo>
                    <a:pt x="36704" y="138532"/>
                  </a:lnTo>
                  <a:lnTo>
                    <a:pt x="34272" y="194820"/>
                  </a:lnTo>
                  <a:lnTo>
                    <a:pt x="37849" y="223297"/>
                  </a:lnTo>
                  <a:lnTo>
                    <a:pt x="57618" y="264649"/>
                  </a:lnTo>
                  <a:lnTo>
                    <a:pt x="79030" y="283188"/>
                  </a:lnTo>
                  <a:lnTo>
                    <a:pt x="91291" y="289769"/>
                  </a:lnTo>
                  <a:lnTo>
                    <a:pt x="120513" y="293962"/>
                  </a:lnTo>
                  <a:lnTo>
                    <a:pt x="150657" y="290756"/>
                  </a:lnTo>
                  <a:lnTo>
                    <a:pt x="186189" y="275798"/>
                  </a:lnTo>
                  <a:lnTo>
                    <a:pt x="227218" y="242933"/>
                  </a:lnTo>
                  <a:lnTo>
                    <a:pt x="252684" y="2081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Freeform 796"/>
            <p:cNvSpPr/>
            <p:nvPr/>
          </p:nvSpPr>
          <p:spPr>
            <a:xfrm>
              <a:off x="8022716" y="17338461"/>
              <a:ext cx="286286" cy="444848"/>
            </a:xfrm>
            <a:custGeom>
              <a:avLst/>
              <a:gdLst/>
              <a:ahLst/>
              <a:cxnLst/>
              <a:rect l="0" t="0" r="0" b="0"/>
              <a:pathLst>
                <a:path w="286286" h="444848">
                  <a:moveTo>
                    <a:pt x="0" y="0"/>
                  </a:moveTo>
                  <a:lnTo>
                    <a:pt x="5589" y="62092"/>
                  </a:lnTo>
                  <a:lnTo>
                    <a:pt x="10722" y="113478"/>
                  </a:lnTo>
                  <a:lnTo>
                    <a:pt x="21788" y="171807"/>
                  </a:lnTo>
                  <a:lnTo>
                    <a:pt x="35239" y="233719"/>
                  </a:lnTo>
                  <a:lnTo>
                    <a:pt x="45665" y="282420"/>
                  </a:lnTo>
                  <a:lnTo>
                    <a:pt x="52434" y="341703"/>
                  </a:lnTo>
                  <a:lnTo>
                    <a:pt x="67115" y="399328"/>
                  </a:lnTo>
                  <a:lnTo>
                    <a:pt x="72399" y="439925"/>
                  </a:lnTo>
                  <a:lnTo>
                    <a:pt x="81990" y="384060"/>
                  </a:lnTo>
                  <a:lnTo>
                    <a:pt x="91623" y="328785"/>
                  </a:lnTo>
                  <a:lnTo>
                    <a:pt x="108478" y="276296"/>
                  </a:lnTo>
                  <a:lnTo>
                    <a:pt x="133992" y="237720"/>
                  </a:lnTo>
                  <a:lnTo>
                    <a:pt x="165783" y="214846"/>
                  </a:lnTo>
                  <a:lnTo>
                    <a:pt x="204838" y="204429"/>
                  </a:lnTo>
                  <a:lnTo>
                    <a:pt x="217277" y="206476"/>
                  </a:lnTo>
                  <a:lnTo>
                    <a:pt x="240456" y="218109"/>
                  </a:lnTo>
                  <a:lnTo>
                    <a:pt x="267648" y="249979"/>
                  </a:lnTo>
                  <a:lnTo>
                    <a:pt x="284933" y="289057"/>
                  </a:lnTo>
                  <a:lnTo>
                    <a:pt x="286285" y="335862"/>
                  </a:lnTo>
                  <a:lnTo>
                    <a:pt x="278926" y="360232"/>
                  </a:lnTo>
                  <a:lnTo>
                    <a:pt x="255138" y="394940"/>
                  </a:lnTo>
                  <a:lnTo>
                    <a:pt x="203862" y="430392"/>
                  </a:lnTo>
                  <a:lnTo>
                    <a:pt x="175612" y="442021"/>
                  </a:lnTo>
                  <a:lnTo>
                    <a:pt x="147460" y="444847"/>
                  </a:lnTo>
                  <a:lnTo>
                    <a:pt x="120520" y="441035"/>
                  </a:lnTo>
                  <a:lnTo>
                    <a:pt x="80868" y="422644"/>
                  </a:lnTo>
                  <a:lnTo>
                    <a:pt x="63170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Freeform 797"/>
            <p:cNvSpPr/>
            <p:nvPr/>
          </p:nvSpPr>
          <p:spPr>
            <a:xfrm>
              <a:off x="8359627" y="17491153"/>
              <a:ext cx="242157" cy="295896"/>
            </a:xfrm>
            <a:custGeom>
              <a:avLst/>
              <a:gdLst/>
              <a:ahLst/>
              <a:cxnLst/>
              <a:rect l="0" t="0" r="0" b="0"/>
              <a:pathLst>
                <a:path w="242157" h="295896">
                  <a:moveTo>
                    <a:pt x="0" y="184221"/>
                  </a:moveTo>
                  <a:lnTo>
                    <a:pt x="54145" y="181102"/>
                  </a:lnTo>
                  <a:lnTo>
                    <a:pt x="114681" y="163977"/>
                  </a:lnTo>
                  <a:lnTo>
                    <a:pt x="164983" y="130829"/>
                  </a:lnTo>
                  <a:lnTo>
                    <a:pt x="182900" y="115258"/>
                  </a:lnTo>
                  <a:lnTo>
                    <a:pt x="200552" y="82159"/>
                  </a:lnTo>
                  <a:lnTo>
                    <a:pt x="207602" y="42716"/>
                  </a:lnTo>
                  <a:lnTo>
                    <a:pt x="203012" y="21504"/>
                  </a:lnTo>
                  <a:lnTo>
                    <a:pt x="198512" y="12571"/>
                  </a:lnTo>
                  <a:lnTo>
                    <a:pt x="190833" y="6616"/>
                  </a:lnTo>
                  <a:lnTo>
                    <a:pt x="169823" y="0"/>
                  </a:lnTo>
                  <a:lnTo>
                    <a:pt x="144886" y="6418"/>
                  </a:lnTo>
                  <a:lnTo>
                    <a:pt x="119376" y="22139"/>
                  </a:lnTo>
                  <a:lnTo>
                    <a:pt x="96341" y="44724"/>
                  </a:lnTo>
                  <a:lnTo>
                    <a:pt x="69766" y="103416"/>
                  </a:lnTo>
                  <a:lnTo>
                    <a:pt x="59406" y="140002"/>
                  </a:lnTo>
                  <a:lnTo>
                    <a:pt x="63875" y="176578"/>
                  </a:lnTo>
                  <a:lnTo>
                    <a:pt x="79497" y="227969"/>
                  </a:lnTo>
                  <a:lnTo>
                    <a:pt x="92264" y="259036"/>
                  </a:lnTo>
                  <a:lnTo>
                    <a:pt x="111977" y="279082"/>
                  </a:lnTo>
                  <a:lnTo>
                    <a:pt x="136335" y="290721"/>
                  </a:lnTo>
                  <a:lnTo>
                    <a:pt x="162759" y="295895"/>
                  </a:lnTo>
                  <a:lnTo>
                    <a:pt x="183862" y="291954"/>
                  </a:lnTo>
                  <a:lnTo>
                    <a:pt x="242156" y="2579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Freeform 798"/>
            <p:cNvSpPr/>
            <p:nvPr/>
          </p:nvSpPr>
          <p:spPr>
            <a:xfrm>
              <a:off x="8728125" y="17327933"/>
              <a:ext cx="21057" cy="442197"/>
            </a:xfrm>
            <a:custGeom>
              <a:avLst/>
              <a:gdLst/>
              <a:ahLst/>
              <a:cxnLst/>
              <a:rect l="0" t="0" r="0" b="0"/>
              <a:pathLst>
                <a:path w="21057" h="442197">
                  <a:moveTo>
                    <a:pt x="0" y="0"/>
                  </a:moveTo>
                  <a:lnTo>
                    <a:pt x="7236" y="29896"/>
                  </a:lnTo>
                  <a:lnTo>
                    <a:pt x="9553" y="83987"/>
                  </a:lnTo>
                  <a:lnTo>
                    <a:pt x="10335" y="145965"/>
                  </a:lnTo>
                  <a:lnTo>
                    <a:pt x="10490" y="203267"/>
                  </a:lnTo>
                  <a:lnTo>
                    <a:pt x="10521" y="259646"/>
                  </a:lnTo>
                  <a:lnTo>
                    <a:pt x="10527" y="315844"/>
                  </a:lnTo>
                  <a:lnTo>
                    <a:pt x="10528" y="377592"/>
                  </a:lnTo>
                  <a:lnTo>
                    <a:pt x="11698" y="431862"/>
                  </a:lnTo>
                  <a:lnTo>
                    <a:pt x="13648" y="436476"/>
                  </a:lnTo>
                  <a:lnTo>
                    <a:pt x="21056" y="442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Freeform 799"/>
            <p:cNvSpPr/>
            <p:nvPr/>
          </p:nvSpPr>
          <p:spPr>
            <a:xfrm>
              <a:off x="8886052" y="17338461"/>
              <a:ext cx="21058" cy="442197"/>
            </a:xfrm>
            <a:custGeom>
              <a:avLst/>
              <a:gdLst/>
              <a:ahLst/>
              <a:cxnLst/>
              <a:rect l="0" t="0" r="0" b="0"/>
              <a:pathLst>
                <a:path w="21058" h="442197">
                  <a:moveTo>
                    <a:pt x="0" y="0"/>
                  </a:moveTo>
                  <a:lnTo>
                    <a:pt x="8334" y="54146"/>
                  </a:lnTo>
                  <a:lnTo>
                    <a:pt x="17475" y="116965"/>
                  </a:lnTo>
                  <a:lnTo>
                    <a:pt x="20349" y="177479"/>
                  </a:lnTo>
                  <a:lnTo>
                    <a:pt x="20918" y="240429"/>
                  </a:lnTo>
                  <a:lnTo>
                    <a:pt x="13794" y="303123"/>
                  </a:lnTo>
                  <a:lnTo>
                    <a:pt x="11496" y="358096"/>
                  </a:lnTo>
                  <a:lnTo>
                    <a:pt x="13840" y="413539"/>
                  </a:lnTo>
                  <a:lnTo>
                    <a:pt x="21057" y="442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Freeform 800"/>
            <p:cNvSpPr/>
            <p:nvPr/>
          </p:nvSpPr>
          <p:spPr>
            <a:xfrm>
              <a:off x="9043980" y="17496389"/>
              <a:ext cx="31586" cy="305327"/>
            </a:xfrm>
            <a:custGeom>
              <a:avLst/>
              <a:gdLst/>
              <a:ahLst/>
              <a:cxnLst/>
              <a:rect l="0" t="0" r="0" b="0"/>
              <a:pathLst>
                <a:path w="31586" h="305327">
                  <a:moveTo>
                    <a:pt x="0" y="0"/>
                  </a:moveTo>
                  <a:lnTo>
                    <a:pt x="7235" y="28726"/>
                  </a:lnTo>
                  <a:lnTo>
                    <a:pt x="9877" y="92113"/>
                  </a:lnTo>
                  <a:lnTo>
                    <a:pt x="10399" y="150387"/>
                  </a:lnTo>
                  <a:lnTo>
                    <a:pt x="10489" y="204045"/>
                  </a:lnTo>
                  <a:lnTo>
                    <a:pt x="18926" y="265908"/>
                  </a:lnTo>
                  <a:lnTo>
                    <a:pt x="31585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Freeform 801"/>
            <p:cNvSpPr/>
            <p:nvPr/>
          </p:nvSpPr>
          <p:spPr>
            <a:xfrm>
              <a:off x="9204103" y="17527975"/>
              <a:ext cx="157890" cy="241882"/>
            </a:xfrm>
            <a:custGeom>
              <a:avLst/>
              <a:gdLst/>
              <a:ahLst/>
              <a:cxnLst/>
              <a:rect l="0" t="0" r="0" b="0"/>
              <a:pathLst>
                <a:path w="157890" h="241882">
                  <a:moveTo>
                    <a:pt x="8332" y="0"/>
                  </a:moveTo>
                  <a:lnTo>
                    <a:pt x="0" y="57263"/>
                  </a:lnTo>
                  <a:lnTo>
                    <a:pt x="3826" y="118156"/>
                  </a:lnTo>
                  <a:lnTo>
                    <a:pt x="12586" y="172269"/>
                  </a:lnTo>
                  <a:lnTo>
                    <a:pt x="28180" y="215988"/>
                  </a:lnTo>
                  <a:lnTo>
                    <a:pt x="44060" y="233645"/>
                  </a:lnTo>
                  <a:lnTo>
                    <a:pt x="53208" y="239990"/>
                  </a:lnTo>
                  <a:lnTo>
                    <a:pt x="63986" y="241881"/>
                  </a:lnTo>
                  <a:lnTo>
                    <a:pt x="88439" y="237744"/>
                  </a:lnTo>
                  <a:lnTo>
                    <a:pt x="108666" y="221867"/>
                  </a:lnTo>
                  <a:lnTo>
                    <a:pt x="140716" y="179136"/>
                  </a:lnTo>
                  <a:lnTo>
                    <a:pt x="156871" y="130674"/>
                  </a:lnTo>
                  <a:lnTo>
                    <a:pt x="157889" y="77453"/>
                  </a:lnTo>
                  <a:lnTo>
                    <a:pt x="147332" y="48461"/>
                  </a:lnTo>
                  <a:lnTo>
                    <a:pt x="139603" y="35816"/>
                  </a:lnTo>
                  <a:lnTo>
                    <a:pt x="118537" y="18647"/>
                  </a:lnTo>
                  <a:lnTo>
                    <a:pt x="92408" y="8288"/>
                  </a:lnTo>
                  <a:lnTo>
                    <a:pt x="48321" y="3625"/>
                  </a:lnTo>
                  <a:lnTo>
                    <a:pt x="8332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Freeform 802"/>
            <p:cNvSpPr/>
            <p:nvPr/>
          </p:nvSpPr>
          <p:spPr>
            <a:xfrm>
              <a:off x="9482485" y="17500285"/>
              <a:ext cx="273461" cy="217204"/>
            </a:xfrm>
            <a:custGeom>
              <a:avLst/>
              <a:gdLst/>
              <a:ahLst/>
              <a:cxnLst/>
              <a:rect l="0" t="0" r="0" b="0"/>
              <a:pathLst>
                <a:path w="273461" h="217204">
                  <a:moveTo>
                    <a:pt x="24749" y="217203"/>
                  </a:moveTo>
                  <a:lnTo>
                    <a:pt x="13296" y="168272"/>
                  </a:lnTo>
                  <a:lnTo>
                    <a:pt x="0" y="114730"/>
                  </a:lnTo>
                  <a:lnTo>
                    <a:pt x="2441" y="88990"/>
                  </a:lnTo>
                  <a:lnTo>
                    <a:pt x="20088" y="48193"/>
                  </a:lnTo>
                  <a:lnTo>
                    <a:pt x="37886" y="23934"/>
                  </a:lnTo>
                  <a:lnTo>
                    <a:pt x="57494" y="9252"/>
                  </a:lnTo>
                  <a:lnTo>
                    <a:pt x="99442" y="0"/>
                  </a:lnTo>
                  <a:lnTo>
                    <a:pt x="137737" y="2847"/>
                  </a:lnTo>
                  <a:lnTo>
                    <a:pt x="157244" y="11189"/>
                  </a:lnTo>
                  <a:lnTo>
                    <a:pt x="219562" y="56033"/>
                  </a:lnTo>
                  <a:lnTo>
                    <a:pt x="249017" y="86234"/>
                  </a:lnTo>
                  <a:lnTo>
                    <a:pt x="267973" y="121725"/>
                  </a:lnTo>
                  <a:lnTo>
                    <a:pt x="273460" y="159538"/>
                  </a:lnTo>
                  <a:lnTo>
                    <a:pt x="266904" y="1961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Freeform 803"/>
            <p:cNvSpPr/>
            <p:nvPr/>
          </p:nvSpPr>
          <p:spPr>
            <a:xfrm>
              <a:off x="9159793" y="17201590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Freeform 804"/>
            <p:cNvSpPr/>
            <p:nvPr/>
          </p:nvSpPr>
          <p:spPr>
            <a:xfrm>
              <a:off x="1989886" y="18351391"/>
              <a:ext cx="347442" cy="301293"/>
            </a:xfrm>
            <a:custGeom>
              <a:avLst/>
              <a:gdLst/>
              <a:ahLst/>
              <a:cxnLst/>
              <a:rect l="0" t="0" r="0" b="0"/>
              <a:pathLst>
                <a:path w="347442" h="301293">
                  <a:moveTo>
                    <a:pt x="0" y="8335"/>
                  </a:moveTo>
                  <a:lnTo>
                    <a:pt x="57264" y="0"/>
                  </a:lnTo>
                  <a:lnTo>
                    <a:pt x="109774" y="1576"/>
                  </a:lnTo>
                  <a:lnTo>
                    <a:pt x="160428" y="9451"/>
                  </a:lnTo>
                  <a:lnTo>
                    <a:pt x="208984" y="22593"/>
                  </a:lnTo>
                  <a:lnTo>
                    <a:pt x="230922" y="41968"/>
                  </a:lnTo>
                  <a:lnTo>
                    <a:pt x="262423" y="90888"/>
                  </a:lnTo>
                  <a:lnTo>
                    <a:pt x="270387" y="146009"/>
                  </a:lnTo>
                  <a:lnTo>
                    <a:pt x="272747" y="208614"/>
                  </a:lnTo>
                  <a:lnTo>
                    <a:pt x="265139" y="267435"/>
                  </a:lnTo>
                  <a:lnTo>
                    <a:pt x="259000" y="290778"/>
                  </a:lnTo>
                  <a:lnTo>
                    <a:pt x="260404" y="297237"/>
                  </a:lnTo>
                  <a:lnTo>
                    <a:pt x="264850" y="300371"/>
                  </a:lnTo>
                  <a:lnTo>
                    <a:pt x="271323" y="301292"/>
                  </a:lnTo>
                  <a:lnTo>
                    <a:pt x="279148" y="296057"/>
                  </a:lnTo>
                  <a:lnTo>
                    <a:pt x="304589" y="263081"/>
                  </a:lnTo>
                  <a:lnTo>
                    <a:pt x="334461" y="203058"/>
                  </a:lnTo>
                  <a:lnTo>
                    <a:pt x="347441" y="176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Freeform 805"/>
            <p:cNvSpPr/>
            <p:nvPr/>
          </p:nvSpPr>
          <p:spPr>
            <a:xfrm>
              <a:off x="2432083" y="18307083"/>
              <a:ext cx="189514" cy="308565"/>
            </a:xfrm>
            <a:custGeom>
              <a:avLst/>
              <a:gdLst/>
              <a:ahLst/>
              <a:cxnLst/>
              <a:rect l="0" t="0" r="0" b="0"/>
              <a:pathLst>
                <a:path w="189514" h="308565">
                  <a:moveTo>
                    <a:pt x="0" y="105285"/>
                  </a:moveTo>
                  <a:lnTo>
                    <a:pt x="20243" y="160425"/>
                  </a:lnTo>
                  <a:lnTo>
                    <a:pt x="41545" y="220040"/>
                  </a:lnTo>
                  <a:lnTo>
                    <a:pt x="61926" y="274770"/>
                  </a:lnTo>
                  <a:lnTo>
                    <a:pt x="77826" y="300325"/>
                  </a:lnTo>
                  <a:lnTo>
                    <a:pt x="86979" y="306672"/>
                  </a:lnTo>
                  <a:lnTo>
                    <a:pt x="96590" y="308564"/>
                  </a:lnTo>
                  <a:lnTo>
                    <a:pt x="106508" y="307485"/>
                  </a:lnTo>
                  <a:lnTo>
                    <a:pt x="114289" y="299746"/>
                  </a:lnTo>
                  <a:lnTo>
                    <a:pt x="126054" y="272431"/>
                  </a:lnTo>
                  <a:lnTo>
                    <a:pt x="135904" y="214514"/>
                  </a:lnTo>
                  <a:lnTo>
                    <a:pt x="144782" y="154894"/>
                  </a:lnTo>
                  <a:lnTo>
                    <a:pt x="152471" y="98316"/>
                  </a:lnTo>
                  <a:lnTo>
                    <a:pt x="168662" y="42583"/>
                  </a:lnTo>
                  <a:lnTo>
                    <a:pt x="179045" y="16907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Freeform 806"/>
            <p:cNvSpPr/>
            <p:nvPr/>
          </p:nvSpPr>
          <p:spPr>
            <a:xfrm>
              <a:off x="2768995" y="1857029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Freeform 807"/>
            <p:cNvSpPr/>
            <p:nvPr/>
          </p:nvSpPr>
          <p:spPr>
            <a:xfrm>
              <a:off x="3032207" y="18152083"/>
              <a:ext cx="200043" cy="428742"/>
            </a:xfrm>
            <a:custGeom>
              <a:avLst/>
              <a:gdLst/>
              <a:ahLst/>
              <a:cxnLst/>
              <a:rect l="0" t="0" r="0" b="0"/>
              <a:pathLst>
                <a:path w="200043" h="428742">
                  <a:moveTo>
                    <a:pt x="200042" y="18129"/>
                  </a:moveTo>
                  <a:lnTo>
                    <a:pt x="188863" y="6951"/>
                  </a:lnTo>
                  <a:lnTo>
                    <a:pt x="170897" y="1463"/>
                  </a:lnTo>
                  <a:lnTo>
                    <a:pt x="159555" y="0"/>
                  </a:lnTo>
                  <a:lnTo>
                    <a:pt x="137594" y="7733"/>
                  </a:lnTo>
                  <a:lnTo>
                    <a:pt x="76883" y="44513"/>
                  </a:lnTo>
                  <a:lnTo>
                    <a:pt x="40664" y="93532"/>
                  </a:lnTo>
                  <a:lnTo>
                    <a:pt x="21277" y="148095"/>
                  </a:lnTo>
                  <a:lnTo>
                    <a:pt x="15306" y="191315"/>
                  </a:lnTo>
                  <a:lnTo>
                    <a:pt x="13822" y="236650"/>
                  </a:lnTo>
                  <a:lnTo>
                    <a:pt x="17062" y="280197"/>
                  </a:lnTo>
                  <a:lnTo>
                    <a:pt x="19874" y="338584"/>
                  </a:lnTo>
                  <a:lnTo>
                    <a:pt x="18484" y="398800"/>
                  </a:lnTo>
                  <a:lnTo>
                    <a:pt x="0" y="428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Freeform 808"/>
            <p:cNvSpPr/>
            <p:nvPr/>
          </p:nvSpPr>
          <p:spPr>
            <a:xfrm>
              <a:off x="3032207" y="18163648"/>
              <a:ext cx="253544" cy="192397"/>
            </a:xfrm>
            <a:custGeom>
              <a:avLst/>
              <a:gdLst/>
              <a:ahLst/>
              <a:cxnLst/>
              <a:rect l="0" t="0" r="0" b="0"/>
              <a:pathLst>
                <a:path w="253544" h="192397">
                  <a:moveTo>
                    <a:pt x="31586" y="17093"/>
                  </a:moveTo>
                  <a:lnTo>
                    <a:pt x="95036" y="304"/>
                  </a:lnTo>
                  <a:lnTo>
                    <a:pt x="153130" y="0"/>
                  </a:lnTo>
                  <a:lnTo>
                    <a:pt x="199094" y="10857"/>
                  </a:lnTo>
                  <a:lnTo>
                    <a:pt x="225757" y="26425"/>
                  </a:lnTo>
                  <a:lnTo>
                    <a:pt x="248475" y="51443"/>
                  </a:lnTo>
                  <a:lnTo>
                    <a:pt x="253543" y="74084"/>
                  </a:lnTo>
                  <a:lnTo>
                    <a:pt x="250726" y="98575"/>
                  </a:lnTo>
                  <a:lnTo>
                    <a:pt x="241676" y="121158"/>
                  </a:lnTo>
                  <a:lnTo>
                    <a:pt x="206658" y="153601"/>
                  </a:lnTo>
                  <a:lnTo>
                    <a:pt x="144763" y="179195"/>
                  </a:lnTo>
                  <a:lnTo>
                    <a:pt x="90077" y="192396"/>
                  </a:lnTo>
                  <a:lnTo>
                    <a:pt x="29232" y="189760"/>
                  </a:lnTo>
                  <a:lnTo>
                    <a:pt x="0" y="1855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Freeform 809"/>
            <p:cNvSpPr/>
            <p:nvPr/>
          </p:nvSpPr>
          <p:spPr>
            <a:xfrm>
              <a:off x="3358591" y="18234101"/>
              <a:ext cx="189514" cy="325666"/>
            </a:xfrm>
            <a:custGeom>
              <a:avLst/>
              <a:gdLst/>
              <a:ahLst/>
              <a:cxnLst/>
              <a:rect l="0" t="0" r="0" b="0"/>
              <a:pathLst>
                <a:path w="189514" h="325666">
                  <a:moveTo>
                    <a:pt x="0" y="325665"/>
                  </a:moveTo>
                  <a:lnTo>
                    <a:pt x="14654" y="263573"/>
                  </a:lnTo>
                  <a:lnTo>
                    <a:pt x="31666" y="206876"/>
                  </a:lnTo>
                  <a:lnTo>
                    <a:pt x="45639" y="153113"/>
                  </a:lnTo>
                  <a:lnTo>
                    <a:pt x="66293" y="94886"/>
                  </a:lnTo>
                  <a:lnTo>
                    <a:pt x="82033" y="56466"/>
                  </a:lnTo>
                  <a:lnTo>
                    <a:pt x="91441" y="28208"/>
                  </a:lnTo>
                  <a:lnTo>
                    <a:pt x="103421" y="7849"/>
                  </a:lnTo>
                  <a:lnTo>
                    <a:pt x="111062" y="2654"/>
                  </a:lnTo>
                  <a:lnTo>
                    <a:pt x="128909" y="0"/>
                  </a:lnTo>
                  <a:lnTo>
                    <a:pt x="136242" y="4440"/>
                  </a:lnTo>
                  <a:lnTo>
                    <a:pt x="147510" y="21853"/>
                  </a:lnTo>
                  <a:lnTo>
                    <a:pt x="168008" y="82541"/>
                  </a:lnTo>
                  <a:lnTo>
                    <a:pt x="175732" y="132747"/>
                  </a:lnTo>
                  <a:lnTo>
                    <a:pt x="181140" y="183497"/>
                  </a:lnTo>
                  <a:lnTo>
                    <a:pt x="187032" y="239867"/>
                  </a:lnTo>
                  <a:lnTo>
                    <a:pt x="188777" y="281138"/>
                  </a:lnTo>
                  <a:lnTo>
                    <a:pt x="189513" y="3046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Freeform 810"/>
            <p:cNvSpPr/>
            <p:nvPr/>
          </p:nvSpPr>
          <p:spPr>
            <a:xfrm>
              <a:off x="3390176" y="18391312"/>
              <a:ext cx="105286" cy="1"/>
            </a:xfrm>
            <a:custGeom>
              <a:avLst/>
              <a:gdLst/>
              <a:ahLst/>
              <a:cxnLst/>
              <a:rect l="0" t="0" r="0" b="0"/>
              <a:pathLst>
                <a:path w="105286" h="1">
                  <a:moveTo>
                    <a:pt x="0" y="0"/>
                  </a:moveTo>
                  <a:lnTo>
                    <a:pt x="57265" y="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Freeform 811"/>
            <p:cNvSpPr/>
            <p:nvPr/>
          </p:nvSpPr>
          <p:spPr>
            <a:xfrm>
              <a:off x="3505990" y="1839131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Freeform 812"/>
            <p:cNvSpPr/>
            <p:nvPr/>
          </p:nvSpPr>
          <p:spPr>
            <a:xfrm>
              <a:off x="3769202" y="185071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Freeform 813"/>
            <p:cNvSpPr/>
            <p:nvPr/>
          </p:nvSpPr>
          <p:spPr>
            <a:xfrm>
              <a:off x="4076502" y="18104115"/>
              <a:ext cx="167816" cy="413539"/>
            </a:xfrm>
            <a:custGeom>
              <a:avLst/>
              <a:gdLst/>
              <a:ahLst/>
              <a:cxnLst/>
              <a:rect l="0" t="0" r="0" b="0"/>
              <a:pathLst>
                <a:path w="167816" h="413539">
                  <a:moveTo>
                    <a:pt x="113840" y="139798"/>
                  </a:moveTo>
                  <a:lnTo>
                    <a:pt x="163338" y="84710"/>
                  </a:lnTo>
                  <a:lnTo>
                    <a:pt x="167815" y="61891"/>
                  </a:lnTo>
                  <a:lnTo>
                    <a:pt x="164735" y="38492"/>
                  </a:lnTo>
                  <a:lnTo>
                    <a:pt x="155568" y="20292"/>
                  </a:lnTo>
                  <a:lnTo>
                    <a:pt x="140575" y="7525"/>
                  </a:lnTo>
                  <a:lnTo>
                    <a:pt x="131663" y="2482"/>
                  </a:lnTo>
                  <a:lnTo>
                    <a:pt x="109283" y="0"/>
                  </a:lnTo>
                  <a:lnTo>
                    <a:pt x="96764" y="975"/>
                  </a:lnTo>
                  <a:lnTo>
                    <a:pt x="56788" y="19115"/>
                  </a:lnTo>
                  <a:lnTo>
                    <a:pt x="38571" y="37027"/>
                  </a:lnTo>
                  <a:lnTo>
                    <a:pt x="11755" y="88300"/>
                  </a:lnTo>
                  <a:lnTo>
                    <a:pt x="739" y="146349"/>
                  </a:lnTo>
                  <a:lnTo>
                    <a:pt x="0" y="192302"/>
                  </a:lnTo>
                  <a:lnTo>
                    <a:pt x="6670" y="251540"/>
                  </a:lnTo>
                  <a:lnTo>
                    <a:pt x="16285" y="311609"/>
                  </a:lnTo>
                  <a:lnTo>
                    <a:pt x="18531" y="373517"/>
                  </a:lnTo>
                  <a:lnTo>
                    <a:pt x="15718" y="393021"/>
                  </a:lnTo>
                  <a:lnTo>
                    <a:pt x="8555" y="4135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Freeform 814"/>
            <p:cNvSpPr/>
            <p:nvPr/>
          </p:nvSpPr>
          <p:spPr>
            <a:xfrm>
              <a:off x="4021886" y="18370254"/>
              <a:ext cx="94758" cy="10529"/>
            </a:xfrm>
            <a:custGeom>
              <a:avLst/>
              <a:gdLst/>
              <a:ahLst/>
              <a:cxnLst/>
              <a:rect l="0" t="0" r="0" b="0"/>
              <a:pathLst>
                <a:path w="94758" h="10529">
                  <a:moveTo>
                    <a:pt x="0" y="0"/>
                  </a:moveTo>
                  <a:lnTo>
                    <a:pt x="48931" y="3119"/>
                  </a:lnTo>
                  <a:lnTo>
                    <a:pt x="94757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Freeform 815"/>
            <p:cNvSpPr/>
            <p:nvPr/>
          </p:nvSpPr>
          <p:spPr>
            <a:xfrm>
              <a:off x="4246775" y="18311546"/>
              <a:ext cx="164666" cy="228103"/>
            </a:xfrm>
            <a:custGeom>
              <a:avLst/>
              <a:gdLst/>
              <a:ahLst/>
              <a:cxnLst/>
              <a:rect l="0" t="0" r="0" b="0"/>
              <a:pathLst>
                <a:path w="164666" h="228103">
                  <a:moveTo>
                    <a:pt x="164665" y="6066"/>
                  </a:moveTo>
                  <a:lnTo>
                    <a:pt x="131044" y="0"/>
                  </a:lnTo>
                  <a:lnTo>
                    <a:pt x="106049" y="2590"/>
                  </a:lnTo>
                  <a:lnTo>
                    <a:pt x="82462" y="13880"/>
                  </a:lnTo>
                  <a:lnTo>
                    <a:pt x="52571" y="39966"/>
                  </a:lnTo>
                  <a:lnTo>
                    <a:pt x="32017" y="69923"/>
                  </a:lnTo>
                  <a:lnTo>
                    <a:pt x="4738" y="124309"/>
                  </a:lnTo>
                  <a:lnTo>
                    <a:pt x="0" y="154155"/>
                  </a:lnTo>
                  <a:lnTo>
                    <a:pt x="8511" y="198253"/>
                  </a:lnTo>
                  <a:lnTo>
                    <a:pt x="22734" y="217435"/>
                  </a:lnTo>
                  <a:lnTo>
                    <a:pt x="31440" y="224188"/>
                  </a:lnTo>
                  <a:lnTo>
                    <a:pt x="40753" y="227519"/>
                  </a:lnTo>
                  <a:lnTo>
                    <a:pt x="60461" y="228102"/>
                  </a:lnTo>
                  <a:lnTo>
                    <a:pt x="69459" y="224279"/>
                  </a:lnTo>
                  <a:lnTo>
                    <a:pt x="107992" y="188872"/>
                  </a:lnTo>
                  <a:lnTo>
                    <a:pt x="134147" y="146073"/>
                  </a:lnTo>
                  <a:lnTo>
                    <a:pt x="143609" y="1113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Freeform 816"/>
            <p:cNvSpPr/>
            <p:nvPr/>
          </p:nvSpPr>
          <p:spPr>
            <a:xfrm>
              <a:off x="4400912" y="18307083"/>
              <a:ext cx="73701" cy="221099"/>
            </a:xfrm>
            <a:custGeom>
              <a:avLst/>
              <a:gdLst/>
              <a:ahLst/>
              <a:cxnLst/>
              <a:rect l="0" t="0" r="0" b="0"/>
              <a:pathLst>
                <a:path w="73701" h="221099">
                  <a:moveTo>
                    <a:pt x="0" y="0"/>
                  </a:moveTo>
                  <a:lnTo>
                    <a:pt x="11453" y="48930"/>
                  </a:lnTo>
                  <a:lnTo>
                    <a:pt x="19160" y="108060"/>
                  </a:lnTo>
                  <a:lnTo>
                    <a:pt x="32260" y="167434"/>
                  </a:lnTo>
                  <a:lnTo>
                    <a:pt x="45757" y="210368"/>
                  </a:lnTo>
                  <a:lnTo>
                    <a:pt x="50391" y="216284"/>
                  </a:lnTo>
                  <a:lnTo>
                    <a:pt x="55821" y="219059"/>
                  </a:lnTo>
                  <a:lnTo>
                    <a:pt x="7370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Freeform 817"/>
            <p:cNvSpPr/>
            <p:nvPr/>
          </p:nvSpPr>
          <p:spPr>
            <a:xfrm>
              <a:off x="4558840" y="18317612"/>
              <a:ext cx="94757" cy="200249"/>
            </a:xfrm>
            <a:custGeom>
              <a:avLst/>
              <a:gdLst/>
              <a:ahLst/>
              <a:cxnLst/>
              <a:rect l="0" t="0" r="0" b="0"/>
              <a:pathLst>
                <a:path w="94757" h="200249">
                  <a:moveTo>
                    <a:pt x="0" y="63170"/>
                  </a:moveTo>
                  <a:lnTo>
                    <a:pt x="17958" y="126622"/>
                  </a:lnTo>
                  <a:lnTo>
                    <a:pt x="31666" y="184716"/>
                  </a:lnTo>
                  <a:lnTo>
                    <a:pt x="36300" y="200248"/>
                  </a:lnTo>
                  <a:lnTo>
                    <a:pt x="33323" y="138269"/>
                  </a:lnTo>
                  <a:lnTo>
                    <a:pt x="41329" y="83862"/>
                  </a:lnTo>
                  <a:lnTo>
                    <a:pt x="57998" y="39405"/>
                  </a:lnTo>
                  <a:lnTo>
                    <a:pt x="76586" y="12716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Freeform 818"/>
            <p:cNvSpPr/>
            <p:nvPr/>
          </p:nvSpPr>
          <p:spPr>
            <a:xfrm>
              <a:off x="4819034" y="18237073"/>
              <a:ext cx="655786" cy="223091"/>
            </a:xfrm>
            <a:custGeom>
              <a:avLst/>
              <a:gdLst/>
              <a:ahLst/>
              <a:cxnLst/>
              <a:rect l="0" t="0" r="0" b="0"/>
              <a:pathLst>
                <a:path w="655786" h="223091">
                  <a:moveTo>
                    <a:pt x="13547" y="217410"/>
                  </a:moveTo>
                  <a:lnTo>
                    <a:pt x="2368" y="200643"/>
                  </a:lnTo>
                  <a:lnTo>
                    <a:pt x="0" y="173692"/>
                  </a:lnTo>
                  <a:lnTo>
                    <a:pt x="5244" y="122177"/>
                  </a:lnTo>
                  <a:lnTo>
                    <a:pt x="13366" y="88515"/>
                  </a:lnTo>
                  <a:lnTo>
                    <a:pt x="28674" y="57958"/>
                  </a:lnTo>
                  <a:lnTo>
                    <a:pt x="50295" y="38137"/>
                  </a:lnTo>
                  <a:lnTo>
                    <a:pt x="62612" y="31213"/>
                  </a:lnTo>
                  <a:lnTo>
                    <a:pt x="75503" y="28938"/>
                  </a:lnTo>
                  <a:lnTo>
                    <a:pt x="102304" y="32649"/>
                  </a:lnTo>
                  <a:lnTo>
                    <a:pt x="132522" y="47892"/>
                  </a:lnTo>
                  <a:lnTo>
                    <a:pt x="156293" y="83993"/>
                  </a:lnTo>
                  <a:lnTo>
                    <a:pt x="175711" y="134123"/>
                  </a:lnTo>
                  <a:lnTo>
                    <a:pt x="179206" y="164796"/>
                  </a:lnTo>
                  <a:lnTo>
                    <a:pt x="174521" y="188567"/>
                  </a:lnTo>
                  <a:lnTo>
                    <a:pt x="169996" y="198182"/>
                  </a:lnTo>
                  <a:lnTo>
                    <a:pt x="166979" y="198741"/>
                  </a:lnTo>
                  <a:lnTo>
                    <a:pt x="163627" y="183767"/>
                  </a:lnTo>
                  <a:lnTo>
                    <a:pt x="169880" y="121596"/>
                  </a:lnTo>
                  <a:lnTo>
                    <a:pt x="181400" y="82175"/>
                  </a:lnTo>
                  <a:lnTo>
                    <a:pt x="196943" y="55139"/>
                  </a:lnTo>
                  <a:lnTo>
                    <a:pt x="218668" y="36884"/>
                  </a:lnTo>
                  <a:lnTo>
                    <a:pt x="231013" y="30379"/>
                  </a:lnTo>
                  <a:lnTo>
                    <a:pt x="257207" y="26270"/>
                  </a:lnTo>
                  <a:lnTo>
                    <a:pt x="270743" y="26812"/>
                  </a:lnTo>
                  <a:lnTo>
                    <a:pt x="295142" y="36773"/>
                  </a:lnTo>
                  <a:lnTo>
                    <a:pt x="315345" y="52899"/>
                  </a:lnTo>
                  <a:lnTo>
                    <a:pt x="333295" y="81707"/>
                  </a:lnTo>
                  <a:lnTo>
                    <a:pt x="353556" y="144514"/>
                  </a:lnTo>
                  <a:lnTo>
                    <a:pt x="364374" y="188533"/>
                  </a:lnTo>
                  <a:lnTo>
                    <a:pt x="371434" y="199329"/>
                  </a:lnTo>
                  <a:lnTo>
                    <a:pt x="391756" y="214443"/>
                  </a:lnTo>
                  <a:lnTo>
                    <a:pt x="402557" y="216601"/>
                  </a:lnTo>
                  <a:lnTo>
                    <a:pt x="423916" y="212761"/>
                  </a:lnTo>
                  <a:lnTo>
                    <a:pt x="450083" y="197444"/>
                  </a:lnTo>
                  <a:lnTo>
                    <a:pt x="481055" y="167799"/>
                  </a:lnTo>
                  <a:lnTo>
                    <a:pt x="513516" y="115495"/>
                  </a:lnTo>
                  <a:lnTo>
                    <a:pt x="537475" y="59499"/>
                  </a:lnTo>
                  <a:lnTo>
                    <a:pt x="541592" y="29463"/>
                  </a:lnTo>
                  <a:lnTo>
                    <a:pt x="541052" y="14903"/>
                  </a:lnTo>
                  <a:lnTo>
                    <a:pt x="536012" y="6365"/>
                  </a:lnTo>
                  <a:lnTo>
                    <a:pt x="527973" y="1845"/>
                  </a:lnTo>
                  <a:lnTo>
                    <a:pt x="517935" y="0"/>
                  </a:lnTo>
                  <a:lnTo>
                    <a:pt x="507733" y="3449"/>
                  </a:lnTo>
                  <a:lnTo>
                    <a:pt x="461246" y="44073"/>
                  </a:lnTo>
                  <a:lnTo>
                    <a:pt x="444376" y="71684"/>
                  </a:lnTo>
                  <a:lnTo>
                    <a:pt x="437557" y="113270"/>
                  </a:lnTo>
                  <a:lnTo>
                    <a:pt x="441126" y="151457"/>
                  </a:lnTo>
                  <a:lnTo>
                    <a:pt x="455182" y="184999"/>
                  </a:lnTo>
                  <a:lnTo>
                    <a:pt x="473821" y="203395"/>
                  </a:lnTo>
                  <a:lnTo>
                    <a:pt x="497703" y="217030"/>
                  </a:lnTo>
                  <a:lnTo>
                    <a:pt x="523915" y="223090"/>
                  </a:lnTo>
                  <a:lnTo>
                    <a:pt x="570569" y="215322"/>
                  </a:lnTo>
                  <a:lnTo>
                    <a:pt x="624878" y="185088"/>
                  </a:lnTo>
                  <a:lnTo>
                    <a:pt x="655785" y="1647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Freeform 819"/>
            <p:cNvSpPr/>
            <p:nvPr/>
          </p:nvSpPr>
          <p:spPr>
            <a:xfrm>
              <a:off x="5516933" y="18201798"/>
              <a:ext cx="94757" cy="178145"/>
            </a:xfrm>
            <a:custGeom>
              <a:avLst/>
              <a:gdLst/>
              <a:ahLst/>
              <a:cxnLst/>
              <a:rect l="0" t="0" r="0" b="0"/>
              <a:pathLst>
                <a:path w="94757" h="178145">
                  <a:moveTo>
                    <a:pt x="0" y="52643"/>
                  </a:moveTo>
                  <a:lnTo>
                    <a:pt x="3120" y="115121"/>
                  </a:lnTo>
                  <a:lnTo>
                    <a:pt x="15618" y="177724"/>
                  </a:lnTo>
                  <a:lnTo>
                    <a:pt x="15092" y="178144"/>
                  </a:lnTo>
                  <a:lnTo>
                    <a:pt x="13571" y="174914"/>
                  </a:lnTo>
                  <a:lnTo>
                    <a:pt x="12299" y="128875"/>
                  </a:lnTo>
                  <a:lnTo>
                    <a:pt x="25219" y="73508"/>
                  </a:lnTo>
                  <a:lnTo>
                    <a:pt x="30851" y="59534"/>
                  </a:lnTo>
                  <a:lnTo>
                    <a:pt x="49586" y="37768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Freeform 820"/>
            <p:cNvSpPr/>
            <p:nvPr/>
          </p:nvSpPr>
          <p:spPr>
            <a:xfrm>
              <a:off x="5706446" y="18180741"/>
              <a:ext cx="232199" cy="273743"/>
            </a:xfrm>
            <a:custGeom>
              <a:avLst/>
              <a:gdLst/>
              <a:ahLst/>
              <a:cxnLst/>
              <a:rect l="0" t="0" r="0" b="0"/>
              <a:pathLst>
                <a:path w="232199" h="273743">
                  <a:moveTo>
                    <a:pt x="221098" y="0"/>
                  </a:moveTo>
                  <a:lnTo>
                    <a:pt x="172168" y="3121"/>
                  </a:lnTo>
                  <a:lnTo>
                    <a:pt x="124322" y="11454"/>
                  </a:lnTo>
                  <a:lnTo>
                    <a:pt x="91519" y="20298"/>
                  </a:lnTo>
                  <a:lnTo>
                    <a:pt x="38572" y="51453"/>
                  </a:lnTo>
                  <a:lnTo>
                    <a:pt x="29224" y="58868"/>
                  </a:lnTo>
                  <a:lnTo>
                    <a:pt x="25332" y="66151"/>
                  </a:lnTo>
                  <a:lnTo>
                    <a:pt x="25076" y="73346"/>
                  </a:lnTo>
                  <a:lnTo>
                    <a:pt x="27246" y="80484"/>
                  </a:lnTo>
                  <a:lnTo>
                    <a:pt x="34542" y="86411"/>
                  </a:lnTo>
                  <a:lnTo>
                    <a:pt x="88278" y="107450"/>
                  </a:lnTo>
                  <a:lnTo>
                    <a:pt x="144040" y="128200"/>
                  </a:lnTo>
                  <a:lnTo>
                    <a:pt x="187680" y="144733"/>
                  </a:lnTo>
                  <a:lnTo>
                    <a:pt x="227414" y="176047"/>
                  </a:lnTo>
                  <a:lnTo>
                    <a:pt x="231157" y="184045"/>
                  </a:lnTo>
                  <a:lnTo>
                    <a:pt x="232198" y="202292"/>
                  </a:lnTo>
                  <a:lnTo>
                    <a:pt x="226159" y="210901"/>
                  </a:lnTo>
                  <a:lnTo>
                    <a:pt x="192052" y="233025"/>
                  </a:lnTo>
                  <a:lnTo>
                    <a:pt x="154001" y="247509"/>
                  </a:lnTo>
                  <a:lnTo>
                    <a:pt x="97622" y="259209"/>
                  </a:lnTo>
                  <a:lnTo>
                    <a:pt x="41640" y="270525"/>
                  </a:lnTo>
                  <a:lnTo>
                    <a:pt x="0" y="273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Freeform 821"/>
            <p:cNvSpPr/>
            <p:nvPr/>
          </p:nvSpPr>
          <p:spPr>
            <a:xfrm>
              <a:off x="6258221" y="18191269"/>
              <a:ext cx="150727" cy="216540"/>
            </a:xfrm>
            <a:custGeom>
              <a:avLst/>
              <a:gdLst/>
              <a:ahLst/>
              <a:cxnLst/>
              <a:rect l="0" t="0" r="0" b="0"/>
              <a:pathLst>
                <a:path w="150727" h="216540">
                  <a:moveTo>
                    <a:pt x="100992" y="21058"/>
                  </a:moveTo>
                  <a:lnTo>
                    <a:pt x="84224" y="15468"/>
                  </a:lnTo>
                  <a:lnTo>
                    <a:pt x="66633" y="18962"/>
                  </a:lnTo>
                  <a:lnTo>
                    <a:pt x="57029" y="23171"/>
                  </a:lnTo>
                  <a:lnTo>
                    <a:pt x="40119" y="43444"/>
                  </a:lnTo>
                  <a:lnTo>
                    <a:pt x="10199" y="104118"/>
                  </a:lnTo>
                  <a:lnTo>
                    <a:pt x="0" y="149523"/>
                  </a:lnTo>
                  <a:lnTo>
                    <a:pt x="3854" y="172131"/>
                  </a:lnTo>
                  <a:lnTo>
                    <a:pt x="14536" y="189976"/>
                  </a:lnTo>
                  <a:lnTo>
                    <a:pt x="30981" y="205707"/>
                  </a:lnTo>
                  <a:lnTo>
                    <a:pt x="53108" y="214259"/>
                  </a:lnTo>
                  <a:lnTo>
                    <a:pt x="65560" y="216539"/>
                  </a:lnTo>
                  <a:lnTo>
                    <a:pt x="88754" y="212834"/>
                  </a:lnTo>
                  <a:lnTo>
                    <a:pt x="118423" y="197593"/>
                  </a:lnTo>
                  <a:lnTo>
                    <a:pt x="133305" y="183746"/>
                  </a:lnTo>
                  <a:lnTo>
                    <a:pt x="143819" y="165893"/>
                  </a:lnTo>
                  <a:lnTo>
                    <a:pt x="150726" y="124932"/>
                  </a:lnTo>
                  <a:lnTo>
                    <a:pt x="147183" y="86932"/>
                  </a:lnTo>
                  <a:lnTo>
                    <a:pt x="133135" y="53444"/>
                  </a:lnTo>
                  <a:lnTo>
                    <a:pt x="108566" y="26884"/>
                  </a:lnTo>
                  <a:lnTo>
                    <a:pt x="588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Freeform 822"/>
            <p:cNvSpPr/>
            <p:nvPr/>
          </p:nvSpPr>
          <p:spPr>
            <a:xfrm>
              <a:off x="6485555" y="18165763"/>
              <a:ext cx="221450" cy="335952"/>
            </a:xfrm>
            <a:custGeom>
              <a:avLst/>
              <a:gdLst/>
              <a:ahLst/>
              <a:cxnLst/>
              <a:rect l="0" t="0" r="0" b="0"/>
              <a:pathLst>
                <a:path w="221450" h="335952">
                  <a:moveTo>
                    <a:pt x="0" y="172905"/>
                  </a:moveTo>
                  <a:lnTo>
                    <a:pt x="17957" y="236332"/>
                  </a:lnTo>
                  <a:lnTo>
                    <a:pt x="35149" y="288752"/>
                  </a:lnTo>
                  <a:lnTo>
                    <a:pt x="40051" y="331492"/>
                  </a:lnTo>
                  <a:lnTo>
                    <a:pt x="39568" y="335951"/>
                  </a:lnTo>
                  <a:lnTo>
                    <a:pt x="33301" y="315452"/>
                  </a:lnTo>
                  <a:lnTo>
                    <a:pt x="22900" y="252524"/>
                  </a:lnTo>
                  <a:lnTo>
                    <a:pt x="22590" y="194915"/>
                  </a:lnTo>
                  <a:lnTo>
                    <a:pt x="29570" y="140822"/>
                  </a:lnTo>
                  <a:lnTo>
                    <a:pt x="40217" y="92950"/>
                  </a:lnTo>
                  <a:lnTo>
                    <a:pt x="60009" y="44580"/>
                  </a:lnTo>
                  <a:lnTo>
                    <a:pt x="82043" y="18777"/>
                  </a:lnTo>
                  <a:lnTo>
                    <a:pt x="107433" y="4967"/>
                  </a:lnTo>
                  <a:lnTo>
                    <a:pt x="134315" y="0"/>
                  </a:lnTo>
                  <a:lnTo>
                    <a:pt x="161861" y="1692"/>
                  </a:lnTo>
                  <a:lnTo>
                    <a:pt x="186581" y="12582"/>
                  </a:lnTo>
                  <a:lnTo>
                    <a:pt x="206927" y="29122"/>
                  </a:lnTo>
                  <a:lnTo>
                    <a:pt x="219869" y="48169"/>
                  </a:lnTo>
                  <a:lnTo>
                    <a:pt x="221449" y="59332"/>
                  </a:lnTo>
                  <a:lnTo>
                    <a:pt x="216965" y="84215"/>
                  </a:lnTo>
                  <a:lnTo>
                    <a:pt x="190108" y="124530"/>
                  </a:lnTo>
                  <a:lnTo>
                    <a:pt x="152514" y="160521"/>
                  </a:lnTo>
                  <a:lnTo>
                    <a:pt x="111740" y="182235"/>
                  </a:lnTo>
                  <a:lnTo>
                    <a:pt x="87097" y="185630"/>
                  </a:lnTo>
                  <a:lnTo>
                    <a:pt x="52642" y="1834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Freeform 823"/>
            <p:cNvSpPr/>
            <p:nvPr/>
          </p:nvSpPr>
          <p:spPr>
            <a:xfrm>
              <a:off x="6843523" y="18139852"/>
              <a:ext cx="194679" cy="332727"/>
            </a:xfrm>
            <a:custGeom>
              <a:avLst/>
              <a:gdLst/>
              <a:ahLst/>
              <a:cxnLst/>
              <a:rect l="0" t="0" r="0" b="0"/>
              <a:pathLst>
                <a:path w="194679" h="332727">
                  <a:moveTo>
                    <a:pt x="0" y="51417"/>
                  </a:moveTo>
                  <a:lnTo>
                    <a:pt x="3120" y="100348"/>
                  </a:lnTo>
                  <a:lnTo>
                    <a:pt x="14655" y="153890"/>
                  </a:lnTo>
                  <a:lnTo>
                    <a:pt x="19792" y="206667"/>
                  </a:lnTo>
                  <a:lnTo>
                    <a:pt x="23927" y="262152"/>
                  </a:lnTo>
                  <a:lnTo>
                    <a:pt x="30073" y="323762"/>
                  </a:lnTo>
                  <a:lnTo>
                    <a:pt x="29407" y="331247"/>
                  </a:lnTo>
                  <a:lnTo>
                    <a:pt x="27794" y="332726"/>
                  </a:lnTo>
                  <a:lnTo>
                    <a:pt x="25548" y="330204"/>
                  </a:lnTo>
                  <a:lnTo>
                    <a:pt x="16799" y="309885"/>
                  </a:lnTo>
                  <a:lnTo>
                    <a:pt x="11767" y="259665"/>
                  </a:lnTo>
                  <a:lnTo>
                    <a:pt x="10896" y="198649"/>
                  </a:lnTo>
                  <a:lnTo>
                    <a:pt x="11807" y="135595"/>
                  </a:lnTo>
                  <a:lnTo>
                    <a:pt x="21306" y="74801"/>
                  </a:lnTo>
                  <a:lnTo>
                    <a:pt x="36376" y="41533"/>
                  </a:lnTo>
                  <a:lnTo>
                    <a:pt x="57891" y="17389"/>
                  </a:lnTo>
                  <a:lnTo>
                    <a:pt x="70180" y="7674"/>
                  </a:lnTo>
                  <a:lnTo>
                    <a:pt x="96312" y="0"/>
                  </a:lnTo>
                  <a:lnTo>
                    <a:pt x="123525" y="1659"/>
                  </a:lnTo>
                  <a:lnTo>
                    <a:pt x="151216" y="10195"/>
                  </a:lnTo>
                  <a:lnTo>
                    <a:pt x="172883" y="24907"/>
                  </a:lnTo>
                  <a:lnTo>
                    <a:pt x="181936" y="33744"/>
                  </a:lnTo>
                  <a:lnTo>
                    <a:pt x="191995" y="56042"/>
                  </a:lnTo>
                  <a:lnTo>
                    <a:pt x="194678" y="68537"/>
                  </a:lnTo>
                  <a:lnTo>
                    <a:pt x="188299" y="94902"/>
                  </a:lnTo>
                  <a:lnTo>
                    <a:pt x="161198" y="138776"/>
                  </a:lnTo>
                  <a:lnTo>
                    <a:pt x="108124" y="190026"/>
                  </a:lnTo>
                  <a:lnTo>
                    <a:pt x="82371" y="197640"/>
                  </a:lnTo>
                  <a:lnTo>
                    <a:pt x="31586" y="1988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Freeform 824"/>
            <p:cNvSpPr/>
            <p:nvPr/>
          </p:nvSpPr>
          <p:spPr>
            <a:xfrm>
              <a:off x="7138322" y="18138564"/>
              <a:ext cx="164004" cy="220808"/>
            </a:xfrm>
            <a:custGeom>
              <a:avLst/>
              <a:gdLst/>
              <a:ahLst/>
              <a:cxnLst/>
              <a:rect l="0" t="0" r="0" b="0"/>
              <a:pathLst>
                <a:path w="164004" h="220808">
                  <a:moveTo>
                    <a:pt x="0" y="31648"/>
                  </a:moveTo>
                  <a:lnTo>
                    <a:pt x="0" y="88913"/>
                  </a:lnTo>
                  <a:lnTo>
                    <a:pt x="5588" y="144216"/>
                  </a:lnTo>
                  <a:lnTo>
                    <a:pt x="26363" y="195001"/>
                  </a:lnTo>
                  <a:lnTo>
                    <a:pt x="39403" y="213823"/>
                  </a:lnTo>
                  <a:lnTo>
                    <a:pt x="47325" y="218609"/>
                  </a:lnTo>
                  <a:lnTo>
                    <a:pt x="65487" y="220807"/>
                  </a:lnTo>
                  <a:lnTo>
                    <a:pt x="88377" y="211645"/>
                  </a:lnTo>
                  <a:lnTo>
                    <a:pt x="130020" y="182756"/>
                  </a:lnTo>
                  <a:lnTo>
                    <a:pt x="153428" y="144791"/>
                  </a:lnTo>
                  <a:lnTo>
                    <a:pt x="164003" y="96498"/>
                  </a:lnTo>
                  <a:lnTo>
                    <a:pt x="161547" y="50733"/>
                  </a:lnTo>
                  <a:lnTo>
                    <a:pt x="150177" y="28042"/>
                  </a:lnTo>
                  <a:lnTo>
                    <a:pt x="142232" y="18715"/>
                  </a:lnTo>
                  <a:lnTo>
                    <a:pt x="117806" y="5232"/>
                  </a:lnTo>
                  <a:lnTo>
                    <a:pt x="103103" y="0"/>
                  </a:lnTo>
                  <a:lnTo>
                    <a:pt x="71170" y="425"/>
                  </a:lnTo>
                  <a:lnTo>
                    <a:pt x="29665" y="10699"/>
                  </a:lnTo>
                  <a:lnTo>
                    <a:pt x="0" y="21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Freeform 825"/>
            <p:cNvSpPr/>
            <p:nvPr/>
          </p:nvSpPr>
          <p:spPr>
            <a:xfrm>
              <a:off x="7391241" y="18107042"/>
              <a:ext cx="166203" cy="252685"/>
            </a:xfrm>
            <a:custGeom>
              <a:avLst/>
              <a:gdLst/>
              <a:ahLst/>
              <a:cxnLst/>
              <a:rect l="0" t="0" r="0" b="0"/>
              <a:pathLst>
                <a:path w="166203" h="252685">
                  <a:moveTo>
                    <a:pt x="94521" y="0"/>
                  </a:moveTo>
                  <a:lnTo>
                    <a:pt x="35904" y="34897"/>
                  </a:lnTo>
                  <a:lnTo>
                    <a:pt x="6703" y="64151"/>
                  </a:lnTo>
                  <a:lnTo>
                    <a:pt x="2050" y="74354"/>
                  </a:lnTo>
                  <a:lnTo>
                    <a:pt x="0" y="95047"/>
                  </a:lnTo>
                  <a:lnTo>
                    <a:pt x="5771" y="101969"/>
                  </a:lnTo>
                  <a:lnTo>
                    <a:pt x="41839" y="112882"/>
                  </a:lnTo>
                  <a:lnTo>
                    <a:pt x="103309" y="129575"/>
                  </a:lnTo>
                  <a:lnTo>
                    <a:pt x="155268" y="155056"/>
                  </a:lnTo>
                  <a:lnTo>
                    <a:pt x="161925" y="165371"/>
                  </a:lnTo>
                  <a:lnTo>
                    <a:pt x="166202" y="192432"/>
                  </a:lnTo>
                  <a:lnTo>
                    <a:pt x="161026" y="204327"/>
                  </a:lnTo>
                  <a:lnTo>
                    <a:pt x="139677" y="223782"/>
                  </a:lnTo>
                  <a:lnTo>
                    <a:pt x="105951" y="242300"/>
                  </a:lnTo>
                  <a:lnTo>
                    <a:pt x="50982" y="250633"/>
                  </a:lnTo>
                  <a:lnTo>
                    <a:pt x="20821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Freeform 826"/>
            <p:cNvSpPr/>
            <p:nvPr/>
          </p:nvSpPr>
          <p:spPr>
            <a:xfrm>
              <a:off x="7622632" y="18125816"/>
              <a:ext cx="210571" cy="245106"/>
            </a:xfrm>
            <a:custGeom>
              <a:avLst/>
              <a:gdLst/>
              <a:ahLst/>
              <a:cxnLst/>
              <a:rect l="0" t="0" r="0" b="0"/>
              <a:pathLst>
                <a:path w="210571" h="245106">
                  <a:moveTo>
                    <a:pt x="0" y="107567"/>
                  </a:moveTo>
                  <a:lnTo>
                    <a:pt x="17981" y="123208"/>
                  </a:lnTo>
                  <a:lnTo>
                    <a:pt x="34898" y="131287"/>
                  </a:lnTo>
                  <a:lnTo>
                    <a:pt x="69742" y="136823"/>
                  </a:lnTo>
                  <a:lnTo>
                    <a:pt x="109702" y="132874"/>
                  </a:lnTo>
                  <a:lnTo>
                    <a:pt x="145588" y="118704"/>
                  </a:lnTo>
                  <a:lnTo>
                    <a:pt x="172859" y="94100"/>
                  </a:lnTo>
                  <a:lnTo>
                    <a:pt x="190168" y="58993"/>
                  </a:lnTo>
                  <a:lnTo>
                    <a:pt x="192534" y="35675"/>
                  </a:lnTo>
                  <a:lnTo>
                    <a:pt x="191527" y="24544"/>
                  </a:lnTo>
                  <a:lnTo>
                    <a:pt x="186177" y="15954"/>
                  </a:lnTo>
                  <a:lnTo>
                    <a:pt x="167753" y="3288"/>
                  </a:lnTo>
                  <a:lnTo>
                    <a:pt x="143967" y="0"/>
                  </a:lnTo>
                  <a:lnTo>
                    <a:pt x="120138" y="3608"/>
                  </a:lnTo>
                  <a:lnTo>
                    <a:pt x="93568" y="18793"/>
                  </a:lnTo>
                  <a:lnTo>
                    <a:pt x="56458" y="51741"/>
                  </a:lnTo>
                  <a:lnTo>
                    <a:pt x="24217" y="114674"/>
                  </a:lnTo>
                  <a:lnTo>
                    <a:pt x="14585" y="151788"/>
                  </a:lnTo>
                  <a:lnTo>
                    <a:pt x="14671" y="177524"/>
                  </a:lnTo>
                  <a:lnTo>
                    <a:pt x="22508" y="200659"/>
                  </a:lnTo>
                  <a:lnTo>
                    <a:pt x="36910" y="219522"/>
                  </a:lnTo>
                  <a:lnTo>
                    <a:pt x="45664" y="227827"/>
                  </a:lnTo>
                  <a:lnTo>
                    <a:pt x="85930" y="245105"/>
                  </a:lnTo>
                  <a:lnTo>
                    <a:pt x="118130" y="244343"/>
                  </a:lnTo>
                  <a:lnTo>
                    <a:pt x="180872" y="224793"/>
                  </a:lnTo>
                  <a:lnTo>
                    <a:pt x="210570" y="2128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Freeform 827"/>
            <p:cNvSpPr/>
            <p:nvPr/>
          </p:nvSpPr>
          <p:spPr>
            <a:xfrm>
              <a:off x="7927994" y="17928058"/>
              <a:ext cx="231593" cy="360686"/>
            </a:xfrm>
            <a:custGeom>
              <a:avLst/>
              <a:gdLst/>
              <a:ahLst/>
              <a:cxnLst/>
              <a:rect l="0" t="0" r="0" b="0"/>
              <a:pathLst>
                <a:path w="231593" h="360686">
                  <a:moveTo>
                    <a:pt x="200006" y="0"/>
                  </a:moveTo>
                  <a:lnTo>
                    <a:pt x="211460" y="48930"/>
                  </a:lnTo>
                  <a:lnTo>
                    <a:pt x="218218" y="103013"/>
                  </a:lnTo>
                  <a:lnTo>
                    <a:pt x="219799" y="146389"/>
                  </a:lnTo>
                  <a:lnTo>
                    <a:pt x="220689" y="207931"/>
                  </a:lnTo>
                  <a:lnTo>
                    <a:pt x="220953" y="258010"/>
                  </a:lnTo>
                  <a:lnTo>
                    <a:pt x="224161" y="320503"/>
                  </a:lnTo>
                  <a:lnTo>
                    <a:pt x="227120" y="337807"/>
                  </a:lnTo>
                  <a:lnTo>
                    <a:pt x="226271" y="337509"/>
                  </a:lnTo>
                  <a:lnTo>
                    <a:pt x="201125" y="277482"/>
                  </a:lnTo>
                  <a:lnTo>
                    <a:pt x="173798" y="233536"/>
                  </a:lnTo>
                  <a:lnTo>
                    <a:pt x="155603" y="216486"/>
                  </a:lnTo>
                  <a:lnTo>
                    <a:pt x="129579" y="207350"/>
                  </a:lnTo>
                  <a:lnTo>
                    <a:pt x="114450" y="204913"/>
                  </a:lnTo>
                  <a:lnTo>
                    <a:pt x="85163" y="211565"/>
                  </a:lnTo>
                  <a:lnTo>
                    <a:pt x="45486" y="235041"/>
                  </a:lnTo>
                  <a:lnTo>
                    <a:pt x="6227" y="274414"/>
                  </a:lnTo>
                  <a:lnTo>
                    <a:pt x="1800" y="284719"/>
                  </a:lnTo>
                  <a:lnTo>
                    <a:pt x="0" y="305525"/>
                  </a:lnTo>
                  <a:lnTo>
                    <a:pt x="6220" y="323352"/>
                  </a:lnTo>
                  <a:lnTo>
                    <a:pt x="11154" y="331381"/>
                  </a:lnTo>
                  <a:lnTo>
                    <a:pt x="25994" y="343422"/>
                  </a:lnTo>
                  <a:lnTo>
                    <a:pt x="69707" y="360685"/>
                  </a:lnTo>
                  <a:lnTo>
                    <a:pt x="123402" y="359719"/>
                  </a:lnTo>
                  <a:lnTo>
                    <a:pt x="175949" y="355195"/>
                  </a:lnTo>
                  <a:lnTo>
                    <a:pt x="231592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7" name="Group 836"/>
          <p:cNvGrpSpPr/>
          <p:nvPr/>
        </p:nvGrpSpPr>
        <p:grpSpPr>
          <a:xfrm>
            <a:off x="8475441" y="17917530"/>
            <a:ext cx="1105493" cy="357969"/>
            <a:chOff x="8475441" y="17917530"/>
            <a:chExt cx="1105493" cy="357969"/>
          </a:xfrm>
        </p:grpSpPr>
        <p:sp>
          <p:nvSpPr>
            <p:cNvPr id="830" name="Freeform 829"/>
            <p:cNvSpPr/>
            <p:nvPr/>
          </p:nvSpPr>
          <p:spPr>
            <a:xfrm>
              <a:off x="8570197" y="17917530"/>
              <a:ext cx="10241" cy="336912"/>
            </a:xfrm>
            <a:custGeom>
              <a:avLst/>
              <a:gdLst/>
              <a:ahLst/>
              <a:cxnLst/>
              <a:rect l="0" t="0" r="0" b="0"/>
              <a:pathLst>
                <a:path w="10241" h="336912">
                  <a:moveTo>
                    <a:pt x="0" y="0"/>
                  </a:moveTo>
                  <a:lnTo>
                    <a:pt x="0" y="48930"/>
                  </a:lnTo>
                  <a:lnTo>
                    <a:pt x="0" y="96775"/>
                  </a:lnTo>
                  <a:lnTo>
                    <a:pt x="5589" y="154165"/>
                  </a:lnTo>
                  <a:lnTo>
                    <a:pt x="9553" y="216109"/>
                  </a:lnTo>
                  <a:lnTo>
                    <a:pt x="10240" y="266152"/>
                  </a:lnTo>
                  <a:lnTo>
                    <a:pt x="9273" y="307626"/>
                  </a:lnTo>
                  <a:lnTo>
                    <a:pt x="0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Freeform 830"/>
            <p:cNvSpPr/>
            <p:nvPr/>
          </p:nvSpPr>
          <p:spPr>
            <a:xfrm>
              <a:off x="8475441" y="18107042"/>
              <a:ext cx="42115" cy="21057"/>
            </a:xfrm>
            <a:custGeom>
              <a:avLst/>
              <a:gdLst/>
              <a:ahLst/>
              <a:cxnLst/>
              <a:rect l="0" t="0" r="0" b="0"/>
              <a:pathLst>
                <a:path w="42115" h="21057">
                  <a:moveTo>
                    <a:pt x="0" y="0"/>
                  </a:moveTo>
                  <a:lnTo>
                    <a:pt x="11178" y="11178"/>
                  </a:lnTo>
                  <a:lnTo>
                    <a:pt x="22905" y="16666"/>
                  </a:lnTo>
                  <a:lnTo>
                    <a:pt x="42114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Freeform 831"/>
            <p:cNvSpPr/>
            <p:nvPr/>
          </p:nvSpPr>
          <p:spPr>
            <a:xfrm>
              <a:off x="8711505" y="18100976"/>
              <a:ext cx="258776" cy="174523"/>
            </a:xfrm>
            <a:custGeom>
              <a:avLst/>
              <a:gdLst/>
              <a:ahLst/>
              <a:cxnLst/>
              <a:rect l="0" t="0" r="0" b="0"/>
              <a:pathLst>
                <a:path w="258776" h="174523">
                  <a:moveTo>
                    <a:pt x="164018" y="6066"/>
                  </a:moveTo>
                  <a:lnTo>
                    <a:pt x="131567" y="0"/>
                  </a:lnTo>
                  <a:lnTo>
                    <a:pt x="99422" y="6088"/>
                  </a:lnTo>
                  <a:lnTo>
                    <a:pt x="39107" y="35069"/>
                  </a:lnTo>
                  <a:lnTo>
                    <a:pt x="12104" y="61063"/>
                  </a:lnTo>
                  <a:lnTo>
                    <a:pt x="2914" y="83931"/>
                  </a:lnTo>
                  <a:lnTo>
                    <a:pt x="0" y="108523"/>
                  </a:lnTo>
                  <a:lnTo>
                    <a:pt x="2604" y="131150"/>
                  </a:lnTo>
                  <a:lnTo>
                    <a:pt x="10781" y="149786"/>
                  </a:lnTo>
                  <a:lnTo>
                    <a:pt x="16237" y="158032"/>
                  </a:lnTo>
                  <a:lnTo>
                    <a:pt x="24553" y="163529"/>
                  </a:lnTo>
                  <a:lnTo>
                    <a:pt x="46272" y="169636"/>
                  </a:lnTo>
                  <a:lnTo>
                    <a:pt x="56275" y="168924"/>
                  </a:lnTo>
                  <a:lnTo>
                    <a:pt x="73629" y="161895"/>
                  </a:lnTo>
                  <a:lnTo>
                    <a:pt x="96552" y="144783"/>
                  </a:lnTo>
                  <a:lnTo>
                    <a:pt x="118162" y="113718"/>
                  </a:lnTo>
                  <a:lnTo>
                    <a:pt x="136849" y="61300"/>
                  </a:lnTo>
                  <a:lnTo>
                    <a:pt x="140245" y="33734"/>
                  </a:lnTo>
                  <a:lnTo>
                    <a:pt x="142320" y="29190"/>
                  </a:lnTo>
                  <a:lnTo>
                    <a:pt x="144875" y="30841"/>
                  </a:lnTo>
                  <a:lnTo>
                    <a:pt x="167306" y="92469"/>
                  </a:lnTo>
                  <a:lnTo>
                    <a:pt x="192745" y="141286"/>
                  </a:lnTo>
                  <a:lnTo>
                    <a:pt x="218934" y="168444"/>
                  </a:lnTo>
                  <a:lnTo>
                    <a:pt x="227535" y="172809"/>
                  </a:lnTo>
                  <a:lnTo>
                    <a:pt x="258775" y="1745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Freeform 832"/>
            <p:cNvSpPr/>
            <p:nvPr/>
          </p:nvSpPr>
          <p:spPr>
            <a:xfrm>
              <a:off x="9022923" y="18075456"/>
              <a:ext cx="115814" cy="189514"/>
            </a:xfrm>
            <a:custGeom>
              <a:avLst/>
              <a:gdLst/>
              <a:ahLst/>
              <a:cxnLst/>
              <a:rect l="0" t="0" r="0" b="0"/>
              <a:pathLst>
                <a:path w="115814" h="189514">
                  <a:moveTo>
                    <a:pt x="0" y="0"/>
                  </a:moveTo>
                  <a:lnTo>
                    <a:pt x="0" y="22357"/>
                  </a:lnTo>
                  <a:lnTo>
                    <a:pt x="31238" y="85324"/>
                  </a:lnTo>
                  <a:lnTo>
                    <a:pt x="73669" y="148765"/>
                  </a:lnTo>
                  <a:lnTo>
                    <a:pt x="94748" y="173150"/>
                  </a:lnTo>
                  <a:lnTo>
                    <a:pt x="115813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Freeform 833"/>
            <p:cNvSpPr/>
            <p:nvPr/>
          </p:nvSpPr>
          <p:spPr>
            <a:xfrm>
              <a:off x="8991337" y="18054399"/>
              <a:ext cx="136872" cy="178985"/>
            </a:xfrm>
            <a:custGeom>
              <a:avLst/>
              <a:gdLst/>
              <a:ahLst/>
              <a:cxnLst/>
              <a:rect l="0" t="0" r="0" b="0"/>
              <a:pathLst>
                <a:path w="136872" h="178985">
                  <a:moveTo>
                    <a:pt x="136871" y="0"/>
                  </a:moveTo>
                  <a:lnTo>
                    <a:pt x="93719" y="59940"/>
                  </a:lnTo>
                  <a:lnTo>
                    <a:pt x="30806" y="121657"/>
                  </a:lnTo>
                  <a:lnTo>
                    <a:pt x="13692" y="144148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Freeform 834"/>
            <p:cNvSpPr/>
            <p:nvPr/>
          </p:nvSpPr>
          <p:spPr>
            <a:xfrm>
              <a:off x="9401949" y="18096514"/>
              <a:ext cx="178985" cy="10529"/>
            </a:xfrm>
            <a:custGeom>
              <a:avLst/>
              <a:gdLst/>
              <a:ahLst/>
              <a:cxnLst/>
              <a:rect l="0" t="0" r="0" b="0"/>
              <a:pathLst>
                <a:path w="178985" h="10529">
                  <a:moveTo>
                    <a:pt x="0" y="10528"/>
                  </a:moveTo>
                  <a:lnTo>
                    <a:pt x="49262" y="3291"/>
                  </a:lnTo>
                  <a:lnTo>
                    <a:pt x="98173" y="975"/>
                  </a:lnTo>
                  <a:lnTo>
                    <a:pt x="150977" y="192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Freeform 835"/>
            <p:cNvSpPr/>
            <p:nvPr/>
          </p:nvSpPr>
          <p:spPr>
            <a:xfrm>
              <a:off x="9454591" y="18033343"/>
              <a:ext cx="10529" cy="126342"/>
            </a:xfrm>
            <a:custGeom>
              <a:avLst/>
              <a:gdLst/>
              <a:ahLst/>
              <a:cxnLst/>
              <a:rect l="0" t="0" r="0" b="0"/>
              <a:pathLst>
                <a:path w="10529" h="126342">
                  <a:moveTo>
                    <a:pt x="10528" y="0"/>
                  </a:moveTo>
                  <a:lnTo>
                    <a:pt x="10528" y="58616"/>
                  </a:lnTo>
                  <a:lnTo>
                    <a:pt x="2195" y="108973"/>
                  </a:lnTo>
                  <a:lnTo>
                    <a:pt x="0" y="126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4" name="Group 863"/>
          <p:cNvGrpSpPr/>
          <p:nvPr/>
        </p:nvGrpSpPr>
        <p:grpSpPr>
          <a:xfrm>
            <a:off x="1259170" y="18612410"/>
            <a:ext cx="5435322" cy="589597"/>
            <a:chOff x="1259170" y="18612410"/>
            <a:chExt cx="5435322" cy="589597"/>
          </a:xfrm>
        </p:grpSpPr>
        <p:sp>
          <p:nvSpPr>
            <p:cNvPr id="838" name="Freeform 837"/>
            <p:cNvSpPr/>
            <p:nvPr/>
          </p:nvSpPr>
          <p:spPr>
            <a:xfrm>
              <a:off x="1259170" y="18903082"/>
              <a:ext cx="246406" cy="265785"/>
            </a:xfrm>
            <a:custGeom>
              <a:avLst/>
              <a:gdLst/>
              <a:ahLst/>
              <a:cxnLst/>
              <a:rect l="0" t="0" r="0" b="0"/>
              <a:pathLst>
                <a:path w="246406" h="265785">
                  <a:moveTo>
                    <a:pt x="225348" y="14653"/>
                  </a:moveTo>
                  <a:lnTo>
                    <a:pt x="175796" y="0"/>
                  </a:lnTo>
                  <a:lnTo>
                    <a:pt x="153022" y="2682"/>
                  </a:lnTo>
                  <a:lnTo>
                    <a:pt x="117351" y="20465"/>
                  </a:lnTo>
                  <a:lnTo>
                    <a:pt x="66327" y="60826"/>
                  </a:lnTo>
                  <a:lnTo>
                    <a:pt x="23179" y="120296"/>
                  </a:lnTo>
                  <a:lnTo>
                    <a:pt x="5216" y="168362"/>
                  </a:lnTo>
                  <a:lnTo>
                    <a:pt x="0" y="197613"/>
                  </a:lnTo>
                  <a:lnTo>
                    <a:pt x="1581" y="222310"/>
                  </a:lnTo>
                  <a:lnTo>
                    <a:pt x="14637" y="255945"/>
                  </a:lnTo>
                  <a:lnTo>
                    <a:pt x="24043" y="262083"/>
                  </a:lnTo>
                  <a:lnTo>
                    <a:pt x="50091" y="265784"/>
                  </a:lnTo>
                  <a:lnTo>
                    <a:pt x="62887" y="261623"/>
                  </a:lnTo>
                  <a:lnTo>
                    <a:pt x="86463" y="244521"/>
                  </a:lnTo>
                  <a:lnTo>
                    <a:pt x="108288" y="214173"/>
                  </a:lnTo>
                  <a:lnTo>
                    <a:pt x="133684" y="151479"/>
                  </a:lnTo>
                  <a:lnTo>
                    <a:pt x="155122" y="88349"/>
                  </a:lnTo>
                  <a:lnTo>
                    <a:pt x="169581" y="32590"/>
                  </a:lnTo>
                  <a:lnTo>
                    <a:pt x="170623" y="19592"/>
                  </a:lnTo>
                  <a:lnTo>
                    <a:pt x="172487" y="15607"/>
                  </a:lnTo>
                  <a:lnTo>
                    <a:pt x="174899" y="17630"/>
                  </a:lnTo>
                  <a:lnTo>
                    <a:pt x="180700" y="35863"/>
                  </a:lnTo>
                  <a:lnTo>
                    <a:pt x="190542" y="87489"/>
                  </a:lnTo>
                  <a:lnTo>
                    <a:pt x="207839" y="150023"/>
                  </a:lnTo>
                  <a:lnTo>
                    <a:pt x="223016" y="197068"/>
                  </a:lnTo>
                  <a:lnTo>
                    <a:pt x="228473" y="202944"/>
                  </a:lnTo>
                  <a:lnTo>
                    <a:pt x="246405" y="2146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Freeform 838"/>
            <p:cNvSpPr/>
            <p:nvPr/>
          </p:nvSpPr>
          <p:spPr>
            <a:xfrm>
              <a:off x="1631917" y="18749280"/>
              <a:ext cx="31587" cy="421142"/>
            </a:xfrm>
            <a:custGeom>
              <a:avLst/>
              <a:gdLst/>
              <a:ahLst/>
              <a:cxnLst/>
              <a:rect l="0" t="0" r="0" b="0"/>
              <a:pathLst>
                <a:path w="31587" h="421142">
                  <a:moveTo>
                    <a:pt x="0" y="0"/>
                  </a:moveTo>
                  <a:lnTo>
                    <a:pt x="8333" y="37479"/>
                  </a:lnTo>
                  <a:lnTo>
                    <a:pt x="15684" y="88902"/>
                  </a:lnTo>
                  <a:lnTo>
                    <a:pt x="19996" y="145289"/>
                  </a:lnTo>
                  <a:lnTo>
                    <a:pt x="20743" y="194477"/>
                  </a:lnTo>
                  <a:lnTo>
                    <a:pt x="20964" y="244927"/>
                  </a:lnTo>
                  <a:lnTo>
                    <a:pt x="21039" y="304486"/>
                  </a:lnTo>
                  <a:lnTo>
                    <a:pt x="26643" y="361313"/>
                  </a:lnTo>
                  <a:lnTo>
                    <a:pt x="31586" y="421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Freeform 839"/>
            <p:cNvSpPr/>
            <p:nvPr/>
          </p:nvSpPr>
          <p:spPr>
            <a:xfrm>
              <a:off x="1800373" y="18791394"/>
              <a:ext cx="21001" cy="410613"/>
            </a:xfrm>
            <a:custGeom>
              <a:avLst/>
              <a:gdLst/>
              <a:ahLst/>
              <a:cxnLst/>
              <a:rect l="0" t="0" r="0" b="0"/>
              <a:pathLst>
                <a:path w="21001" h="410613">
                  <a:moveTo>
                    <a:pt x="10529" y="0"/>
                  </a:moveTo>
                  <a:lnTo>
                    <a:pt x="13648" y="60384"/>
                  </a:lnTo>
                  <a:lnTo>
                    <a:pt x="18862" y="114988"/>
                  </a:lnTo>
                  <a:lnTo>
                    <a:pt x="20407" y="168212"/>
                  </a:lnTo>
                  <a:lnTo>
                    <a:pt x="20864" y="221025"/>
                  </a:lnTo>
                  <a:lnTo>
                    <a:pt x="21000" y="273718"/>
                  </a:lnTo>
                  <a:lnTo>
                    <a:pt x="15457" y="332749"/>
                  </a:lnTo>
                  <a:lnTo>
                    <a:pt x="8058" y="391100"/>
                  </a:lnTo>
                  <a:lnTo>
                    <a:pt x="0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Freeform 840"/>
            <p:cNvSpPr/>
            <p:nvPr/>
          </p:nvSpPr>
          <p:spPr>
            <a:xfrm>
              <a:off x="1631917" y="18939754"/>
              <a:ext cx="526426" cy="213602"/>
            </a:xfrm>
            <a:custGeom>
              <a:avLst/>
              <a:gdLst/>
              <a:ahLst/>
              <a:cxnLst/>
              <a:rect l="0" t="0" r="0" b="0"/>
              <a:pathLst>
                <a:path w="526426" h="213602">
                  <a:moveTo>
                    <a:pt x="0" y="9567"/>
                  </a:moveTo>
                  <a:lnTo>
                    <a:pt x="16768" y="26333"/>
                  </a:lnTo>
                  <a:lnTo>
                    <a:pt x="55141" y="42352"/>
                  </a:lnTo>
                  <a:lnTo>
                    <a:pt x="114734" y="48918"/>
                  </a:lnTo>
                  <a:lnTo>
                    <a:pt x="167486" y="56452"/>
                  </a:lnTo>
                  <a:lnTo>
                    <a:pt x="227233" y="59903"/>
                  </a:lnTo>
                  <a:lnTo>
                    <a:pt x="287214" y="53653"/>
                  </a:lnTo>
                  <a:lnTo>
                    <a:pt x="340904" y="49146"/>
                  </a:lnTo>
                  <a:lnTo>
                    <a:pt x="395027" y="40402"/>
                  </a:lnTo>
                  <a:lnTo>
                    <a:pt x="423572" y="32631"/>
                  </a:lnTo>
                  <a:lnTo>
                    <a:pt x="444058" y="21377"/>
                  </a:lnTo>
                  <a:lnTo>
                    <a:pt x="446947" y="16270"/>
                  </a:lnTo>
                  <a:lnTo>
                    <a:pt x="445364" y="11695"/>
                  </a:lnTo>
                  <a:lnTo>
                    <a:pt x="440799" y="7477"/>
                  </a:lnTo>
                  <a:lnTo>
                    <a:pt x="423248" y="5908"/>
                  </a:lnTo>
                  <a:lnTo>
                    <a:pt x="402190" y="10280"/>
                  </a:lnTo>
                  <a:lnTo>
                    <a:pt x="377181" y="25896"/>
                  </a:lnTo>
                  <a:lnTo>
                    <a:pt x="326481" y="75992"/>
                  </a:lnTo>
                  <a:lnTo>
                    <a:pt x="313559" y="96411"/>
                  </a:lnTo>
                  <a:lnTo>
                    <a:pt x="300877" y="135384"/>
                  </a:lnTo>
                  <a:lnTo>
                    <a:pt x="297769" y="181118"/>
                  </a:lnTo>
                  <a:lnTo>
                    <a:pt x="301188" y="206305"/>
                  </a:lnTo>
                  <a:lnTo>
                    <a:pt x="306077" y="212086"/>
                  </a:lnTo>
                  <a:lnTo>
                    <a:pt x="312846" y="213601"/>
                  </a:lnTo>
                  <a:lnTo>
                    <a:pt x="348926" y="204808"/>
                  </a:lnTo>
                  <a:lnTo>
                    <a:pt x="369158" y="186029"/>
                  </a:lnTo>
                  <a:lnTo>
                    <a:pt x="411652" y="126434"/>
                  </a:lnTo>
                  <a:lnTo>
                    <a:pt x="439980" y="72878"/>
                  </a:lnTo>
                  <a:lnTo>
                    <a:pt x="462500" y="16996"/>
                  </a:lnTo>
                  <a:lnTo>
                    <a:pt x="467598" y="0"/>
                  </a:lnTo>
                  <a:lnTo>
                    <a:pt x="458468" y="50061"/>
                  </a:lnTo>
                  <a:lnTo>
                    <a:pt x="455030" y="109159"/>
                  </a:lnTo>
                  <a:lnTo>
                    <a:pt x="462637" y="145921"/>
                  </a:lnTo>
                  <a:lnTo>
                    <a:pt x="473118" y="172334"/>
                  </a:lnTo>
                  <a:lnTo>
                    <a:pt x="488695" y="190312"/>
                  </a:lnTo>
                  <a:lnTo>
                    <a:pt x="510956" y="203891"/>
                  </a:lnTo>
                  <a:lnTo>
                    <a:pt x="526425" y="2096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Freeform 841"/>
            <p:cNvSpPr/>
            <p:nvPr/>
          </p:nvSpPr>
          <p:spPr>
            <a:xfrm>
              <a:off x="2234687" y="18870033"/>
              <a:ext cx="165811" cy="231202"/>
            </a:xfrm>
            <a:custGeom>
              <a:avLst/>
              <a:gdLst/>
              <a:ahLst/>
              <a:cxnLst/>
              <a:rect l="0" t="0" r="0" b="0"/>
              <a:pathLst>
                <a:path w="165811" h="231202">
                  <a:moveTo>
                    <a:pt x="113168" y="5588"/>
                  </a:moveTo>
                  <a:lnTo>
                    <a:pt x="96400" y="0"/>
                  </a:lnTo>
                  <a:lnTo>
                    <a:pt x="75690" y="3494"/>
                  </a:lnTo>
                  <a:lnTo>
                    <a:pt x="63616" y="7702"/>
                  </a:lnTo>
                  <a:lnTo>
                    <a:pt x="47081" y="21735"/>
                  </a:lnTo>
                  <a:lnTo>
                    <a:pt x="6283" y="81080"/>
                  </a:lnTo>
                  <a:lnTo>
                    <a:pt x="0" y="128173"/>
                  </a:lnTo>
                  <a:lnTo>
                    <a:pt x="9317" y="180990"/>
                  </a:lnTo>
                  <a:lnTo>
                    <a:pt x="26848" y="206767"/>
                  </a:lnTo>
                  <a:lnTo>
                    <a:pt x="38074" y="216917"/>
                  </a:lnTo>
                  <a:lnTo>
                    <a:pt x="66145" y="228194"/>
                  </a:lnTo>
                  <a:lnTo>
                    <a:pt x="81819" y="231201"/>
                  </a:lnTo>
                  <a:lnTo>
                    <a:pt x="114833" y="225184"/>
                  </a:lnTo>
                  <a:lnTo>
                    <a:pt x="165810" y="2056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Freeform 842"/>
            <p:cNvSpPr/>
            <p:nvPr/>
          </p:nvSpPr>
          <p:spPr>
            <a:xfrm>
              <a:off x="2526840" y="18738751"/>
              <a:ext cx="10529" cy="379027"/>
            </a:xfrm>
            <a:custGeom>
              <a:avLst/>
              <a:gdLst/>
              <a:ahLst/>
              <a:cxnLst/>
              <a:rect l="0" t="0" r="0" b="0"/>
              <a:pathLst>
                <a:path w="10529" h="379027">
                  <a:moveTo>
                    <a:pt x="0" y="0"/>
                  </a:moveTo>
                  <a:lnTo>
                    <a:pt x="0" y="55172"/>
                  </a:lnTo>
                  <a:lnTo>
                    <a:pt x="0" y="110325"/>
                  </a:lnTo>
                  <a:lnTo>
                    <a:pt x="0" y="168779"/>
                  </a:lnTo>
                  <a:lnTo>
                    <a:pt x="0" y="214224"/>
                  </a:lnTo>
                  <a:lnTo>
                    <a:pt x="1169" y="264946"/>
                  </a:lnTo>
                  <a:lnTo>
                    <a:pt x="8333" y="320357"/>
                  </a:lnTo>
                  <a:lnTo>
                    <a:pt x="10528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Freeform 843"/>
            <p:cNvSpPr/>
            <p:nvPr/>
          </p:nvSpPr>
          <p:spPr>
            <a:xfrm>
              <a:off x="2587214" y="18833508"/>
              <a:ext cx="171254" cy="252685"/>
            </a:xfrm>
            <a:custGeom>
              <a:avLst/>
              <a:gdLst/>
              <a:ahLst/>
              <a:cxnLst/>
              <a:rect l="0" t="0" r="0" b="0"/>
              <a:pathLst>
                <a:path w="171254" h="252685">
                  <a:moveTo>
                    <a:pt x="87025" y="0"/>
                  </a:moveTo>
                  <a:lnTo>
                    <a:pt x="36030" y="59328"/>
                  </a:lnTo>
                  <a:lnTo>
                    <a:pt x="22246" y="76671"/>
                  </a:lnTo>
                  <a:lnTo>
                    <a:pt x="0" y="132322"/>
                  </a:lnTo>
                  <a:lnTo>
                    <a:pt x="1943" y="159026"/>
                  </a:lnTo>
                  <a:lnTo>
                    <a:pt x="10606" y="184153"/>
                  </a:lnTo>
                  <a:lnTo>
                    <a:pt x="22255" y="203118"/>
                  </a:lnTo>
                  <a:lnTo>
                    <a:pt x="53146" y="226949"/>
                  </a:lnTo>
                  <a:lnTo>
                    <a:pt x="86345" y="243238"/>
                  </a:lnTo>
                  <a:lnTo>
                    <a:pt x="141136" y="250819"/>
                  </a:lnTo>
                  <a:lnTo>
                    <a:pt x="171253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Freeform 844"/>
            <p:cNvSpPr/>
            <p:nvPr/>
          </p:nvSpPr>
          <p:spPr>
            <a:xfrm>
              <a:off x="3148021" y="18717695"/>
              <a:ext cx="10529" cy="357970"/>
            </a:xfrm>
            <a:custGeom>
              <a:avLst/>
              <a:gdLst/>
              <a:ahLst/>
              <a:cxnLst/>
              <a:rect l="0" t="0" r="0" b="0"/>
              <a:pathLst>
                <a:path w="10529" h="357970">
                  <a:moveTo>
                    <a:pt x="10528" y="0"/>
                  </a:moveTo>
                  <a:lnTo>
                    <a:pt x="10528" y="62478"/>
                  </a:lnTo>
                  <a:lnTo>
                    <a:pt x="10528" y="114439"/>
                  </a:lnTo>
                  <a:lnTo>
                    <a:pt x="7409" y="175457"/>
                  </a:lnTo>
                  <a:lnTo>
                    <a:pt x="2195" y="236821"/>
                  </a:lnTo>
                  <a:lnTo>
                    <a:pt x="975" y="280728"/>
                  </a:lnTo>
                  <a:lnTo>
                    <a:pt x="192" y="340979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Freeform 845"/>
            <p:cNvSpPr/>
            <p:nvPr/>
          </p:nvSpPr>
          <p:spPr>
            <a:xfrm>
              <a:off x="3021679" y="18875621"/>
              <a:ext cx="136871" cy="21059"/>
            </a:xfrm>
            <a:custGeom>
              <a:avLst/>
              <a:gdLst/>
              <a:ahLst/>
              <a:cxnLst/>
              <a:rect l="0" t="0" r="0" b="0"/>
              <a:pathLst>
                <a:path w="136871" h="21059">
                  <a:moveTo>
                    <a:pt x="0" y="0"/>
                  </a:moveTo>
                  <a:lnTo>
                    <a:pt x="28726" y="7236"/>
                  </a:lnTo>
                  <a:lnTo>
                    <a:pt x="92112" y="12998"/>
                  </a:lnTo>
                  <a:lnTo>
                    <a:pt x="136870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Freeform 846"/>
            <p:cNvSpPr/>
            <p:nvPr/>
          </p:nvSpPr>
          <p:spPr>
            <a:xfrm>
              <a:off x="3319930" y="18875073"/>
              <a:ext cx="259760" cy="232177"/>
            </a:xfrm>
            <a:custGeom>
              <a:avLst/>
              <a:gdLst/>
              <a:ahLst/>
              <a:cxnLst/>
              <a:rect l="0" t="0" r="0" b="0"/>
              <a:pathLst>
                <a:path w="259760" h="232177">
                  <a:moveTo>
                    <a:pt x="143946" y="21606"/>
                  </a:moveTo>
                  <a:lnTo>
                    <a:pt x="132767" y="4840"/>
                  </a:lnTo>
                  <a:lnTo>
                    <a:pt x="124795" y="1069"/>
                  </a:lnTo>
                  <a:lnTo>
                    <a:pt x="103459" y="0"/>
                  </a:lnTo>
                  <a:lnTo>
                    <a:pt x="65139" y="17155"/>
                  </a:lnTo>
                  <a:lnTo>
                    <a:pt x="29739" y="50052"/>
                  </a:lnTo>
                  <a:lnTo>
                    <a:pt x="8201" y="95025"/>
                  </a:lnTo>
                  <a:lnTo>
                    <a:pt x="0" y="145395"/>
                  </a:lnTo>
                  <a:lnTo>
                    <a:pt x="4321" y="173718"/>
                  </a:lnTo>
                  <a:lnTo>
                    <a:pt x="8748" y="186185"/>
                  </a:lnTo>
                  <a:lnTo>
                    <a:pt x="15209" y="192157"/>
                  </a:lnTo>
                  <a:lnTo>
                    <a:pt x="23027" y="193797"/>
                  </a:lnTo>
                  <a:lnTo>
                    <a:pt x="31748" y="192552"/>
                  </a:lnTo>
                  <a:lnTo>
                    <a:pt x="50796" y="178691"/>
                  </a:lnTo>
                  <a:lnTo>
                    <a:pt x="75012" y="147698"/>
                  </a:lnTo>
                  <a:lnTo>
                    <a:pt x="104445" y="84756"/>
                  </a:lnTo>
                  <a:lnTo>
                    <a:pt x="124835" y="37069"/>
                  </a:lnTo>
                  <a:lnTo>
                    <a:pt x="128866" y="34255"/>
                  </a:lnTo>
                  <a:lnTo>
                    <a:pt x="132722" y="38227"/>
                  </a:lnTo>
                  <a:lnTo>
                    <a:pt x="147318" y="86630"/>
                  </a:lnTo>
                  <a:lnTo>
                    <a:pt x="162636" y="149006"/>
                  </a:lnTo>
                  <a:lnTo>
                    <a:pt x="186979" y="187497"/>
                  </a:lnTo>
                  <a:lnTo>
                    <a:pt x="219907" y="217631"/>
                  </a:lnTo>
                  <a:lnTo>
                    <a:pt x="236588" y="225711"/>
                  </a:lnTo>
                  <a:lnTo>
                    <a:pt x="259759" y="2321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Freeform 847"/>
            <p:cNvSpPr/>
            <p:nvPr/>
          </p:nvSpPr>
          <p:spPr>
            <a:xfrm>
              <a:off x="3642860" y="18833508"/>
              <a:ext cx="168457" cy="242157"/>
            </a:xfrm>
            <a:custGeom>
              <a:avLst/>
              <a:gdLst/>
              <a:ahLst/>
              <a:cxnLst/>
              <a:rect l="0" t="0" r="0" b="0"/>
              <a:pathLst>
                <a:path w="168457" h="242157">
                  <a:moveTo>
                    <a:pt x="0" y="0"/>
                  </a:moveTo>
                  <a:lnTo>
                    <a:pt x="41983" y="61111"/>
                  </a:lnTo>
                  <a:lnTo>
                    <a:pt x="71328" y="115542"/>
                  </a:lnTo>
                  <a:lnTo>
                    <a:pt x="103339" y="173372"/>
                  </a:lnTo>
                  <a:lnTo>
                    <a:pt x="149831" y="231697"/>
                  </a:lnTo>
                  <a:lnTo>
                    <a:pt x="168456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Freeform 848"/>
            <p:cNvSpPr/>
            <p:nvPr/>
          </p:nvSpPr>
          <p:spPr>
            <a:xfrm>
              <a:off x="3653389" y="18812452"/>
              <a:ext cx="221099" cy="294798"/>
            </a:xfrm>
            <a:custGeom>
              <a:avLst/>
              <a:gdLst/>
              <a:ahLst/>
              <a:cxnLst/>
              <a:rect l="0" t="0" r="0" b="0"/>
              <a:pathLst>
                <a:path w="221099" h="294798">
                  <a:moveTo>
                    <a:pt x="221098" y="0"/>
                  </a:moveTo>
                  <a:lnTo>
                    <a:pt x="168070" y="49552"/>
                  </a:lnTo>
                  <a:lnTo>
                    <a:pt x="124096" y="107998"/>
                  </a:lnTo>
                  <a:lnTo>
                    <a:pt x="80639" y="168596"/>
                  </a:lnTo>
                  <a:lnTo>
                    <a:pt x="36702" y="230026"/>
                  </a:lnTo>
                  <a:lnTo>
                    <a:pt x="6450" y="277818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Freeform 849"/>
            <p:cNvSpPr/>
            <p:nvPr/>
          </p:nvSpPr>
          <p:spPr>
            <a:xfrm>
              <a:off x="4166715" y="18785591"/>
              <a:ext cx="152743" cy="247960"/>
            </a:xfrm>
            <a:custGeom>
              <a:avLst/>
              <a:gdLst/>
              <a:ahLst/>
              <a:cxnLst/>
              <a:rect l="0" t="0" r="0" b="0"/>
              <a:pathLst>
                <a:path w="152743" h="247960">
                  <a:moveTo>
                    <a:pt x="139441" y="26861"/>
                  </a:moveTo>
                  <a:lnTo>
                    <a:pt x="150619" y="43627"/>
                  </a:lnTo>
                  <a:lnTo>
                    <a:pt x="152742" y="43888"/>
                  </a:lnTo>
                  <a:lnTo>
                    <a:pt x="151981" y="31699"/>
                  </a:lnTo>
                  <a:lnTo>
                    <a:pt x="139387" y="4118"/>
                  </a:lnTo>
                  <a:lnTo>
                    <a:pt x="130046" y="0"/>
                  </a:lnTo>
                  <a:lnTo>
                    <a:pt x="104070" y="1664"/>
                  </a:lnTo>
                  <a:lnTo>
                    <a:pt x="62150" y="21345"/>
                  </a:lnTo>
                  <a:lnTo>
                    <a:pt x="40358" y="45855"/>
                  </a:lnTo>
                  <a:lnTo>
                    <a:pt x="12894" y="98072"/>
                  </a:lnTo>
                  <a:lnTo>
                    <a:pt x="40" y="131408"/>
                  </a:lnTo>
                  <a:lnTo>
                    <a:pt x="0" y="174690"/>
                  </a:lnTo>
                  <a:lnTo>
                    <a:pt x="12987" y="213381"/>
                  </a:lnTo>
                  <a:lnTo>
                    <a:pt x="31376" y="229862"/>
                  </a:lnTo>
                  <a:lnTo>
                    <a:pt x="53977" y="239916"/>
                  </a:lnTo>
                  <a:lnTo>
                    <a:pt x="97327" y="2479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Freeform 850"/>
            <p:cNvSpPr/>
            <p:nvPr/>
          </p:nvSpPr>
          <p:spPr>
            <a:xfrm>
              <a:off x="4400912" y="18801922"/>
              <a:ext cx="197099" cy="250468"/>
            </a:xfrm>
            <a:custGeom>
              <a:avLst/>
              <a:gdLst/>
              <a:ahLst/>
              <a:cxnLst/>
              <a:rect l="0" t="0" r="0" b="0"/>
              <a:pathLst>
                <a:path w="197099" h="250468">
                  <a:moveTo>
                    <a:pt x="63171" y="0"/>
                  </a:moveTo>
                  <a:lnTo>
                    <a:pt x="51718" y="48932"/>
                  </a:lnTo>
                  <a:lnTo>
                    <a:pt x="44011" y="108062"/>
                  </a:lnTo>
                  <a:lnTo>
                    <a:pt x="42676" y="161871"/>
                  </a:lnTo>
                  <a:lnTo>
                    <a:pt x="47870" y="216677"/>
                  </a:lnTo>
                  <a:lnTo>
                    <a:pt x="52970" y="229850"/>
                  </a:lnTo>
                  <a:lnTo>
                    <a:pt x="67996" y="247604"/>
                  </a:lnTo>
                  <a:lnTo>
                    <a:pt x="79256" y="250467"/>
                  </a:lnTo>
                  <a:lnTo>
                    <a:pt x="107365" y="247410"/>
                  </a:lnTo>
                  <a:lnTo>
                    <a:pt x="133116" y="232012"/>
                  </a:lnTo>
                  <a:lnTo>
                    <a:pt x="155089" y="208403"/>
                  </a:lnTo>
                  <a:lnTo>
                    <a:pt x="185139" y="151823"/>
                  </a:lnTo>
                  <a:lnTo>
                    <a:pt x="193418" y="125969"/>
                  </a:lnTo>
                  <a:lnTo>
                    <a:pt x="197098" y="94982"/>
                  </a:lnTo>
                  <a:lnTo>
                    <a:pt x="187991" y="50239"/>
                  </a:lnTo>
                  <a:lnTo>
                    <a:pt x="170509" y="27788"/>
                  </a:lnTo>
                  <a:lnTo>
                    <a:pt x="147142" y="12350"/>
                  </a:lnTo>
                  <a:lnTo>
                    <a:pt x="121158" y="5490"/>
                  </a:lnTo>
                  <a:lnTo>
                    <a:pt x="85812" y="7217"/>
                  </a:lnTo>
                  <a:lnTo>
                    <a:pt x="26581" y="29877"/>
                  </a:lnTo>
                  <a:lnTo>
                    <a:pt x="0" y="42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Freeform 851"/>
            <p:cNvSpPr/>
            <p:nvPr/>
          </p:nvSpPr>
          <p:spPr>
            <a:xfrm>
              <a:off x="4716767" y="18707165"/>
              <a:ext cx="21058" cy="347442"/>
            </a:xfrm>
            <a:custGeom>
              <a:avLst/>
              <a:gdLst/>
              <a:ahLst/>
              <a:cxnLst/>
              <a:rect l="0" t="0" r="0" b="0"/>
              <a:pathLst>
                <a:path w="21058" h="347442">
                  <a:moveTo>
                    <a:pt x="0" y="0"/>
                  </a:moveTo>
                  <a:lnTo>
                    <a:pt x="9065" y="58618"/>
                  </a:lnTo>
                  <a:lnTo>
                    <a:pt x="18669" y="118334"/>
                  </a:lnTo>
                  <a:lnTo>
                    <a:pt x="20585" y="172464"/>
                  </a:lnTo>
                  <a:lnTo>
                    <a:pt x="20917" y="230995"/>
                  </a:lnTo>
                  <a:lnTo>
                    <a:pt x="21016" y="289023"/>
                  </a:lnTo>
                  <a:lnTo>
                    <a:pt x="21057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Freeform 852"/>
            <p:cNvSpPr/>
            <p:nvPr/>
          </p:nvSpPr>
          <p:spPr>
            <a:xfrm>
              <a:off x="4885223" y="18633467"/>
              <a:ext cx="16595" cy="410612"/>
            </a:xfrm>
            <a:custGeom>
              <a:avLst/>
              <a:gdLst/>
              <a:ahLst/>
              <a:cxnLst/>
              <a:rect l="0" t="0" r="0" b="0"/>
              <a:pathLst>
                <a:path w="16595" h="410612">
                  <a:moveTo>
                    <a:pt x="10529" y="0"/>
                  </a:moveTo>
                  <a:lnTo>
                    <a:pt x="16594" y="37131"/>
                  </a:lnTo>
                  <a:lnTo>
                    <a:pt x="12846" y="93540"/>
                  </a:lnTo>
                  <a:lnTo>
                    <a:pt x="10986" y="156301"/>
                  </a:lnTo>
                  <a:lnTo>
                    <a:pt x="10619" y="219347"/>
                  </a:lnTo>
                  <a:lnTo>
                    <a:pt x="3311" y="282059"/>
                  </a:lnTo>
                  <a:lnTo>
                    <a:pt x="981" y="337037"/>
                  </a:lnTo>
                  <a:lnTo>
                    <a:pt x="194" y="389363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Freeform 853"/>
            <p:cNvSpPr/>
            <p:nvPr/>
          </p:nvSpPr>
          <p:spPr>
            <a:xfrm>
              <a:off x="4990508" y="18782522"/>
              <a:ext cx="201641" cy="236600"/>
            </a:xfrm>
            <a:custGeom>
              <a:avLst/>
              <a:gdLst/>
              <a:ahLst/>
              <a:cxnLst/>
              <a:rect l="0" t="0" r="0" b="0"/>
              <a:pathLst>
                <a:path w="201641" h="236600">
                  <a:moveTo>
                    <a:pt x="0" y="82571"/>
                  </a:moveTo>
                  <a:lnTo>
                    <a:pt x="19151" y="99381"/>
                  </a:lnTo>
                  <a:lnTo>
                    <a:pt x="52728" y="116149"/>
                  </a:lnTo>
                  <a:lnTo>
                    <a:pt x="92312" y="120986"/>
                  </a:lnTo>
                  <a:lnTo>
                    <a:pt x="132507" y="114362"/>
                  </a:lnTo>
                  <a:lnTo>
                    <a:pt x="155988" y="104110"/>
                  </a:lnTo>
                  <a:lnTo>
                    <a:pt x="183349" y="79595"/>
                  </a:lnTo>
                  <a:lnTo>
                    <a:pt x="200685" y="44515"/>
                  </a:lnTo>
                  <a:lnTo>
                    <a:pt x="201640" y="32633"/>
                  </a:lnTo>
                  <a:lnTo>
                    <a:pt x="196463" y="10074"/>
                  </a:lnTo>
                  <a:lnTo>
                    <a:pt x="188297" y="3824"/>
                  </a:lnTo>
                  <a:lnTo>
                    <a:pt x="163626" y="0"/>
                  </a:lnTo>
                  <a:lnTo>
                    <a:pt x="136284" y="8438"/>
                  </a:lnTo>
                  <a:lnTo>
                    <a:pt x="122441" y="15602"/>
                  </a:lnTo>
                  <a:lnTo>
                    <a:pt x="100822" y="39159"/>
                  </a:lnTo>
                  <a:lnTo>
                    <a:pt x="67879" y="101942"/>
                  </a:lnTo>
                  <a:lnTo>
                    <a:pt x="57157" y="153302"/>
                  </a:lnTo>
                  <a:lnTo>
                    <a:pt x="60888" y="184978"/>
                  </a:lnTo>
                  <a:lnTo>
                    <a:pt x="65159" y="199975"/>
                  </a:lnTo>
                  <a:lnTo>
                    <a:pt x="79262" y="219760"/>
                  </a:lnTo>
                  <a:lnTo>
                    <a:pt x="87936" y="226673"/>
                  </a:lnTo>
                  <a:lnTo>
                    <a:pt x="110053" y="234354"/>
                  </a:lnTo>
                  <a:lnTo>
                    <a:pt x="135480" y="236599"/>
                  </a:lnTo>
                  <a:lnTo>
                    <a:pt x="189513" y="229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Freeform 854"/>
            <p:cNvSpPr/>
            <p:nvPr/>
          </p:nvSpPr>
          <p:spPr>
            <a:xfrm>
              <a:off x="5303476" y="18728223"/>
              <a:ext cx="181872" cy="265481"/>
            </a:xfrm>
            <a:custGeom>
              <a:avLst/>
              <a:gdLst/>
              <a:ahLst/>
              <a:cxnLst/>
              <a:rect l="0" t="0" r="0" b="0"/>
              <a:pathLst>
                <a:path w="181872" h="265481">
                  <a:moveTo>
                    <a:pt x="87115" y="0"/>
                  </a:moveTo>
                  <a:lnTo>
                    <a:pt x="70348" y="11179"/>
                  </a:lnTo>
                  <a:lnTo>
                    <a:pt x="34575" y="70781"/>
                  </a:lnTo>
                  <a:lnTo>
                    <a:pt x="12006" y="115238"/>
                  </a:lnTo>
                  <a:lnTo>
                    <a:pt x="0" y="163996"/>
                  </a:lnTo>
                  <a:lnTo>
                    <a:pt x="212" y="206128"/>
                  </a:lnTo>
                  <a:lnTo>
                    <a:pt x="7684" y="240841"/>
                  </a:lnTo>
                  <a:lnTo>
                    <a:pt x="14273" y="249468"/>
                  </a:lnTo>
                  <a:lnTo>
                    <a:pt x="34074" y="262173"/>
                  </a:lnTo>
                  <a:lnTo>
                    <a:pt x="58472" y="265480"/>
                  </a:lnTo>
                  <a:lnTo>
                    <a:pt x="86083" y="260711"/>
                  </a:lnTo>
                  <a:lnTo>
                    <a:pt x="132173" y="238295"/>
                  </a:lnTo>
                  <a:lnTo>
                    <a:pt x="181871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Freeform 855"/>
            <p:cNvSpPr/>
            <p:nvPr/>
          </p:nvSpPr>
          <p:spPr>
            <a:xfrm>
              <a:off x="5592828" y="18612410"/>
              <a:ext cx="8334" cy="389555"/>
            </a:xfrm>
            <a:custGeom>
              <a:avLst/>
              <a:gdLst/>
              <a:ahLst/>
              <a:cxnLst/>
              <a:rect l="0" t="0" r="0" b="0"/>
              <a:pathLst>
                <a:path w="8334" h="389555">
                  <a:moveTo>
                    <a:pt x="8333" y="0"/>
                  </a:moveTo>
                  <a:lnTo>
                    <a:pt x="8333" y="52049"/>
                  </a:lnTo>
                  <a:lnTo>
                    <a:pt x="8333" y="111348"/>
                  </a:lnTo>
                  <a:lnTo>
                    <a:pt x="5213" y="171422"/>
                  </a:lnTo>
                  <a:lnTo>
                    <a:pt x="0" y="228217"/>
                  </a:lnTo>
                  <a:lnTo>
                    <a:pt x="1574" y="290667"/>
                  </a:lnTo>
                  <a:lnTo>
                    <a:pt x="6330" y="343097"/>
                  </a:lnTo>
                  <a:lnTo>
                    <a:pt x="8333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Freeform 856"/>
            <p:cNvSpPr/>
            <p:nvPr/>
          </p:nvSpPr>
          <p:spPr>
            <a:xfrm>
              <a:off x="5506404" y="18728223"/>
              <a:ext cx="168457" cy="126343"/>
            </a:xfrm>
            <a:custGeom>
              <a:avLst/>
              <a:gdLst/>
              <a:ahLst/>
              <a:cxnLst/>
              <a:rect l="0" t="0" r="0" b="0"/>
              <a:pathLst>
                <a:path w="168457" h="126343">
                  <a:moveTo>
                    <a:pt x="168456" y="0"/>
                  </a:moveTo>
                  <a:lnTo>
                    <a:pt x="109840" y="34898"/>
                  </a:lnTo>
                  <a:lnTo>
                    <a:pt x="56362" y="76330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Freeform 857"/>
            <p:cNvSpPr/>
            <p:nvPr/>
          </p:nvSpPr>
          <p:spPr>
            <a:xfrm>
              <a:off x="5811731" y="18749280"/>
              <a:ext cx="10530" cy="200042"/>
            </a:xfrm>
            <a:custGeom>
              <a:avLst/>
              <a:gdLst/>
              <a:ahLst/>
              <a:cxnLst/>
              <a:rect l="0" t="0" r="0" b="0"/>
              <a:pathLst>
                <a:path w="10530" h="200042">
                  <a:moveTo>
                    <a:pt x="10528" y="0"/>
                  </a:moveTo>
                  <a:lnTo>
                    <a:pt x="10529" y="52050"/>
                  </a:lnTo>
                  <a:lnTo>
                    <a:pt x="4939" y="111536"/>
                  </a:lnTo>
                  <a:lnTo>
                    <a:pt x="975" y="169213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Freeform 858"/>
            <p:cNvSpPr/>
            <p:nvPr/>
          </p:nvSpPr>
          <p:spPr>
            <a:xfrm>
              <a:off x="5923174" y="18738751"/>
              <a:ext cx="158054" cy="240919"/>
            </a:xfrm>
            <a:custGeom>
              <a:avLst/>
              <a:gdLst/>
              <a:ahLst/>
              <a:cxnLst/>
              <a:rect l="0" t="0" r="0" b="0"/>
              <a:pathLst>
                <a:path w="158054" h="240919">
                  <a:moveTo>
                    <a:pt x="25427" y="0"/>
                  </a:moveTo>
                  <a:lnTo>
                    <a:pt x="13975" y="55172"/>
                  </a:lnTo>
                  <a:lnTo>
                    <a:pt x="4097" y="116563"/>
                  </a:lnTo>
                  <a:lnTo>
                    <a:pt x="0" y="176087"/>
                  </a:lnTo>
                  <a:lnTo>
                    <a:pt x="4768" y="209283"/>
                  </a:lnTo>
                  <a:lnTo>
                    <a:pt x="14685" y="231835"/>
                  </a:lnTo>
                  <a:lnTo>
                    <a:pt x="21775" y="237615"/>
                  </a:lnTo>
                  <a:lnTo>
                    <a:pt x="30011" y="240300"/>
                  </a:lnTo>
                  <a:lnTo>
                    <a:pt x="39012" y="240918"/>
                  </a:lnTo>
                  <a:lnTo>
                    <a:pt x="74036" y="230611"/>
                  </a:lnTo>
                  <a:lnTo>
                    <a:pt x="94215" y="215968"/>
                  </a:lnTo>
                  <a:lnTo>
                    <a:pt x="118729" y="184874"/>
                  </a:lnTo>
                  <a:lnTo>
                    <a:pt x="152747" y="125947"/>
                  </a:lnTo>
                  <a:lnTo>
                    <a:pt x="158053" y="100040"/>
                  </a:lnTo>
                  <a:lnTo>
                    <a:pt x="155451" y="59148"/>
                  </a:lnTo>
                  <a:lnTo>
                    <a:pt x="150714" y="48791"/>
                  </a:lnTo>
                  <a:lnTo>
                    <a:pt x="136092" y="34162"/>
                  </a:lnTo>
                  <a:lnTo>
                    <a:pt x="102541" y="19352"/>
                  </a:lnTo>
                  <a:lnTo>
                    <a:pt x="47959" y="11691"/>
                  </a:lnTo>
                  <a:lnTo>
                    <a:pt x="35956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Freeform 859"/>
            <p:cNvSpPr/>
            <p:nvPr/>
          </p:nvSpPr>
          <p:spPr>
            <a:xfrm>
              <a:off x="6162403" y="18812452"/>
              <a:ext cx="23892" cy="58273"/>
            </a:xfrm>
            <a:custGeom>
              <a:avLst/>
              <a:gdLst/>
              <a:ahLst/>
              <a:cxnLst/>
              <a:rect l="0" t="0" r="0" b="0"/>
              <a:pathLst>
                <a:path w="23892" h="58273">
                  <a:moveTo>
                    <a:pt x="17825" y="0"/>
                  </a:moveTo>
                  <a:lnTo>
                    <a:pt x="23891" y="32450"/>
                  </a:lnTo>
                  <a:lnTo>
                    <a:pt x="21301" y="53026"/>
                  </a:lnTo>
                  <a:lnTo>
                    <a:pt x="17803" y="57578"/>
                  </a:lnTo>
                  <a:lnTo>
                    <a:pt x="13131" y="58272"/>
                  </a:lnTo>
                  <a:lnTo>
                    <a:pt x="7677" y="56395"/>
                  </a:lnTo>
                  <a:lnTo>
                    <a:pt x="4041" y="50465"/>
                  </a:lnTo>
                  <a:lnTo>
                    <a:pt x="0" y="31398"/>
                  </a:lnTo>
                  <a:lnTo>
                    <a:pt x="1324" y="16682"/>
                  </a:lnTo>
                  <a:lnTo>
                    <a:pt x="729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Freeform 860"/>
            <p:cNvSpPr/>
            <p:nvPr/>
          </p:nvSpPr>
          <p:spPr>
            <a:xfrm>
              <a:off x="5790674" y="18712253"/>
              <a:ext cx="269506" cy="281410"/>
            </a:xfrm>
            <a:custGeom>
              <a:avLst/>
              <a:gdLst/>
              <a:ahLst/>
              <a:cxnLst/>
              <a:rect l="0" t="0" r="0" b="0"/>
              <a:pathLst>
                <a:path w="269506" h="281410">
                  <a:moveTo>
                    <a:pt x="0" y="37027"/>
                  </a:moveTo>
                  <a:lnTo>
                    <a:pt x="3120" y="91171"/>
                  </a:lnTo>
                  <a:lnTo>
                    <a:pt x="14654" y="146118"/>
                  </a:lnTo>
                  <a:lnTo>
                    <a:pt x="34786" y="207716"/>
                  </a:lnTo>
                  <a:lnTo>
                    <a:pt x="61036" y="265223"/>
                  </a:lnTo>
                  <a:lnTo>
                    <a:pt x="77430" y="278048"/>
                  </a:lnTo>
                  <a:lnTo>
                    <a:pt x="96415" y="281409"/>
                  </a:lnTo>
                  <a:lnTo>
                    <a:pt x="133073" y="273604"/>
                  </a:lnTo>
                  <a:lnTo>
                    <a:pt x="186683" y="250004"/>
                  </a:lnTo>
                  <a:lnTo>
                    <a:pt x="237781" y="208896"/>
                  </a:lnTo>
                  <a:lnTo>
                    <a:pt x="259446" y="171139"/>
                  </a:lnTo>
                  <a:lnTo>
                    <a:pt x="269505" y="128496"/>
                  </a:lnTo>
                  <a:lnTo>
                    <a:pt x="261307" y="80637"/>
                  </a:lnTo>
                  <a:lnTo>
                    <a:pt x="238471" y="40590"/>
                  </a:lnTo>
                  <a:lnTo>
                    <a:pt x="203889" y="12086"/>
                  </a:lnTo>
                  <a:lnTo>
                    <a:pt x="152828" y="0"/>
                  </a:lnTo>
                  <a:lnTo>
                    <a:pt x="119786" y="3412"/>
                  </a:lnTo>
                  <a:lnTo>
                    <a:pt x="91843" y="12728"/>
                  </a:lnTo>
                  <a:lnTo>
                    <a:pt x="54840" y="37773"/>
                  </a:lnTo>
                  <a:lnTo>
                    <a:pt x="47089" y="44543"/>
                  </a:lnTo>
                  <a:lnTo>
                    <a:pt x="25000" y="82018"/>
                  </a:lnTo>
                  <a:lnTo>
                    <a:pt x="14817" y="130166"/>
                  </a:lnTo>
                  <a:lnTo>
                    <a:pt x="17388" y="181476"/>
                  </a:lnTo>
                  <a:lnTo>
                    <a:pt x="28785" y="210021"/>
                  </a:lnTo>
                  <a:lnTo>
                    <a:pt x="54932" y="242702"/>
                  </a:lnTo>
                  <a:lnTo>
                    <a:pt x="64698" y="251352"/>
                  </a:lnTo>
                  <a:lnTo>
                    <a:pt x="75887" y="255950"/>
                  </a:lnTo>
                  <a:lnTo>
                    <a:pt x="100798" y="257938"/>
                  </a:lnTo>
                  <a:lnTo>
                    <a:pt x="146719" y="246891"/>
                  </a:lnTo>
                  <a:lnTo>
                    <a:pt x="180603" y="228800"/>
                  </a:lnTo>
                  <a:lnTo>
                    <a:pt x="211049" y="197444"/>
                  </a:lnTo>
                  <a:lnTo>
                    <a:pt x="231119" y="164106"/>
                  </a:lnTo>
                  <a:lnTo>
                    <a:pt x="244475" y="126413"/>
                  </a:lnTo>
                  <a:lnTo>
                    <a:pt x="244662" y="85609"/>
                  </a:lnTo>
                  <a:lnTo>
                    <a:pt x="237031" y="64078"/>
                  </a:lnTo>
                  <a:lnTo>
                    <a:pt x="231720" y="55062"/>
                  </a:lnTo>
                  <a:lnTo>
                    <a:pt x="216460" y="41922"/>
                  </a:lnTo>
                  <a:lnTo>
                    <a:pt x="207478" y="36781"/>
                  </a:lnTo>
                  <a:lnTo>
                    <a:pt x="181900" y="34187"/>
                  </a:lnTo>
                  <a:lnTo>
                    <a:pt x="154544" y="38105"/>
                  </a:lnTo>
                  <a:lnTo>
                    <a:pt x="125989" y="53464"/>
                  </a:lnTo>
                  <a:lnTo>
                    <a:pt x="95380" y="82735"/>
                  </a:lnTo>
                  <a:lnTo>
                    <a:pt x="55816" y="142627"/>
                  </a:lnTo>
                  <a:lnTo>
                    <a:pt x="36683" y="194996"/>
                  </a:lnTo>
                  <a:lnTo>
                    <a:pt x="31585" y="237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Freeform 861"/>
            <p:cNvSpPr/>
            <p:nvPr/>
          </p:nvSpPr>
          <p:spPr>
            <a:xfrm>
              <a:off x="6159734" y="18663172"/>
              <a:ext cx="283708" cy="328022"/>
            </a:xfrm>
            <a:custGeom>
              <a:avLst/>
              <a:gdLst/>
              <a:ahLst/>
              <a:cxnLst/>
              <a:rect l="0" t="0" r="0" b="0"/>
              <a:pathLst>
                <a:path w="283708" h="328022">
                  <a:moveTo>
                    <a:pt x="20494" y="107164"/>
                  </a:moveTo>
                  <a:lnTo>
                    <a:pt x="5840" y="165783"/>
                  </a:lnTo>
                  <a:lnTo>
                    <a:pt x="1335" y="217339"/>
                  </a:lnTo>
                  <a:lnTo>
                    <a:pt x="0" y="277069"/>
                  </a:lnTo>
                  <a:lnTo>
                    <a:pt x="5193" y="322454"/>
                  </a:lnTo>
                  <a:lnTo>
                    <a:pt x="7954" y="327900"/>
                  </a:lnTo>
                  <a:lnTo>
                    <a:pt x="10964" y="328021"/>
                  </a:lnTo>
                  <a:lnTo>
                    <a:pt x="14141" y="324591"/>
                  </a:lnTo>
                  <a:lnTo>
                    <a:pt x="19240" y="275892"/>
                  </a:lnTo>
                  <a:lnTo>
                    <a:pt x="20123" y="219939"/>
                  </a:lnTo>
                  <a:lnTo>
                    <a:pt x="21554" y="162417"/>
                  </a:lnTo>
                  <a:lnTo>
                    <a:pt x="31925" y="106640"/>
                  </a:lnTo>
                  <a:lnTo>
                    <a:pt x="50828" y="50911"/>
                  </a:lnTo>
                  <a:lnTo>
                    <a:pt x="75885" y="20047"/>
                  </a:lnTo>
                  <a:lnTo>
                    <a:pt x="111126" y="1675"/>
                  </a:lnTo>
                  <a:lnTo>
                    <a:pt x="156792" y="0"/>
                  </a:lnTo>
                  <a:lnTo>
                    <a:pt x="196190" y="6913"/>
                  </a:lnTo>
                  <a:lnTo>
                    <a:pt x="204305" y="13424"/>
                  </a:lnTo>
                  <a:lnTo>
                    <a:pt x="213322" y="33136"/>
                  </a:lnTo>
                  <a:lnTo>
                    <a:pt x="212217" y="43775"/>
                  </a:lnTo>
                  <a:lnTo>
                    <a:pt x="201631" y="64953"/>
                  </a:lnTo>
                  <a:lnTo>
                    <a:pt x="185227" y="79827"/>
                  </a:lnTo>
                  <a:lnTo>
                    <a:pt x="124098" y="119373"/>
                  </a:lnTo>
                  <a:lnTo>
                    <a:pt x="64582" y="138510"/>
                  </a:lnTo>
                  <a:lnTo>
                    <a:pt x="53396" y="142099"/>
                  </a:lnTo>
                  <a:lnTo>
                    <a:pt x="50617" y="146832"/>
                  </a:lnTo>
                  <a:lnTo>
                    <a:pt x="53445" y="152328"/>
                  </a:lnTo>
                  <a:lnTo>
                    <a:pt x="79780" y="171240"/>
                  </a:lnTo>
                  <a:lnTo>
                    <a:pt x="136190" y="204180"/>
                  </a:lnTo>
                  <a:lnTo>
                    <a:pt x="192913" y="236076"/>
                  </a:lnTo>
                  <a:lnTo>
                    <a:pt x="254651" y="282975"/>
                  </a:lnTo>
                  <a:lnTo>
                    <a:pt x="283707" y="2966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Freeform 862"/>
            <p:cNvSpPr/>
            <p:nvPr/>
          </p:nvSpPr>
          <p:spPr>
            <a:xfrm>
              <a:off x="6526739" y="18621335"/>
              <a:ext cx="167753" cy="306931"/>
            </a:xfrm>
            <a:custGeom>
              <a:avLst/>
              <a:gdLst/>
              <a:ahLst/>
              <a:cxnLst/>
              <a:rect l="0" t="0" r="0" b="0"/>
              <a:pathLst>
                <a:path w="167753" h="306931">
                  <a:moveTo>
                    <a:pt x="85157" y="12132"/>
                  </a:moveTo>
                  <a:lnTo>
                    <a:pt x="73979" y="953"/>
                  </a:lnTo>
                  <a:lnTo>
                    <a:pt x="67176" y="0"/>
                  </a:lnTo>
                  <a:lnTo>
                    <a:pt x="50260" y="5181"/>
                  </a:lnTo>
                  <a:lnTo>
                    <a:pt x="21006" y="26840"/>
                  </a:lnTo>
                  <a:lnTo>
                    <a:pt x="1289" y="55483"/>
                  </a:lnTo>
                  <a:lnTo>
                    <a:pt x="0" y="64430"/>
                  </a:lnTo>
                  <a:lnTo>
                    <a:pt x="4806" y="80609"/>
                  </a:lnTo>
                  <a:lnTo>
                    <a:pt x="26255" y="108460"/>
                  </a:lnTo>
                  <a:lnTo>
                    <a:pt x="89008" y="155544"/>
                  </a:lnTo>
                  <a:lnTo>
                    <a:pt x="146640" y="199386"/>
                  </a:lnTo>
                  <a:lnTo>
                    <a:pt x="157732" y="207158"/>
                  </a:lnTo>
                  <a:lnTo>
                    <a:pt x="163956" y="217019"/>
                  </a:lnTo>
                  <a:lnTo>
                    <a:pt x="167752" y="240452"/>
                  </a:lnTo>
                  <a:lnTo>
                    <a:pt x="164787" y="250913"/>
                  </a:lnTo>
                  <a:lnTo>
                    <a:pt x="152134" y="268776"/>
                  </a:lnTo>
                  <a:lnTo>
                    <a:pt x="125280" y="286396"/>
                  </a:lnTo>
                  <a:lnTo>
                    <a:pt x="74629" y="306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5" name="Group 874"/>
          <p:cNvGrpSpPr/>
          <p:nvPr/>
        </p:nvGrpSpPr>
        <p:grpSpPr>
          <a:xfrm>
            <a:off x="2326798" y="19212534"/>
            <a:ext cx="2028976" cy="547483"/>
            <a:chOff x="2326798" y="19212534"/>
            <a:chExt cx="2028976" cy="547483"/>
          </a:xfrm>
        </p:grpSpPr>
        <p:sp>
          <p:nvSpPr>
            <p:cNvPr id="865" name="Freeform 864"/>
            <p:cNvSpPr/>
            <p:nvPr/>
          </p:nvSpPr>
          <p:spPr>
            <a:xfrm>
              <a:off x="2326798" y="19412576"/>
              <a:ext cx="52643" cy="347441"/>
            </a:xfrm>
            <a:custGeom>
              <a:avLst/>
              <a:gdLst/>
              <a:ahLst/>
              <a:cxnLst/>
              <a:rect l="0" t="0" r="0" b="0"/>
              <a:pathLst>
                <a:path w="52643" h="347441">
                  <a:moveTo>
                    <a:pt x="52642" y="0"/>
                  </a:moveTo>
                  <a:lnTo>
                    <a:pt x="37988" y="58617"/>
                  </a:lnTo>
                  <a:lnTo>
                    <a:pt x="31680" y="111620"/>
                  </a:lnTo>
                  <a:lnTo>
                    <a:pt x="22687" y="173492"/>
                  </a:lnTo>
                  <a:lnTo>
                    <a:pt x="12974" y="227248"/>
                  </a:lnTo>
                  <a:lnTo>
                    <a:pt x="2909" y="279115"/>
                  </a:lnTo>
                  <a:lnTo>
                    <a:pt x="862" y="318617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Freeform 865"/>
            <p:cNvSpPr/>
            <p:nvPr/>
          </p:nvSpPr>
          <p:spPr>
            <a:xfrm>
              <a:off x="2516311" y="19296762"/>
              <a:ext cx="52630" cy="431669"/>
            </a:xfrm>
            <a:custGeom>
              <a:avLst/>
              <a:gdLst/>
              <a:ahLst/>
              <a:cxnLst/>
              <a:rect l="0" t="0" r="0" b="0"/>
              <a:pathLst>
                <a:path w="52630" h="431669">
                  <a:moveTo>
                    <a:pt x="0" y="0"/>
                  </a:moveTo>
                  <a:lnTo>
                    <a:pt x="11178" y="11179"/>
                  </a:lnTo>
                  <a:lnTo>
                    <a:pt x="29308" y="51666"/>
                  </a:lnTo>
                  <a:lnTo>
                    <a:pt x="40754" y="112588"/>
                  </a:lnTo>
                  <a:lnTo>
                    <a:pt x="48600" y="162560"/>
                  </a:lnTo>
                  <a:lnTo>
                    <a:pt x="51445" y="214413"/>
                  </a:lnTo>
                  <a:lnTo>
                    <a:pt x="52287" y="265650"/>
                  </a:lnTo>
                  <a:lnTo>
                    <a:pt x="52572" y="325477"/>
                  </a:lnTo>
                  <a:lnTo>
                    <a:pt x="52629" y="382356"/>
                  </a:lnTo>
                  <a:lnTo>
                    <a:pt x="42114" y="431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Freeform 866"/>
            <p:cNvSpPr/>
            <p:nvPr/>
          </p:nvSpPr>
          <p:spPr>
            <a:xfrm>
              <a:off x="2358384" y="19581031"/>
              <a:ext cx="115814" cy="42115"/>
            </a:xfrm>
            <a:custGeom>
              <a:avLst/>
              <a:gdLst/>
              <a:ahLst/>
              <a:cxnLst/>
              <a:rect l="0" t="0" r="0" b="0"/>
              <a:pathLst>
                <a:path w="115814" h="42115">
                  <a:moveTo>
                    <a:pt x="0" y="42114"/>
                  </a:moveTo>
                  <a:lnTo>
                    <a:pt x="62280" y="16920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Freeform 867"/>
            <p:cNvSpPr/>
            <p:nvPr/>
          </p:nvSpPr>
          <p:spPr>
            <a:xfrm>
              <a:off x="2660610" y="19504966"/>
              <a:ext cx="171557" cy="181351"/>
            </a:xfrm>
            <a:custGeom>
              <a:avLst/>
              <a:gdLst/>
              <a:ahLst/>
              <a:cxnLst/>
              <a:rect l="0" t="0" r="0" b="0"/>
              <a:pathLst>
                <a:path w="171557" h="181351">
                  <a:moveTo>
                    <a:pt x="161027" y="44479"/>
                  </a:moveTo>
                  <a:lnTo>
                    <a:pt x="123941" y="9734"/>
                  </a:lnTo>
                  <a:lnTo>
                    <a:pt x="105940" y="571"/>
                  </a:lnTo>
                  <a:lnTo>
                    <a:pt x="96226" y="0"/>
                  </a:lnTo>
                  <a:lnTo>
                    <a:pt x="76075" y="5604"/>
                  </a:lnTo>
                  <a:lnTo>
                    <a:pt x="44999" y="27502"/>
                  </a:lnTo>
                  <a:lnTo>
                    <a:pt x="19154" y="67396"/>
                  </a:lnTo>
                  <a:lnTo>
                    <a:pt x="2268" y="110671"/>
                  </a:lnTo>
                  <a:lnTo>
                    <a:pt x="0" y="135900"/>
                  </a:lnTo>
                  <a:lnTo>
                    <a:pt x="4062" y="157640"/>
                  </a:lnTo>
                  <a:lnTo>
                    <a:pt x="13666" y="175103"/>
                  </a:lnTo>
                  <a:lnTo>
                    <a:pt x="20672" y="179524"/>
                  </a:lnTo>
                  <a:lnTo>
                    <a:pt x="37816" y="181319"/>
                  </a:lnTo>
                  <a:lnTo>
                    <a:pt x="46131" y="176650"/>
                  </a:lnTo>
                  <a:lnTo>
                    <a:pt x="97705" y="118932"/>
                  </a:lnTo>
                  <a:lnTo>
                    <a:pt x="110657" y="103307"/>
                  </a:lnTo>
                  <a:lnTo>
                    <a:pt x="124526" y="72439"/>
                  </a:lnTo>
                  <a:lnTo>
                    <a:pt x="139693" y="17030"/>
                  </a:lnTo>
                  <a:lnTo>
                    <a:pt x="144526" y="695"/>
                  </a:lnTo>
                  <a:lnTo>
                    <a:pt x="142775" y="5133"/>
                  </a:lnTo>
                  <a:lnTo>
                    <a:pt x="140524" y="61793"/>
                  </a:lnTo>
                  <a:lnTo>
                    <a:pt x="141304" y="116680"/>
                  </a:lnTo>
                  <a:lnTo>
                    <a:pt x="145632" y="144419"/>
                  </a:lnTo>
                  <a:lnTo>
                    <a:pt x="154575" y="162206"/>
                  </a:lnTo>
                  <a:lnTo>
                    <a:pt x="171556" y="181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Freeform 868"/>
            <p:cNvSpPr/>
            <p:nvPr/>
          </p:nvSpPr>
          <p:spPr>
            <a:xfrm>
              <a:off x="2916828" y="19453537"/>
              <a:ext cx="273308" cy="190666"/>
            </a:xfrm>
            <a:custGeom>
              <a:avLst/>
              <a:gdLst/>
              <a:ahLst/>
              <a:cxnLst/>
              <a:rect l="0" t="0" r="0" b="0"/>
              <a:pathLst>
                <a:path w="273308" h="190666">
                  <a:moveTo>
                    <a:pt x="10094" y="43267"/>
                  </a:moveTo>
                  <a:lnTo>
                    <a:pt x="2859" y="70823"/>
                  </a:lnTo>
                  <a:lnTo>
                    <a:pt x="216" y="127045"/>
                  </a:lnTo>
                  <a:lnTo>
                    <a:pt x="0" y="141233"/>
                  </a:lnTo>
                  <a:lnTo>
                    <a:pt x="1025" y="146012"/>
                  </a:lnTo>
                  <a:lnTo>
                    <a:pt x="2878" y="144518"/>
                  </a:lnTo>
                  <a:lnTo>
                    <a:pt x="24785" y="90048"/>
                  </a:lnTo>
                  <a:lnTo>
                    <a:pt x="39664" y="56348"/>
                  </a:lnTo>
                  <a:lnTo>
                    <a:pt x="55992" y="38943"/>
                  </a:lnTo>
                  <a:lnTo>
                    <a:pt x="65259" y="34534"/>
                  </a:lnTo>
                  <a:lnTo>
                    <a:pt x="84915" y="32756"/>
                  </a:lnTo>
                  <a:lnTo>
                    <a:pt x="102229" y="38985"/>
                  </a:lnTo>
                  <a:lnTo>
                    <a:pt x="110122" y="43923"/>
                  </a:lnTo>
                  <a:lnTo>
                    <a:pt x="122012" y="61886"/>
                  </a:lnTo>
                  <a:lnTo>
                    <a:pt x="130025" y="86636"/>
                  </a:lnTo>
                  <a:lnTo>
                    <a:pt x="133367" y="131116"/>
                  </a:lnTo>
                  <a:lnTo>
                    <a:pt x="129808" y="159373"/>
                  </a:lnTo>
                  <a:lnTo>
                    <a:pt x="137900" y="124910"/>
                  </a:lnTo>
                  <a:lnTo>
                    <a:pt x="150764" y="67972"/>
                  </a:lnTo>
                  <a:lnTo>
                    <a:pt x="166678" y="39408"/>
                  </a:lnTo>
                  <a:lnTo>
                    <a:pt x="186211" y="16126"/>
                  </a:lnTo>
                  <a:lnTo>
                    <a:pt x="212406" y="0"/>
                  </a:lnTo>
                  <a:lnTo>
                    <a:pt x="221008" y="384"/>
                  </a:lnTo>
                  <a:lnTo>
                    <a:pt x="229082" y="4148"/>
                  </a:lnTo>
                  <a:lnTo>
                    <a:pt x="243123" y="17692"/>
                  </a:lnTo>
                  <a:lnTo>
                    <a:pt x="253263" y="35410"/>
                  </a:lnTo>
                  <a:lnTo>
                    <a:pt x="260899" y="91020"/>
                  </a:lnTo>
                  <a:lnTo>
                    <a:pt x="265527" y="148279"/>
                  </a:lnTo>
                  <a:lnTo>
                    <a:pt x="273307" y="1906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Freeform 869"/>
            <p:cNvSpPr/>
            <p:nvPr/>
          </p:nvSpPr>
          <p:spPr>
            <a:xfrm>
              <a:off x="3327005" y="19423104"/>
              <a:ext cx="10530" cy="200042"/>
            </a:xfrm>
            <a:custGeom>
              <a:avLst/>
              <a:gdLst/>
              <a:ahLst/>
              <a:cxnLst/>
              <a:rect l="0" t="0" r="0" b="0"/>
              <a:pathLst>
                <a:path w="10530" h="200042">
                  <a:moveTo>
                    <a:pt x="10529" y="0"/>
                  </a:moveTo>
                  <a:lnTo>
                    <a:pt x="7409" y="59358"/>
                  </a:lnTo>
                  <a:lnTo>
                    <a:pt x="1464" y="121298"/>
                  </a:lnTo>
                  <a:lnTo>
                    <a:pt x="290" y="179634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Freeform 870"/>
            <p:cNvSpPr/>
            <p:nvPr/>
          </p:nvSpPr>
          <p:spPr>
            <a:xfrm>
              <a:off x="3579689" y="19212534"/>
              <a:ext cx="21058" cy="421140"/>
            </a:xfrm>
            <a:custGeom>
              <a:avLst/>
              <a:gdLst/>
              <a:ahLst/>
              <a:cxnLst/>
              <a:rect l="0" t="0" r="0" b="0"/>
              <a:pathLst>
                <a:path w="21058" h="421140">
                  <a:moveTo>
                    <a:pt x="21057" y="0"/>
                  </a:moveTo>
                  <a:lnTo>
                    <a:pt x="21057" y="55171"/>
                  </a:lnTo>
                  <a:lnTo>
                    <a:pt x="19887" y="98219"/>
                  </a:lnTo>
                  <a:lnTo>
                    <a:pt x="15468" y="148548"/>
                  </a:lnTo>
                  <a:lnTo>
                    <a:pt x="12724" y="192753"/>
                  </a:lnTo>
                  <a:lnTo>
                    <a:pt x="11179" y="247405"/>
                  </a:lnTo>
                  <a:lnTo>
                    <a:pt x="10657" y="307794"/>
                  </a:lnTo>
                  <a:lnTo>
                    <a:pt x="3319" y="358716"/>
                  </a:lnTo>
                  <a:lnTo>
                    <a:pt x="0" y="42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Freeform 871"/>
            <p:cNvSpPr/>
            <p:nvPr/>
          </p:nvSpPr>
          <p:spPr>
            <a:xfrm>
              <a:off x="3748145" y="19233590"/>
              <a:ext cx="42115" cy="357972"/>
            </a:xfrm>
            <a:custGeom>
              <a:avLst/>
              <a:gdLst/>
              <a:ahLst/>
              <a:cxnLst/>
              <a:rect l="0" t="0" r="0" b="0"/>
              <a:pathLst>
                <a:path w="42115" h="357972">
                  <a:moveTo>
                    <a:pt x="42114" y="0"/>
                  </a:moveTo>
                  <a:lnTo>
                    <a:pt x="34879" y="28726"/>
                  </a:lnTo>
                  <a:lnTo>
                    <a:pt x="32236" y="92113"/>
                  </a:lnTo>
                  <a:lnTo>
                    <a:pt x="31714" y="150387"/>
                  </a:lnTo>
                  <a:lnTo>
                    <a:pt x="31611" y="206958"/>
                  </a:lnTo>
                  <a:lnTo>
                    <a:pt x="28471" y="260073"/>
                  </a:lnTo>
                  <a:lnTo>
                    <a:pt x="16932" y="315885"/>
                  </a:lnTo>
                  <a:lnTo>
                    <a:pt x="0" y="3579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Freeform 872"/>
            <p:cNvSpPr/>
            <p:nvPr/>
          </p:nvSpPr>
          <p:spPr>
            <a:xfrm>
              <a:off x="3695503" y="19401701"/>
              <a:ext cx="374278" cy="208674"/>
            </a:xfrm>
            <a:custGeom>
              <a:avLst/>
              <a:gdLst/>
              <a:ahLst/>
              <a:cxnLst/>
              <a:rect l="0" t="0" r="0" b="0"/>
              <a:pathLst>
                <a:path w="374278" h="208674">
                  <a:moveTo>
                    <a:pt x="0" y="21403"/>
                  </a:moveTo>
                  <a:lnTo>
                    <a:pt x="37478" y="29736"/>
                  </a:lnTo>
                  <a:lnTo>
                    <a:pt x="100080" y="31497"/>
                  </a:lnTo>
                  <a:lnTo>
                    <a:pt x="157159" y="23440"/>
                  </a:lnTo>
                  <a:lnTo>
                    <a:pt x="219213" y="7465"/>
                  </a:lnTo>
                  <a:lnTo>
                    <a:pt x="233880" y="1581"/>
                  </a:lnTo>
                  <a:lnTo>
                    <a:pt x="245997" y="0"/>
                  </a:lnTo>
                  <a:lnTo>
                    <a:pt x="265699" y="4482"/>
                  </a:lnTo>
                  <a:lnTo>
                    <a:pt x="269550" y="11292"/>
                  </a:lnTo>
                  <a:lnTo>
                    <a:pt x="269777" y="20512"/>
                  </a:lnTo>
                  <a:lnTo>
                    <a:pt x="258920" y="74519"/>
                  </a:lnTo>
                  <a:lnTo>
                    <a:pt x="246680" y="127042"/>
                  </a:lnTo>
                  <a:lnTo>
                    <a:pt x="245835" y="172157"/>
                  </a:lnTo>
                  <a:lnTo>
                    <a:pt x="253930" y="197199"/>
                  </a:lnTo>
                  <a:lnTo>
                    <a:pt x="260533" y="204112"/>
                  </a:lnTo>
                  <a:lnTo>
                    <a:pt x="268445" y="207550"/>
                  </a:lnTo>
                  <a:lnTo>
                    <a:pt x="277229" y="208673"/>
                  </a:lnTo>
                  <a:lnTo>
                    <a:pt x="296348" y="200560"/>
                  </a:lnTo>
                  <a:lnTo>
                    <a:pt x="326843" y="173143"/>
                  </a:lnTo>
                  <a:lnTo>
                    <a:pt x="354985" y="132263"/>
                  </a:lnTo>
                  <a:lnTo>
                    <a:pt x="368341" y="99919"/>
                  </a:lnTo>
                  <a:lnTo>
                    <a:pt x="374277" y="66047"/>
                  </a:lnTo>
                  <a:lnTo>
                    <a:pt x="370676" y="37736"/>
                  </a:lnTo>
                  <a:lnTo>
                    <a:pt x="366440" y="25273"/>
                  </a:lnTo>
                  <a:lnTo>
                    <a:pt x="352375" y="8305"/>
                  </a:lnTo>
                  <a:lnTo>
                    <a:pt x="343711" y="2143"/>
                  </a:lnTo>
                  <a:lnTo>
                    <a:pt x="333256" y="374"/>
                  </a:lnTo>
                  <a:lnTo>
                    <a:pt x="309161" y="4648"/>
                  </a:lnTo>
                  <a:lnTo>
                    <a:pt x="256308" y="29840"/>
                  </a:lnTo>
                  <a:lnTo>
                    <a:pt x="231627" y="424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Freeform 873"/>
            <p:cNvSpPr/>
            <p:nvPr/>
          </p:nvSpPr>
          <p:spPr>
            <a:xfrm>
              <a:off x="4149493" y="19385817"/>
              <a:ext cx="206281" cy="311028"/>
            </a:xfrm>
            <a:custGeom>
              <a:avLst/>
              <a:gdLst/>
              <a:ahLst/>
              <a:cxnLst/>
              <a:rect l="0" t="0" r="0" b="0"/>
              <a:pathLst>
                <a:path w="206281" h="311028">
                  <a:moveTo>
                    <a:pt x="19792" y="184686"/>
                  </a:moveTo>
                  <a:lnTo>
                    <a:pt x="5138" y="237714"/>
                  </a:lnTo>
                  <a:lnTo>
                    <a:pt x="0" y="276225"/>
                  </a:lnTo>
                  <a:lnTo>
                    <a:pt x="2104" y="234613"/>
                  </a:lnTo>
                  <a:lnTo>
                    <a:pt x="16726" y="174015"/>
                  </a:lnTo>
                  <a:lnTo>
                    <a:pt x="30408" y="120794"/>
                  </a:lnTo>
                  <a:lnTo>
                    <a:pt x="43995" y="82306"/>
                  </a:lnTo>
                  <a:lnTo>
                    <a:pt x="77528" y="28311"/>
                  </a:lnTo>
                  <a:lnTo>
                    <a:pt x="95755" y="11461"/>
                  </a:lnTo>
                  <a:lnTo>
                    <a:pt x="118674" y="2414"/>
                  </a:lnTo>
                  <a:lnTo>
                    <a:pt x="131337" y="0"/>
                  </a:lnTo>
                  <a:lnTo>
                    <a:pt x="151646" y="3558"/>
                  </a:lnTo>
                  <a:lnTo>
                    <a:pt x="176233" y="18715"/>
                  </a:lnTo>
                  <a:lnTo>
                    <a:pt x="183748" y="24905"/>
                  </a:lnTo>
                  <a:lnTo>
                    <a:pt x="195217" y="50501"/>
                  </a:lnTo>
                  <a:lnTo>
                    <a:pt x="205131" y="107492"/>
                  </a:lnTo>
                  <a:lnTo>
                    <a:pt x="206280" y="151547"/>
                  </a:lnTo>
                  <a:lnTo>
                    <a:pt x="200350" y="213472"/>
                  </a:lnTo>
                  <a:lnTo>
                    <a:pt x="187866" y="274383"/>
                  </a:lnTo>
                  <a:lnTo>
                    <a:pt x="177720" y="3110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0" name="Group 899"/>
          <p:cNvGrpSpPr/>
          <p:nvPr/>
        </p:nvGrpSpPr>
        <p:grpSpPr>
          <a:xfrm>
            <a:off x="4753292" y="18844037"/>
            <a:ext cx="5225991" cy="960726"/>
            <a:chOff x="4753292" y="18844037"/>
            <a:chExt cx="5225991" cy="960726"/>
          </a:xfrm>
        </p:grpSpPr>
        <p:sp>
          <p:nvSpPr>
            <p:cNvPr id="876" name="Freeform 875"/>
            <p:cNvSpPr/>
            <p:nvPr/>
          </p:nvSpPr>
          <p:spPr>
            <a:xfrm>
              <a:off x="4753292" y="19317819"/>
              <a:ext cx="167652" cy="292046"/>
            </a:xfrm>
            <a:custGeom>
              <a:avLst/>
              <a:gdLst/>
              <a:ahLst/>
              <a:cxnLst/>
              <a:rect l="0" t="0" r="0" b="0"/>
              <a:pathLst>
                <a:path w="167652" h="292046">
                  <a:moveTo>
                    <a:pt x="5589" y="52642"/>
                  </a:moveTo>
                  <a:lnTo>
                    <a:pt x="0" y="74999"/>
                  </a:lnTo>
                  <a:lnTo>
                    <a:pt x="11677" y="135222"/>
                  </a:lnTo>
                  <a:lnTo>
                    <a:pt x="22861" y="197863"/>
                  </a:lnTo>
                  <a:lnTo>
                    <a:pt x="34753" y="252169"/>
                  </a:lnTo>
                  <a:lnTo>
                    <a:pt x="46237" y="279362"/>
                  </a:lnTo>
                  <a:lnTo>
                    <a:pt x="54915" y="286846"/>
                  </a:lnTo>
                  <a:lnTo>
                    <a:pt x="65379" y="290666"/>
                  </a:lnTo>
                  <a:lnTo>
                    <a:pt x="77034" y="292045"/>
                  </a:lnTo>
                  <a:lnTo>
                    <a:pt x="88314" y="287113"/>
                  </a:lnTo>
                  <a:lnTo>
                    <a:pt x="110206" y="266037"/>
                  </a:lnTo>
                  <a:lnTo>
                    <a:pt x="136673" y="215696"/>
                  </a:lnTo>
                  <a:lnTo>
                    <a:pt x="158171" y="157510"/>
                  </a:lnTo>
                  <a:lnTo>
                    <a:pt x="167651" y="105552"/>
                  </a:lnTo>
                  <a:lnTo>
                    <a:pt x="164680" y="51656"/>
                  </a:lnTo>
                  <a:lnTo>
                    <a:pt x="162864" y="27637"/>
                  </a:lnTo>
                  <a:lnTo>
                    <a:pt x="15298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Freeform 876"/>
            <p:cNvSpPr/>
            <p:nvPr/>
          </p:nvSpPr>
          <p:spPr>
            <a:xfrm>
              <a:off x="5032622" y="19349405"/>
              <a:ext cx="132194" cy="294798"/>
            </a:xfrm>
            <a:custGeom>
              <a:avLst/>
              <a:gdLst/>
              <a:ahLst/>
              <a:cxnLst/>
              <a:rect l="0" t="0" r="0" b="0"/>
              <a:pathLst>
                <a:path w="132194" h="294798">
                  <a:moveTo>
                    <a:pt x="84228" y="0"/>
                  </a:moveTo>
                  <a:lnTo>
                    <a:pt x="25457" y="37086"/>
                  </a:lnTo>
                  <a:lnTo>
                    <a:pt x="12094" y="55087"/>
                  </a:lnTo>
                  <a:lnTo>
                    <a:pt x="11572" y="62461"/>
                  </a:lnTo>
                  <a:lnTo>
                    <a:pt x="14734" y="68546"/>
                  </a:lnTo>
                  <a:lnTo>
                    <a:pt x="20351" y="73774"/>
                  </a:lnTo>
                  <a:lnTo>
                    <a:pt x="75917" y="94303"/>
                  </a:lnTo>
                  <a:lnTo>
                    <a:pt x="100421" y="103913"/>
                  </a:lnTo>
                  <a:lnTo>
                    <a:pt x="119111" y="119883"/>
                  </a:lnTo>
                  <a:lnTo>
                    <a:pt x="128978" y="141799"/>
                  </a:lnTo>
                  <a:lnTo>
                    <a:pt x="132193" y="165967"/>
                  </a:lnTo>
                  <a:lnTo>
                    <a:pt x="129722" y="188406"/>
                  </a:lnTo>
                  <a:lnTo>
                    <a:pt x="110576" y="231949"/>
                  </a:lnTo>
                  <a:lnTo>
                    <a:pt x="77087" y="270717"/>
                  </a:lnTo>
                  <a:lnTo>
                    <a:pt x="51029" y="284094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Freeform 877"/>
            <p:cNvSpPr/>
            <p:nvPr/>
          </p:nvSpPr>
          <p:spPr>
            <a:xfrm>
              <a:off x="5264249" y="19305113"/>
              <a:ext cx="169091" cy="298363"/>
            </a:xfrm>
            <a:custGeom>
              <a:avLst/>
              <a:gdLst/>
              <a:ahLst/>
              <a:cxnLst/>
              <a:rect l="0" t="0" r="0" b="0"/>
              <a:pathLst>
                <a:path w="169091" h="298363">
                  <a:moveTo>
                    <a:pt x="0" y="160105"/>
                  </a:moveTo>
                  <a:lnTo>
                    <a:pt x="27946" y="160105"/>
                  </a:lnTo>
                  <a:lnTo>
                    <a:pt x="54144" y="150747"/>
                  </a:lnTo>
                  <a:lnTo>
                    <a:pt x="109091" y="116142"/>
                  </a:lnTo>
                  <a:lnTo>
                    <a:pt x="139818" y="91447"/>
                  </a:lnTo>
                  <a:lnTo>
                    <a:pt x="163740" y="52546"/>
                  </a:lnTo>
                  <a:lnTo>
                    <a:pt x="169090" y="23785"/>
                  </a:lnTo>
                  <a:lnTo>
                    <a:pt x="168878" y="9564"/>
                  </a:lnTo>
                  <a:lnTo>
                    <a:pt x="164058" y="2422"/>
                  </a:lnTo>
                  <a:lnTo>
                    <a:pt x="156165" y="0"/>
                  </a:lnTo>
                  <a:lnTo>
                    <a:pt x="146224" y="726"/>
                  </a:lnTo>
                  <a:lnTo>
                    <a:pt x="128940" y="7772"/>
                  </a:lnTo>
                  <a:lnTo>
                    <a:pt x="93189" y="36948"/>
                  </a:lnTo>
                  <a:lnTo>
                    <a:pt x="53360" y="89945"/>
                  </a:lnTo>
                  <a:lnTo>
                    <a:pt x="30298" y="137668"/>
                  </a:lnTo>
                  <a:lnTo>
                    <a:pt x="22882" y="191635"/>
                  </a:lnTo>
                  <a:lnTo>
                    <a:pt x="25107" y="245097"/>
                  </a:lnTo>
                  <a:lnTo>
                    <a:pt x="38065" y="276648"/>
                  </a:lnTo>
                  <a:lnTo>
                    <a:pt x="47604" y="286933"/>
                  </a:lnTo>
                  <a:lnTo>
                    <a:pt x="70680" y="298362"/>
                  </a:lnTo>
                  <a:lnTo>
                    <a:pt x="83385" y="297900"/>
                  </a:lnTo>
                  <a:lnTo>
                    <a:pt x="109980" y="288027"/>
                  </a:lnTo>
                  <a:lnTo>
                    <a:pt x="168456" y="2443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Freeform 878"/>
            <p:cNvSpPr/>
            <p:nvPr/>
          </p:nvSpPr>
          <p:spPr>
            <a:xfrm>
              <a:off x="5524107" y="19159891"/>
              <a:ext cx="203397" cy="357573"/>
            </a:xfrm>
            <a:custGeom>
              <a:avLst/>
              <a:gdLst/>
              <a:ahLst/>
              <a:cxnLst/>
              <a:rect l="0" t="0" r="0" b="0"/>
              <a:pathLst>
                <a:path w="203397" h="357573">
                  <a:moveTo>
                    <a:pt x="203396" y="0"/>
                  </a:moveTo>
                  <a:lnTo>
                    <a:pt x="203396" y="52051"/>
                  </a:lnTo>
                  <a:lnTo>
                    <a:pt x="203396" y="105110"/>
                  </a:lnTo>
                  <a:lnTo>
                    <a:pt x="203396" y="154756"/>
                  </a:lnTo>
                  <a:lnTo>
                    <a:pt x="203396" y="213454"/>
                  </a:lnTo>
                  <a:lnTo>
                    <a:pt x="203396" y="270108"/>
                  </a:lnTo>
                  <a:lnTo>
                    <a:pt x="203396" y="298252"/>
                  </a:lnTo>
                  <a:lnTo>
                    <a:pt x="202226" y="301780"/>
                  </a:lnTo>
                  <a:lnTo>
                    <a:pt x="197807" y="290102"/>
                  </a:lnTo>
                  <a:lnTo>
                    <a:pt x="183098" y="236116"/>
                  </a:lnTo>
                  <a:lnTo>
                    <a:pt x="144528" y="176254"/>
                  </a:lnTo>
                  <a:lnTo>
                    <a:pt x="134905" y="171315"/>
                  </a:lnTo>
                  <a:lnTo>
                    <a:pt x="111734" y="168946"/>
                  </a:lnTo>
                  <a:lnTo>
                    <a:pt x="92077" y="174913"/>
                  </a:lnTo>
                  <a:lnTo>
                    <a:pt x="60394" y="197808"/>
                  </a:lnTo>
                  <a:lnTo>
                    <a:pt x="17470" y="253412"/>
                  </a:lnTo>
                  <a:lnTo>
                    <a:pt x="1948" y="284485"/>
                  </a:lnTo>
                  <a:lnTo>
                    <a:pt x="0" y="308542"/>
                  </a:lnTo>
                  <a:lnTo>
                    <a:pt x="1118" y="321509"/>
                  </a:lnTo>
                  <a:lnTo>
                    <a:pt x="6543" y="332493"/>
                  </a:lnTo>
                  <a:lnTo>
                    <a:pt x="25048" y="350937"/>
                  </a:lnTo>
                  <a:lnTo>
                    <a:pt x="51991" y="357572"/>
                  </a:lnTo>
                  <a:lnTo>
                    <a:pt x="100044" y="354732"/>
                  </a:lnTo>
                  <a:lnTo>
                    <a:pt x="141967" y="346483"/>
                  </a:lnTo>
                  <a:lnTo>
                    <a:pt x="171810" y="336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Freeform 879"/>
            <p:cNvSpPr/>
            <p:nvPr/>
          </p:nvSpPr>
          <p:spPr>
            <a:xfrm>
              <a:off x="6083536" y="19110085"/>
              <a:ext cx="265149" cy="378886"/>
            </a:xfrm>
            <a:custGeom>
              <a:avLst/>
              <a:gdLst/>
              <a:ahLst/>
              <a:cxnLst/>
              <a:rect l="0" t="0" r="0" b="0"/>
              <a:pathLst>
                <a:path w="265149" h="378886">
                  <a:moveTo>
                    <a:pt x="44050" y="18220"/>
                  </a:moveTo>
                  <a:lnTo>
                    <a:pt x="38460" y="76838"/>
                  </a:lnTo>
                  <a:lnTo>
                    <a:pt x="24922" y="121437"/>
                  </a:lnTo>
                  <a:lnTo>
                    <a:pt x="13712" y="138574"/>
                  </a:lnTo>
                  <a:lnTo>
                    <a:pt x="10956" y="139400"/>
                  </a:lnTo>
                  <a:lnTo>
                    <a:pt x="10289" y="135272"/>
                  </a:lnTo>
                  <a:lnTo>
                    <a:pt x="17624" y="100614"/>
                  </a:lnTo>
                  <a:lnTo>
                    <a:pt x="29965" y="83695"/>
                  </a:lnTo>
                  <a:lnTo>
                    <a:pt x="82446" y="23330"/>
                  </a:lnTo>
                  <a:lnTo>
                    <a:pt x="109239" y="6737"/>
                  </a:lnTo>
                  <a:lnTo>
                    <a:pt x="150583" y="0"/>
                  </a:lnTo>
                  <a:lnTo>
                    <a:pt x="176796" y="4663"/>
                  </a:lnTo>
                  <a:lnTo>
                    <a:pt x="208164" y="20443"/>
                  </a:lnTo>
                  <a:lnTo>
                    <a:pt x="216630" y="26722"/>
                  </a:lnTo>
                  <a:lnTo>
                    <a:pt x="229157" y="46175"/>
                  </a:lnTo>
                  <a:lnTo>
                    <a:pt x="234135" y="57914"/>
                  </a:lnTo>
                  <a:lnTo>
                    <a:pt x="235552" y="113560"/>
                  </a:lnTo>
                  <a:lnTo>
                    <a:pt x="222974" y="165142"/>
                  </a:lnTo>
                  <a:lnTo>
                    <a:pt x="197762" y="224495"/>
                  </a:lnTo>
                  <a:lnTo>
                    <a:pt x="170252" y="278158"/>
                  </a:lnTo>
                  <a:lnTo>
                    <a:pt x="119932" y="341197"/>
                  </a:lnTo>
                  <a:lnTo>
                    <a:pt x="103512" y="355958"/>
                  </a:lnTo>
                  <a:lnTo>
                    <a:pt x="54090" y="378885"/>
                  </a:lnTo>
                  <a:lnTo>
                    <a:pt x="43724" y="377986"/>
                  </a:lnTo>
                  <a:lnTo>
                    <a:pt x="22848" y="367630"/>
                  </a:lnTo>
                  <a:lnTo>
                    <a:pt x="8110" y="345090"/>
                  </a:lnTo>
                  <a:lnTo>
                    <a:pt x="0" y="315574"/>
                  </a:lnTo>
                  <a:lnTo>
                    <a:pt x="296" y="282959"/>
                  </a:lnTo>
                  <a:lnTo>
                    <a:pt x="7446" y="258325"/>
                  </a:lnTo>
                  <a:lnTo>
                    <a:pt x="27745" y="228183"/>
                  </a:lnTo>
                  <a:lnTo>
                    <a:pt x="36689" y="217856"/>
                  </a:lnTo>
                  <a:lnTo>
                    <a:pt x="62226" y="206384"/>
                  </a:lnTo>
                  <a:lnTo>
                    <a:pt x="77224" y="203324"/>
                  </a:lnTo>
                  <a:lnTo>
                    <a:pt x="106367" y="209283"/>
                  </a:lnTo>
                  <a:lnTo>
                    <a:pt x="152025" y="236116"/>
                  </a:lnTo>
                  <a:lnTo>
                    <a:pt x="205233" y="294514"/>
                  </a:lnTo>
                  <a:lnTo>
                    <a:pt x="251485" y="349763"/>
                  </a:lnTo>
                  <a:lnTo>
                    <a:pt x="265148" y="365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Freeform 880"/>
            <p:cNvSpPr/>
            <p:nvPr/>
          </p:nvSpPr>
          <p:spPr>
            <a:xfrm>
              <a:off x="6496083" y="19117777"/>
              <a:ext cx="31587" cy="263215"/>
            </a:xfrm>
            <a:custGeom>
              <a:avLst/>
              <a:gdLst/>
              <a:ahLst/>
              <a:cxnLst/>
              <a:rect l="0" t="0" r="0" b="0"/>
              <a:pathLst>
                <a:path w="31587" h="263215">
                  <a:moveTo>
                    <a:pt x="31586" y="0"/>
                  </a:moveTo>
                  <a:lnTo>
                    <a:pt x="24350" y="28726"/>
                  </a:lnTo>
                  <a:lnTo>
                    <a:pt x="18588" y="92112"/>
                  </a:lnTo>
                  <a:lnTo>
                    <a:pt x="9797" y="142326"/>
                  </a:lnTo>
                  <a:lnTo>
                    <a:pt x="2903" y="198539"/>
                  </a:lnTo>
                  <a:lnTo>
                    <a:pt x="860" y="239761"/>
                  </a:lnTo>
                  <a:lnTo>
                    <a:pt x="0" y="2632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Freeform 881"/>
            <p:cNvSpPr/>
            <p:nvPr/>
          </p:nvSpPr>
          <p:spPr>
            <a:xfrm>
              <a:off x="6632953" y="19423104"/>
              <a:ext cx="21059" cy="136872"/>
            </a:xfrm>
            <a:custGeom>
              <a:avLst/>
              <a:gdLst/>
              <a:ahLst/>
              <a:cxnLst/>
              <a:rect l="0" t="0" r="0" b="0"/>
              <a:pathLst>
                <a:path w="21059" h="136872">
                  <a:moveTo>
                    <a:pt x="21058" y="0"/>
                  </a:moveTo>
                  <a:lnTo>
                    <a:pt x="12724" y="54144"/>
                  </a:lnTo>
                  <a:lnTo>
                    <a:pt x="5374" y="109091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Freeform 882"/>
            <p:cNvSpPr/>
            <p:nvPr/>
          </p:nvSpPr>
          <p:spPr>
            <a:xfrm>
              <a:off x="6780353" y="19081274"/>
              <a:ext cx="204591" cy="272628"/>
            </a:xfrm>
            <a:custGeom>
              <a:avLst/>
              <a:gdLst/>
              <a:ahLst/>
              <a:cxnLst/>
              <a:rect l="0" t="0" r="0" b="0"/>
              <a:pathLst>
                <a:path w="204591" h="272628">
                  <a:moveTo>
                    <a:pt x="73699" y="25975"/>
                  </a:moveTo>
                  <a:lnTo>
                    <a:pt x="66464" y="55871"/>
                  </a:lnTo>
                  <a:lnTo>
                    <a:pt x="62977" y="109962"/>
                  </a:lnTo>
                  <a:lnTo>
                    <a:pt x="58150" y="171940"/>
                  </a:lnTo>
                  <a:lnTo>
                    <a:pt x="67768" y="229242"/>
                  </a:lnTo>
                  <a:lnTo>
                    <a:pt x="88709" y="265967"/>
                  </a:lnTo>
                  <a:lnTo>
                    <a:pt x="97744" y="271368"/>
                  </a:lnTo>
                  <a:lnTo>
                    <a:pt x="107276" y="272627"/>
                  </a:lnTo>
                  <a:lnTo>
                    <a:pt x="126056" y="267790"/>
                  </a:lnTo>
                  <a:lnTo>
                    <a:pt x="157178" y="245619"/>
                  </a:lnTo>
                  <a:lnTo>
                    <a:pt x="170462" y="231219"/>
                  </a:lnTo>
                  <a:lnTo>
                    <a:pt x="196092" y="171737"/>
                  </a:lnTo>
                  <a:lnTo>
                    <a:pt x="204590" y="130905"/>
                  </a:lnTo>
                  <a:lnTo>
                    <a:pt x="200739" y="78902"/>
                  </a:lnTo>
                  <a:lnTo>
                    <a:pt x="195282" y="51839"/>
                  </a:lnTo>
                  <a:lnTo>
                    <a:pt x="174454" y="16870"/>
                  </a:lnTo>
                  <a:lnTo>
                    <a:pt x="152795" y="4381"/>
                  </a:lnTo>
                  <a:lnTo>
                    <a:pt x="128740" y="0"/>
                  </a:lnTo>
                  <a:lnTo>
                    <a:pt x="106350" y="1952"/>
                  </a:lnTo>
                  <a:lnTo>
                    <a:pt x="74015" y="15218"/>
                  </a:lnTo>
                  <a:lnTo>
                    <a:pt x="13080" y="58922"/>
                  </a:lnTo>
                  <a:lnTo>
                    <a:pt x="0" y="680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Freeform 883"/>
            <p:cNvSpPr/>
            <p:nvPr/>
          </p:nvSpPr>
          <p:spPr>
            <a:xfrm>
              <a:off x="7106736" y="19049133"/>
              <a:ext cx="129478" cy="284221"/>
            </a:xfrm>
            <a:custGeom>
              <a:avLst/>
              <a:gdLst/>
              <a:ahLst/>
              <a:cxnLst/>
              <a:rect l="0" t="0" r="0" b="0"/>
              <a:pathLst>
                <a:path w="129478" h="284221">
                  <a:moveTo>
                    <a:pt x="0" y="26531"/>
                  </a:moveTo>
                  <a:lnTo>
                    <a:pt x="0" y="75461"/>
                  </a:lnTo>
                  <a:lnTo>
                    <a:pt x="3120" y="129548"/>
                  </a:lnTo>
                  <a:lnTo>
                    <a:pt x="8334" y="188076"/>
                  </a:lnTo>
                  <a:lnTo>
                    <a:pt x="15684" y="244184"/>
                  </a:lnTo>
                  <a:lnTo>
                    <a:pt x="30643" y="278194"/>
                  </a:lnTo>
                  <a:lnTo>
                    <a:pt x="39146" y="283214"/>
                  </a:lnTo>
                  <a:lnTo>
                    <a:pt x="49494" y="284220"/>
                  </a:lnTo>
                  <a:lnTo>
                    <a:pt x="61072" y="282552"/>
                  </a:lnTo>
                  <a:lnTo>
                    <a:pt x="71131" y="276760"/>
                  </a:lnTo>
                  <a:lnTo>
                    <a:pt x="96465" y="246252"/>
                  </a:lnTo>
                  <a:lnTo>
                    <a:pt x="117619" y="204069"/>
                  </a:lnTo>
                  <a:lnTo>
                    <a:pt x="129477" y="141266"/>
                  </a:lnTo>
                  <a:lnTo>
                    <a:pt x="128515" y="94681"/>
                  </a:lnTo>
                  <a:lnTo>
                    <a:pt x="115808" y="39184"/>
                  </a:lnTo>
                  <a:lnTo>
                    <a:pt x="100603" y="14217"/>
                  </a:lnTo>
                  <a:lnTo>
                    <a:pt x="91635" y="4284"/>
                  </a:lnTo>
                  <a:lnTo>
                    <a:pt x="80977" y="0"/>
                  </a:lnTo>
                  <a:lnTo>
                    <a:pt x="31586" y="54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Freeform 884"/>
            <p:cNvSpPr/>
            <p:nvPr/>
          </p:nvSpPr>
          <p:spPr>
            <a:xfrm>
              <a:off x="7285720" y="19029217"/>
              <a:ext cx="218862" cy="277255"/>
            </a:xfrm>
            <a:custGeom>
              <a:avLst/>
              <a:gdLst/>
              <a:ahLst/>
              <a:cxnLst/>
              <a:rect l="0" t="0" r="0" b="0"/>
              <a:pathLst>
                <a:path w="218862" h="277255">
                  <a:moveTo>
                    <a:pt x="42114" y="67503"/>
                  </a:moveTo>
                  <a:lnTo>
                    <a:pt x="51179" y="126119"/>
                  </a:lnTo>
                  <a:lnTo>
                    <a:pt x="57798" y="183268"/>
                  </a:lnTo>
                  <a:lnTo>
                    <a:pt x="72758" y="235294"/>
                  </a:lnTo>
                  <a:lnTo>
                    <a:pt x="92008" y="269168"/>
                  </a:lnTo>
                  <a:lnTo>
                    <a:pt x="99943" y="274476"/>
                  </a:lnTo>
                  <a:lnTo>
                    <a:pt x="118120" y="277254"/>
                  </a:lnTo>
                  <a:lnTo>
                    <a:pt x="137896" y="268351"/>
                  </a:lnTo>
                  <a:lnTo>
                    <a:pt x="156044" y="252694"/>
                  </a:lnTo>
                  <a:lnTo>
                    <a:pt x="192458" y="192297"/>
                  </a:lnTo>
                  <a:lnTo>
                    <a:pt x="213544" y="132088"/>
                  </a:lnTo>
                  <a:lnTo>
                    <a:pt x="218861" y="93918"/>
                  </a:lnTo>
                  <a:lnTo>
                    <a:pt x="209257" y="47384"/>
                  </a:lnTo>
                  <a:lnTo>
                    <a:pt x="194779" y="23076"/>
                  </a:lnTo>
                  <a:lnTo>
                    <a:pt x="186005" y="13318"/>
                  </a:lnTo>
                  <a:lnTo>
                    <a:pt x="160658" y="2479"/>
                  </a:lnTo>
                  <a:lnTo>
                    <a:pt x="132235" y="0"/>
                  </a:lnTo>
                  <a:lnTo>
                    <a:pt x="107905" y="6695"/>
                  </a:lnTo>
                  <a:lnTo>
                    <a:pt x="51410" y="43451"/>
                  </a:lnTo>
                  <a:lnTo>
                    <a:pt x="0" y="780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Freeform 885"/>
            <p:cNvSpPr/>
            <p:nvPr/>
          </p:nvSpPr>
          <p:spPr>
            <a:xfrm>
              <a:off x="7685804" y="19064599"/>
              <a:ext cx="323859" cy="232164"/>
            </a:xfrm>
            <a:custGeom>
              <a:avLst/>
              <a:gdLst/>
              <a:ahLst/>
              <a:cxnLst/>
              <a:rect l="0" t="0" r="0" b="0"/>
              <a:pathLst>
                <a:path w="323859" h="232164">
                  <a:moveTo>
                    <a:pt x="0" y="116350"/>
                  </a:moveTo>
                  <a:lnTo>
                    <a:pt x="5589" y="174966"/>
                  </a:lnTo>
                  <a:lnTo>
                    <a:pt x="8405" y="179994"/>
                  </a:lnTo>
                  <a:lnTo>
                    <a:pt x="11453" y="179836"/>
                  </a:lnTo>
                  <a:lnTo>
                    <a:pt x="14654" y="176220"/>
                  </a:lnTo>
                  <a:lnTo>
                    <a:pt x="28197" y="123496"/>
                  </a:lnTo>
                  <a:lnTo>
                    <a:pt x="45640" y="64649"/>
                  </a:lnTo>
                  <a:lnTo>
                    <a:pt x="61746" y="37988"/>
                  </a:lnTo>
                  <a:lnTo>
                    <a:pt x="81336" y="15272"/>
                  </a:lnTo>
                  <a:lnTo>
                    <a:pt x="89318" y="12700"/>
                  </a:lnTo>
                  <a:lnTo>
                    <a:pt x="107547" y="16080"/>
                  </a:lnTo>
                  <a:lnTo>
                    <a:pt x="124228" y="37860"/>
                  </a:lnTo>
                  <a:lnTo>
                    <a:pt x="137100" y="72107"/>
                  </a:lnTo>
                  <a:lnTo>
                    <a:pt x="145517" y="135085"/>
                  </a:lnTo>
                  <a:lnTo>
                    <a:pt x="153730" y="181301"/>
                  </a:lnTo>
                  <a:lnTo>
                    <a:pt x="155128" y="181877"/>
                  </a:lnTo>
                  <a:lnTo>
                    <a:pt x="167134" y="122596"/>
                  </a:lnTo>
                  <a:lnTo>
                    <a:pt x="187518" y="67367"/>
                  </a:lnTo>
                  <a:lnTo>
                    <a:pt x="202570" y="36325"/>
                  </a:lnTo>
                  <a:lnTo>
                    <a:pt x="228616" y="4876"/>
                  </a:lnTo>
                  <a:lnTo>
                    <a:pt x="237808" y="1088"/>
                  </a:lnTo>
                  <a:lnTo>
                    <a:pt x="260501" y="0"/>
                  </a:lnTo>
                  <a:lnTo>
                    <a:pt x="283064" y="12776"/>
                  </a:lnTo>
                  <a:lnTo>
                    <a:pt x="293993" y="22734"/>
                  </a:lnTo>
                  <a:lnTo>
                    <a:pt x="306138" y="46278"/>
                  </a:lnTo>
                  <a:lnTo>
                    <a:pt x="319524" y="99518"/>
                  </a:lnTo>
                  <a:lnTo>
                    <a:pt x="323858" y="155095"/>
                  </a:lnTo>
                  <a:lnTo>
                    <a:pt x="317782" y="204893"/>
                  </a:lnTo>
                  <a:lnTo>
                    <a:pt x="315854" y="2321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Freeform 886"/>
            <p:cNvSpPr/>
            <p:nvPr/>
          </p:nvSpPr>
          <p:spPr>
            <a:xfrm>
              <a:off x="8128129" y="19086192"/>
              <a:ext cx="10401" cy="221099"/>
            </a:xfrm>
            <a:custGeom>
              <a:avLst/>
              <a:gdLst/>
              <a:ahLst/>
              <a:cxnLst/>
              <a:rect l="0" t="0" r="0" b="0"/>
              <a:pathLst>
                <a:path w="10401" h="221099">
                  <a:moveTo>
                    <a:pt x="10400" y="0"/>
                  </a:moveTo>
                  <a:lnTo>
                    <a:pt x="2066" y="48931"/>
                  </a:lnTo>
                  <a:lnTo>
                    <a:pt x="304" y="108061"/>
                  </a:lnTo>
                  <a:lnTo>
                    <a:pt x="0" y="161870"/>
                  </a:lnTo>
                  <a:lnTo>
                    <a:pt x="1040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Freeform 887"/>
            <p:cNvSpPr/>
            <p:nvPr/>
          </p:nvSpPr>
          <p:spPr>
            <a:xfrm>
              <a:off x="8170114" y="18854565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Freeform 888"/>
            <p:cNvSpPr/>
            <p:nvPr/>
          </p:nvSpPr>
          <p:spPr>
            <a:xfrm>
              <a:off x="8297164" y="18844037"/>
              <a:ext cx="20350" cy="410612"/>
            </a:xfrm>
            <a:custGeom>
              <a:avLst/>
              <a:gdLst/>
              <a:ahLst/>
              <a:cxnLst/>
              <a:rect l="0" t="0" r="0" b="0"/>
              <a:pathLst>
                <a:path w="20350" h="410612">
                  <a:moveTo>
                    <a:pt x="20349" y="0"/>
                  </a:moveTo>
                  <a:lnTo>
                    <a:pt x="20349" y="52050"/>
                  </a:lnTo>
                  <a:lnTo>
                    <a:pt x="20349" y="101988"/>
                  </a:lnTo>
                  <a:lnTo>
                    <a:pt x="17229" y="149542"/>
                  </a:lnTo>
                  <a:lnTo>
                    <a:pt x="11284" y="212422"/>
                  </a:lnTo>
                  <a:lnTo>
                    <a:pt x="2874" y="269903"/>
                  </a:lnTo>
                  <a:lnTo>
                    <a:pt x="0" y="332558"/>
                  </a:lnTo>
                  <a:lnTo>
                    <a:pt x="5021" y="395063"/>
                  </a:lnTo>
                  <a:lnTo>
                    <a:pt x="7791" y="402585"/>
                  </a:lnTo>
                  <a:lnTo>
                    <a:pt x="10807" y="406430"/>
                  </a:lnTo>
                  <a:lnTo>
                    <a:pt x="20349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Freeform 889"/>
            <p:cNvSpPr/>
            <p:nvPr/>
          </p:nvSpPr>
          <p:spPr>
            <a:xfrm>
              <a:off x="8433327" y="19023022"/>
              <a:ext cx="1" cy="242155"/>
            </a:xfrm>
            <a:custGeom>
              <a:avLst/>
              <a:gdLst/>
              <a:ahLst/>
              <a:cxnLst/>
              <a:rect l="0" t="0" r="0" b="0"/>
              <a:pathLst>
                <a:path w="1" h="242155">
                  <a:moveTo>
                    <a:pt x="0" y="0"/>
                  </a:moveTo>
                  <a:lnTo>
                    <a:pt x="0" y="51601"/>
                  </a:lnTo>
                  <a:lnTo>
                    <a:pt x="0" y="114983"/>
                  </a:lnTo>
                  <a:lnTo>
                    <a:pt x="0" y="176398"/>
                  </a:lnTo>
                  <a:lnTo>
                    <a:pt x="0" y="227778"/>
                  </a:lnTo>
                  <a:lnTo>
                    <a:pt x="0" y="2421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Freeform 890"/>
            <p:cNvSpPr/>
            <p:nvPr/>
          </p:nvSpPr>
          <p:spPr>
            <a:xfrm>
              <a:off x="8580726" y="18844037"/>
              <a:ext cx="42029" cy="421140"/>
            </a:xfrm>
            <a:custGeom>
              <a:avLst/>
              <a:gdLst/>
              <a:ahLst/>
              <a:cxnLst/>
              <a:rect l="0" t="0" r="0" b="0"/>
              <a:pathLst>
                <a:path w="42029" h="421140">
                  <a:moveTo>
                    <a:pt x="31586" y="0"/>
                  </a:moveTo>
                  <a:lnTo>
                    <a:pt x="39918" y="37477"/>
                  </a:lnTo>
                  <a:lnTo>
                    <a:pt x="41463" y="87924"/>
                  </a:lnTo>
                  <a:lnTo>
                    <a:pt x="41824" y="132664"/>
                  </a:lnTo>
                  <a:lnTo>
                    <a:pt x="42028" y="191905"/>
                  </a:lnTo>
                  <a:lnTo>
                    <a:pt x="40918" y="252222"/>
                  </a:lnTo>
                  <a:lnTo>
                    <a:pt x="33701" y="305320"/>
                  </a:lnTo>
                  <a:lnTo>
                    <a:pt x="20781" y="362127"/>
                  </a:lnTo>
                  <a:lnTo>
                    <a:pt x="10447" y="399365"/>
                  </a:lnTo>
                  <a:lnTo>
                    <a:pt x="0" y="42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Freeform 891"/>
            <p:cNvSpPr/>
            <p:nvPr/>
          </p:nvSpPr>
          <p:spPr>
            <a:xfrm>
              <a:off x="8559669" y="19033550"/>
              <a:ext cx="252685" cy="242155"/>
            </a:xfrm>
            <a:custGeom>
              <a:avLst/>
              <a:gdLst/>
              <a:ahLst/>
              <a:cxnLst/>
              <a:rect l="0" t="0" r="0" b="0"/>
              <a:pathLst>
                <a:path w="252685" h="242155">
                  <a:moveTo>
                    <a:pt x="0" y="0"/>
                  </a:moveTo>
                  <a:lnTo>
                    <a:pt x="5589" y="16766"/>
                  </a:lnTo>
                  <a:lnTo>
                    <a:pt x="11915" y="21705"/>
                  </a:lnTo>
                  <a:lnTo>
                    <a:pt x="31421" y="27194"/>
                  </a:lnTo>
                  <a:lnTo>
                    <a:pt x="91648" y="22312"/>
                  </a:lnTo>
                  <a:lnTo>
                    <a:pt x="146088" y="13370"/>
                  </a:lnTo>
                  <a:lnTo>
                    <a:pt x="200823" y="2987"/>
                  </a:lnTo>
                  <a:lnTo>
                    <a:pt x="214600" y="1992"/>
                  </a:lnTo>
                  <a:lnTo>
                    <a:pt x="224954" y="4837"/>
                  </a:lnTo>
                  <a:lnTo>
                    <a:pt x="233028" y="10243"/>
                  </a:lnTo>
                  <a:lnTo>
                    <a:pt x="239580" y="17357"/>
                  </a:lnTo>
                  <a:lnTo>
                    <a:pt x="246860" y="40859"/>
                  </a:lnTo>
                  <a:lnTo>
                    <a:pt x="247839" y="83855"/>
                  </a:lnTo>
                  <a:lnTo>
                    <a:pt x="240720" y="132469"/>
                  </a:lnTo>
                  <a:lnTo>
                    <a:pt x="234321" y="185089"/>
                  </a:lnTo>
                  <a:lnTo>
                    <a:pt x="235164" y="212112"/>
                  </a:lnTo>
                  <a:lnTo>
                    <a:pt x="252684" y="2421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Freeform 892"/>
            <p:cNvSpPr/>
            <p:nvPr/>
          </p:nvSpPr>
          <p:spPr>
            <a:xfrm>
              <a:off x="8913119" y="18994363"/>
              <a:ext cx="172975" cy="260286"/>
            </a:xfrm>
            <a:custGeom>
              <a:avLst/>
              <a:gdLst/>
              <a:ahLst/>
              <a:cxnLst/>
              <a:rect l="0" t="0" r="0" b="0"/>
              <a:pathLst>
                <a:path w="172975" h="260286">
                  <a:moveTo>
                    <a:pt x="141389" y="18129"/>
                  </a:moveTo>
                  <a:lnTo>
                    <a:pt x="130210" y="6952"/>
                  </a:lnTo>
                  <a:lnTo>
                    <a:pt x="112244" y="1464"/>
                  </a:lnTo>
                  <a:lnTo>
                    <a:pt x="100902" y="0"/>
                  </a:lnTo>
                  <a:lnTo>
                    <a:pt x="78941" y="7733"/>
                  </a:lnTo>
                  <a:lnTo>
                    <a:pt x="41836" y="35703"/>
                  </a:lnTo>
                  <a:lnTo>
                    <a:pt x="24804" y="62331"/>
                  </a:lnTo>
                  <a:lnTo>
                    <a:pt x="4879" y="116280"/>
                  </a:lnTo>
                  <a:lnTo>
                    <a:pt x="0" y="141302"/>
                  </a:lnTo>
                  <a:lnTo>
                    <a:pt x="9282" y="202285"/>
                  </a:lnTo>
                  <a:lnTo>
                    <a:pt x="15883" y="211090"/>
                  </a:lnTo>
                  <a:lnTo>
                    <a:pt x="24963" y="216960"/>
                  </a:lnTo>
                  <a:lnTo>
                    <a:pt x="35696" y="220873"/>
                  </a:lnTo>
                  <a:lnTo>
                    <a:pt x="45191" y="221142"/>
                  </a:lnTo>
                  <a:lnTo>
                    <a:pt x="61980" y="215202"/>
                  </a:lnTo>
                  <a:lnTo>
                    <a:pt x="74120" y="201644"/>
                  </a:lnTo>
                  <a:lnTo>
                    <a:pt x="98915" y="143946"/>
                  </a:lnTo>
                  <a:lnTo>
                    <a:pt x="120300" y="81254"/>
                  </a:lnTo>
                  <a:lnTo>
                    <a:pt x="127732" y="43463"/>
                  </a:lnTo>
                  <a:lnTo>
                    <a:pt x="128775" y="27998"/>
                  </a:lnTo>
                  <a:lnTo>
                    <a:pt x="129470" y="25879"/>
                  </a:lnTo>
                  <a:lnTo>
                    <a:pt x="130678" y="85600"/>
                  </a:lnTo>
                  <a:lnTo>
                    <a:pt x="131995" y="141119"/>
                  </a:lnTo>
                  <a:lnTo>
                    <a:pt x="139187" y="197145"/>
                  </a:lnTo>
                  <a:lnTo>
                    <a:pt x="146543" y="247683"/>
                  </a:lnTo>
                  <a:lnTo>
                    <a:pt x="150674" y="254223"/>
                  </a:lnTo>
                  <a:lnTo>
                    <a:pt x="155768" y="257414"/>
                  </a:lnTo>
                  <a:lnTo>
                    <a:pt x="172974" y="260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Freeform 893"/>
            <p:cNvSpPr/>
            <p:nvPr/>
          </p:nvSpPr>
          <p:spPr>
            <a:xfrm>
              <a:off x="9183345" y="18972047"/>
              <a:ext cx="321416" cy="240515"/>
            </a:xfrm>
            <a:custGeom>
              <a:avLst/>
              <a:gdLst/>
              <a:ahLst/>
              <a:cxnLst/>
              <a:rect l="0" t="0" r="0" b="0"/>
              <a:pathLst>
                <a:path w="321416" h="240515">
                  <a:moveTo>
                    <a:pt x="18562" y="72031"/>
                  </a:moveTo>
                  <a:lnTo>
                    <a:pt x="18562" y="120961"/>
                  </a:lnTo>
                  <a:lnTo>
                    <a:pt x="21682" y="171927"/>
                  </a:lnTo>
                  <a:lnTo>
                    <a:pt x="23776" y="222122"/>
                  </a:lnTo>
                  <a:lnTo>
                    <a:pt x="22038" y="235263"/>
                  </a:lnTo>
                  <a:lnTo>
                    <a:pt x="19710" y="240514"/>
                  </a:lnTo>
                  <a:lnTo>
                    <a:pt x="16987" y="240504"/>
                  </a:lnTo>
                  <a:lnTo>
                    <a:pt x="10843" y="231136"/>
                  </a:lnTo>
                  <a:lnTo>
                    <a:pt x="4213" y="215275"/>
                  </a:lnTo>
                  <a:lnTo>
                    <a:pt x="0" y="153618"/>
                  </a:lnTo>
                  <a:lnTo>
                    <a:pt x="9219" y="97071"/>
                  </a:lnTo>
                  <a:lnTo>
                    <a:pt x="17919" y="72632"/>
                  </a:lnTo>
                  <a:lnTo>
                    <a:pt x="33485" y="46172"/>
                  </a:lnTo>
                  <a:lnTo>
                    <a:pt x="52101" y="28173"/>
                  </a:lnTo>
                  <a:lnTo>
                    <a:pt x="61977" y="21735"/>
                  </a:lnTo>
                  <a:lnTo>
                    <a:pt x="74412" y="19783"/>
                  </a:lnTo>
                  <a:lnTo>
                    <a:pt x="103825" y="23852"/>
                  </a:lnTo>
                  <a:lnTo>
                    <a:pt x="130156" y="42820"/>
                  </a:lnTo>
                  <a:lnTo>
                    <a:pt x="151218" y="69577"/>
                  </a:lnTo>
                  <a:lnTo>
                    <a:pt x="174271" y="124882"/>
                  </a:lnTo>
                  <a:lnTo>
                    <a:pt x="180183" y="152843"/>
                  </a:lnTo>
                  <a:lnTo>
                    <a:pt x="178911" y="180866"/>
                  </a:lnTo>
                  <a:lnTo>
                    <a:pt x="176934" y="185532"/>
                  </a:lnTo>
                  <a:lnTo>
                    <a:pt x="174447" y="183962"/>
                  </a:lnTo>
                  <a:lnTo>
                    <a:pt x="171618" y="178238"/>
                  </a:lnTo>
                  <a:lnTo>
                    <a:pt x="175485" y="114890"/>
                  </a:lnTo>
                  <a:lnTo>
                    <a:pt x="190857" y="52460"/>
                  </a:lnTo>
                  <a:lnTo>
                    <a:pt x="206743" y="25418"/>
                  </a:lnTo>
                  <a:lnTo>
                    <a:pt x="231857" y="2587"/>
                  </a:lnTo>
                  <a:lnTo>
                    <a:pt x="242647" y="0"/>
                  </a:lnTo>
                  <a:lnTo>
                    <a:pt x="267114" y="3362"/>
                  </a:lnTo>
                  <a:lnTo>
                    <a:pt x="290467" y="22014"/>
                  </a:lnTo>
                  <a:lnTo>
                    <a:pt x="309035" y="48632"/>
                  </a:lnTo>
                  <a:lnTo>
                    <a:pt x="319487" y="92264"/>
                  </a:lnTo>
                  <a:lnTo>
                    <a:pt x="321415" y="145096"/>
                  </a:lnTo>
                  <a:lnTo>
                    <a:pt x="313360" y="198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Freeform 894"/>
            <p:cNvSpPr/>
            <p:nvPr/>
          </p:nvSpPr>
          <p:spPr>
            <a:xfrm>
              <a:off x="9559876" y="18951101"/>
              <a:ext cx="182260" cy="220131"/>
            </a:xfrm>
            <a:custGeom>
              <a:avLst/>
              <a:gdLst/>
              <a:ahLst/>
              <a:cxnLst/>
              <a:rect l="0" t="0" r="0" b="0"/>
              <a:pathLst>
                <a:path w="182260" h="220131">
                  <a:moveTo>
                    <a:pt x="0" y="40335"/>
                  </a:moveTo>
                  <a:lnTo>
                    <a:pt x="16811" y="59484"/>
                  </a:lnTo>
                  <a:lnTo>
                    <a:pt x="49498" y="107962"/>
                  </a:lnTo>
                  <a:lnTo>
                    <a:pt x="69573" y="120304"/>
                  </a:lnTo>
                  <a:lnTo>
                    <a:pt x="92922" y="127348"/>
                  </a:lnTo>
                  <a:lnTo>
                    <a:pt x="114999" y="126581"/>
                  </a:lnTo>
                  <a:lnTo>
                    <a:pt x="133389" y="119220"/>
                  </a:lnTo>
                  <a:lnTo>
                    <a:pt x="141568" y="113982"/>
                  </a:lnTo>
                  <a:lnTo>
                    <a:pt x="164259" y="84252"/>
                  </a:lnTo>
                  <a:lnTo>
                    <a:pt x="180211" y="45808"/>
                  </a:lnTo>
                  <a:lnTo>
                    <a:pt x="182259" y="21710"/>
                  </a:lnTo>
                  <a:lnTo>
                    <a:pt x="181167" y="10370"/>
                  </a:lnTo>
                  <a:lnTo>
                    <a:pt x="174590" y="3981"/>
                  </a:lnTo>
                  <a:lnTo>
                    <a:pt x="151685" y="0"/>
                  </a:lnTo>
                  <a:lnTo>
                    <a:pt x="131367" y="5250"/>
                  </a:lnTo>
                  <a:lnTo>
                    <a:pt x="122673" y="9926"/>
                  </a:lnTo>
                  <a:lnTo>
                    <a:pt x="109893" y="24479"/>
                  </a:lnTo>
                  <a:lnTo>
                    <a:pt x="67966" y="82906"/>
                  </a:lnTo>
                  <a:lnTo>
                    <a:pt x="59453" y="107218"/>
                  </a:lnTo>
                  <a:lnTo>
                    <a:pt x="55830" y="158027"/>
                  </a:lnTo>
                  <a:lnTo>
                    <a:pt x="59128" y="188959"/>
                  </a:lnTo>
                  <a:lnTo>
                    <a:pt x="63985" y="200249"/>
                  </a:lnTo>
                  <a:lnTo>
                    <a:pt x="78740" y="215912"/>
                  </a:lnTo>
                  <a:lnTo>
                    <a:pt x="87589" y="219388"/>
                  </a:lnTo>
                  <a:lnTo>
                    <a:pt x="106778" y="220130"/>
                  </a:lnTo>
                  <a:lnTo>
                    <a:pt x="127006" y="210322"/>
                  </a:lnTo>
                  <a:lnTo>
                    <a:pt x="168456" y="1772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Freeform 895"/>
            <p:cNvSpPr/>
            <p:nvPr/>
          </p:nvSpPr>
          <p:spPr>
            <a:xfrm>
              <a:off x="9833621" y="18925189"/>
              <a:ext cx="145662" cy="266289"/>
            </a:xfrm>
            <a:custGeom>
              <a:avLst/>
              <a:gdLst/>
              <a:ahLst/>
              <a:cxnLst/>
              <a:rect l="0" t="0" r="0" b="0"/>
              <a:pathLst>
                <a:path w="145662" h="266289">
                  <a:moveTo>
                    <a:pt x="10525" y="13604"/>
                  </a:moveTo>
                  <a:lnTo>
                    <a:pt x="2191" y="51082"/>
                  </a:lnTo>
                  <a:lnTo>
                    <a:pt x="430" y="113683"/>
                  </a:lnTo>
                  <a:lnTo>
                    <a:pt x="82" y="176828"/>
                  </a:lnTo>
                  <a:lnTo>
                    <a:pt x="21" y="210795"/>
                  </a:lnTo>
                  <a:lnTo>
                    <a:pt x="0" y="156786"/>
                  </a:lnTo>
                  <a:lnTo>
                    <a:pt x="8402" y="101158"/>
                  </a:lnTo>
                  <a:lnTo>
                    <a:pt x="24745" y="45627"/>
                  </a:lnTo>
                  <a:lnTo>
                    <a:pt x="40734" y="19323"/>
                  </a:lnTo>
                  <a:lnTo>
                    <a:pt x="56706" y="7176"/>
                  </a:lnTo>
                  <a:lnTo>
                    <a:pt x="65879" y="2299"/>
                  </a:lnTo>
                  <a:lnTo>
                    <a:pt x="85429" y="0"/>
                  </a:lnTo>
                  <a:lnTo>
                    <a:pt x="95557" y="1025"/>
                  </a:lnTo>
                  <a:lnTo>
                    <a:pt x="104648" y="6389"/>
                  </a:lnTo>
                  <a:lnTo>
                    <a:pt x="120987" y="24825"/>
                  </a:lnTo>
                  <a:lnTo>
                    <a:pt x="137751" y="55922"/>
                  </a:lnTo>
                  <a:lnTo>
                    <a:pt x="145489" y="108617"/>
                  </a:lnTo>
                  <a:lnTo>
                    <a:pt x="145661" y="160689"/>
                  </a:lnTo>
                  <a:lnTo>
                    <a:pt x="138950" y="214623"/>
                  </a:lnTo>
                  <a:lnTo>
                    <a:pt x="136867" y="2662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Freeform 896"/>
            <p:cNvSpPr/>
            <p:nvPr/>
          </p:nvSpPr>
          <p:spPr>
            <a:xfrm>
              <a:off x="6074943" y="19090487"/>
              <a:ext cx="451239" cy="274802"/>
            </a:xfrm>
            <a:custGeom>
              <a:avLst/>
              <a:gdLst/>
              <a:ahLst/>
              <a:cxnLst/>
              <a:rect l="0" t="0" r="0" b="0"/>
              <a:pathLst>
                <a:path w="451239" h="274802">
                  <a:moveTo>
                    <a:pt x="0" y="61508"/>
                  </a:moveTo>
                  <a:lnTo>
                    <a:pt x="26387" y="38632"/>
                  </a:lnTo>
                  <a:lnTo>
                    <a:pt x="88902" y="16568"/>
                  </a:lnTo>
                  <a:lnTo>
                    <a:pt x="135786" y="11147"/>
                  </a:lnTo>
                  <a:lnTo>
                    <a:pt x="186722" y="3952"/>
                  </a:lnTo>
                  <a:lnTo>
                    <a:pt x="238859" y="0"/>
                  </a:lnTo>
                  <a:lnTo>
                    <a:pt x="300473" y="5901"/>
                  </a:lnTo>
                  <a:lnTo>
                    <a:pt x="357704" y="11398"/>
                  </a:lnTo>
                  <a:lnTo>
                    <a:pt x="408479" y="23404"/>
                  </a:lnTo>
                  <a:lnTo>
                    <a:pt x="441565" y="44759"/>
                  </a:lnTo>
                  <a:lnTo>
                    <a:pt x="447626" y="53851"/>
                  </a:lnTo>
                  <a:lnTo>
                    <a:pt x="451238" y="73314"/>
                  </a:lnTo>
                  <a:lnTo>
                    <a:pt x="447055" y="83416"/>
                  </a:lnTo>
                  <a:lnTo>
                    <a:pt x="429928" y="104000"/>
                  </a:lnTo>
                  <a:lnTo>
                    <a:pt x="373570" y="144640"/>
                  </a:lnTo>
                  <a:lnTo>
                    <a:pt x="328017" y="170108"/>
                  </a:lnTo>
                  <a:lnTo>
                    <a:pt x="271106" y="199362"/>
                  </a:lnTo>
                  <a:lnTo>
                    <a:pt x="210959" y="229086"/>
                  </a:lnTo>
                  <a:lnTo>
                    <a:pt x="156743" y="252059"/>
                  </a:lnTo>
                  <a:lnTo>
                    <a:pt x="99029" y="270897"/>
                  </a:lnTo>
                  <a:lnTo>
                    <a:pt x="87076" y="274801"/>
                  </a:lnTo>
                  <a:lnTo>
                    <a:pt x="82617" y="272723"/>
                  </a:lnTo>
                  <a:lnTo>
                    <a:pt x="83154" y="266659"/>
                  </a:lnTo>
                  <a:lnTo>
                    <a:pt x="93110" y="249782"/>
                  </a:lnTo>
                  <a:lnTo>
                    <a:pt x="109232" y="234484"/>
                  </a:lnTo>
                  <a:lnTo>
                    <a:pt x="164989" y="205597"/>
                  </a:lnTo>
                  <a:lnTo>
                    <a:pt x="215132" y="184400"/>
                  </a:lnTo>
                  <a:lnTo>
                    <a:pt x="265864" y="164469"/>
                  </a:lnTo>
                  <a:lnTo>
                    <a:pt x="328641" y="146663"/>
                  </a:lnTo>
                  <a:lnTo>
                    <a:pt x="345436" y="142844"/>
                  </a:lnTo>
                  <a:lnTo>
                    <a:pt x="355463" y="146148"/>
                  </a:lnTo>
                  <a:lnTo>
                    <a:pt x="360978" y="154199"/>
                  </a:lnTo>
                  <a:lnTo>
                    <a:pt x="363484" y="165417"/>
                  </a:lnTo>
                  <a:lnTo>
                    <a:pt x="361646" y="175233"/>
                  </a:lnTo>
                  <a:lnTo>
                    <a:pt x="350245" y="192381"/>
                  </a:lnTo>
                  <a:lnTo>
                    <a:pt x="294798" y="2404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Freeform 897"/>
            <p:cNvSpPr/>
            <p:nvPr/>
          </p:nvSpPr>
          <p:spPr>
            <a:xfrm>
              <a:off x="6117057" y="19594192"/>
              <a:ext cx="8384" cy="210571"/>
            </a:xfrm>
            <a:custGeom>
              <a:avLst/>
              <a:gdLst/>
              <a:ahLst/>
              <a:cxnLst/>
              <a:rect l="0" t="0" r="0" b="0"/>
              <a:pathLst>
                <a:path w="8384" h="210571">
                  <a:moveTo>
                    <a:pt x="0" y="0"/>
                  </a:moveTo>
                  <a:lnTo>
                    <a:pt x="1170" y="49263"/>
                  </a:lnTo>
                  <a:lnTo>
                    <a:pt x="7236" y="99345"/>
                  </a:lnTo>
                  <a:lnTo>
                    <a:pt x="8383" y="150059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Freeform 898"/>
            <p:cNvSpPr/>
            <p:nvPr/>
          </p:nvSpPr>
          <p:spPr>
            <a:xfrm>
              <a:off x="6222342" y="19521221"/>
              <a:ext cx="241781" cy="226916"/>
            </a:xfrm>
            <a:custGeom>
              <a:avLst/>
              <a:gdLst/>
              <a:ahLst/>
              <a:cxnLst/>
              <a:rect l="0" t="0" r="0" b="0"/>
              <a:pathLst>
                <a:path w="241781" h="226916">
                  <a:moveTo>
                    <a:pt x="0" y="41385"/>
                  </a:moveTo>
                  <a:lnTo>
                    <a:pt x="53875" y="16191"/>
                  </a:lnTo>
                  <a:lnTo>
                    <a:pt x="74247" y="7571"/>
                  </a:lnTo>
                  <a:lnTo>
                    <a:pt x="127804" y="1732"/>
                  </a:lnTo>
                  <a:lnTo>
                    <a:pt x="184357" y="0"/>
                  </a:lnTo>
                  <a:lnTo>
                    <a:pt x="211008" y="5835"/>
                  </a:lnTo>
                  <a:lnTo>
                    <a:pt x="221391" y="10666"/>
                  </a:lnTo>
                  <a:lnTo>
                    <a:pt x="236046" y="25394"/>
                  </a:lnTo>
                  <a:lnTo>
                    <a:pt x="241592" y="34233"/>
                  </a:lnTo>
                  <a:lnTo>
                    <a:pt x="241780" y="45977"/>
                  </a:lnTo>
                  <a:lnTo>
                    <a:pt x="232630" y="74622"/>
                  </a:lnTo>
                  <a:lnTo>
                    <a:pt x="198160" y="123861"/>
                  </a:lnTo>
                  <a:lnTo>
                    <a:pt x="147151" y="172436"/>
                  </a:lnTo>
                  <a:lnTo>
                    <a:pt x="89510" y="209537"/>
                  </a:lnTo>
                  <a:lnTo>
                    <a:pt x="80731" y="216656"/>
                  </a:lnTo>
                  <a:lnTo>
                    <a:pt x="80727" y="221403"/>
                  </a:lnTo>
                  <a:lnTo>
                    <a:pt x="86573" y="224569"/>
                  </a:lnTo>
                  <a:lnTo>
                    <a:pt x="109837" y="226915"/>
                  </a:lnTo>
                  <a:lnTo>
                    <a:pt x="160056" y="221659"/>
                  </a:lnTo>
                  <a:lnTo>
                    <a:pt x="221099" y="2098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5" name="Group 914"/>
          <p:cNvGrpSpPr/>
          <p:nvPr/>
        </p:nvGrpSpPr>
        <p:grpSpPr>
          <a:xfrm>
            <a:off x="1947772" y="19752118"/>
            <a:ext cx="3194487" cy="610656"/>
            <a:chOff x="1947772" y="19752118"/>
            <a:chExt cx="3194487" cy="610656"/>
          </a:xfrm>
        </p:grpSpPr>
        <p:sp>
          <p:nvSpPr>
            <p:cNvPr id="901" name="Freeform 900"/>
            <p:cNvSpPr/>
            <p:nvPr/>
          </p:nvSpPr>
          <p:spPr>
            <a:xfrm>
              <a:off x="2053150" y="19931103"/>
              <a:ext cx="20965" cy="431671"/>
            </a:xfrm>
            <a:custGeom>
              <a:avLst/>
              <a:gdLst/>
              <a:ahLst/>
              <a:cxnLst/>
              <a:rect l="0" t="0" r="0" b="0"/>
              <a:pathLst>
                <a:path w="20965" h="431671">
                  <a:moveTo>
                    <a:pt x="20964" y="0"/>
                  </a:moveTo>
                  <a:lnTo>
                    <a:pt x="12631" y="57265"/>
                  </a:lnTo>
                  <a:lnTo>
                    <a:pt x="7967" y="106654"/>
                  </a:lnTo>
                  <a:lnTo>
                    <a:pt x="2295" y="155215"/>
                  </a:lnTo>
                  <a:lnTo>
                    <a:pt x="379" y="213543"/>
                  </a:lnTo>
                  <a:lnTo>
                    <a:pt x="0" y="273636"/>
                  </a:lnTo>
                  <a:lnTo>
                    <a:pt x="1105" y="332852"/>
                  </a:lnTo>
                  <a:lnTo>
                    <a:pt x="8246" y="389793"/>
                  </a:lnTo>
                  <a:lnTo>
                    <a:pt x="10436" y="431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Freeform 901"/>
            <p:cNvSpPr/>
            <p:nvPr/>
          </p:nvSpPr>
          <p:spPr>
            <a:xfrm>
              <a:off x="1947772" y="20097435"/>
              <a:ext cx="407810" cy="217751"/>
            </a:xfrm>
            <a:custGeom>
              <a:avLst/>
              <a:gdLst/>
              <a:ahLst/>
              <a:cxnLst/>
              <a:rect l="0" t="0" r="0" b="0"/>
              <a:pathLst>
                <a:path w="407810" h="217751">
                  <a:moveTo>
                    <a:pt x="0" y="12654"/>
                  </a:moveTo>
                  <a:lnTo>
                    <a:pt x="49263" y="12654"/>
                  </a:lnTo>
                  <a:lnTo>
                    <a:pt x="101684" y="12654"/>
                  </a:lnTo>
                  <a:lnTo>
                    <a:pt x="145019" y="12654"/>
                  </a:lnTo>
                  <a:lnTo>
                    <a:pt x="204276" y="7063"/>
                  </a:lnTo>
                  <a:lnTo>
                    <a:pt x="253289" y="3588"/>
                  </a:lnTo>
                  <a:lnTo>
                    <a:pt x="265955" y="6609"/>
                  </a:lnTo>
                  <a:lnTo>
                    <a:pt x="286268" y="19326"/>
                  </a:lnTo>
                  <a:lnTo>
                    <a:pt x="291451" y="28800"/>
                  </a:lnTo>
                  <a:lnTo>
                    <a:pt x="294090" y="51803"/>
                  </a:lnTo>
                  <a:lnTo>
                    <a:pt x="283252" y="113258"/>
                  </a:lnTo>
                  <a:lnTo>
                    <a:pt x="279138" y="143934"/>
                  </a:lnTo>
                  <a:lnTo>
                    <a:pt x="281209" y="173165"/>
                  </a:lnTo>
                  <a:lnTo>
                    <a:pt x="289148" y="195515"/>
                  </a:lnTo>
                  <a:lnTo>
                    <a:pt x="294541" y="204751"/>
                  </a:lnTo>
                  <a:lnTo>
                    <a:pt x="303985" y="210908"/>
                  </a:lnTo>
                  <a:lnTo>
                    <a:pt x="330077" y="217750"/>
                  </a:lnTo>
                  <a:lnTo>
                    <a:pt x="341714" y="216065"/>
                  </a:lnTo>
                  <a:lnTo>
                    <a:pt x="360883" y="204834"/>
                  </a:lnTo>
                  <a:lnTo>
                    <a:pt x="384829" y="184369"/>
                  </a:lnTo>
                  <a:lnTo>
                    <a:pt x="401152" y="152309"/>
                  </a:lnTo>
                  <a:lnTo>
                    <a:pt x="407809" y="107584"/>
                  </a:lnTo>
                  <a:lnTo>
                    <a:pt x="398603" y="62879"/>
                  </a:lnTo>
                  <a:lnTo>
                    <a:pt x="381098" y="37316"/>
                  </a:lnTo>
                  <a:lnTo>
                    <a:pt x="357720" y="16595"/>
                  </a:lnTo>
                  <a:lnTo>
                    <a:pt x="331732" y="3487"/>
                  </a:lnTo>
                  <a:lnTo>
                    <a:pt x="304584" y="0"/>
                  </a:lnTo>
                  <a:lnTo>
                    <a:pt x="241845" y="10271"/>
                  </a:lnTo>
                  <a:lnTo>
                    <a:pt x="231627" y="126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Freeform 902"/>
            <p:cNvSpPr/>
            <p:nvPr/>
          </p:nvSpPr>
          <p:spPr>
            <a:xfrm>
              <a:off x="2726881" y="19825819"/>
              <a:ext cx="31491" cy="473783"/>
            </a:xfrm>
            <a:custGeom>
              <a:avLst/>
              <a:gdLst/>
              <a:ahLst/>
              <a:cxnLst/>
              <a:rect l="0" t="0" r="0" b="0"/>
              <a:pathLst>
                <a:path w="31491" h="473783">
                  <a:moveTo>
                    <a:pt x="0" y="0"/>
                  </a:moveTo>
                  <a:lnTo>
                    <a:pt x="3119" y="62477"/>
                  </a:lnTo>
                  <a:lnTo>
                    <a:pt x="14654" y="119185"/>
                  </a:lnTo>
                  <a:lnTo>
                    <a:pt x="20962" y="182684"/>
                  </a:lnTo>
                  <a:lnTo>
                    <a:pt x="29141" y="244619"/>
                  </a:lnTo>
                  <a:lnTo>
                    <a:pt x="31103" y="307242"/>
                  </a:lnTo>
                  <a:lnTo>
                    <a:pt x="31490" y="365843"/>
                  </a:lnTo>
                  <a:lnTo>
                    <a:pt x="28447" y="426292"/>
                  </a:lnTo>
                  <a:lnTo>
                    <a:pt x="21057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Freeform 903"/>
            <p:cNvSpPr/>
            <p:nvPr/>
          </p:nvSpPr>
          <p:spPr>
            <a:xfrm>
              <a:off x="2568953" y="20036389"/>
              <a:ext cx="242157" cy="263213"/>
            </a:xfrm>
            <a:custGeom>
              <a:avLst/>
              <a:gdLst/>
              <a:ahLst/>
              <a:cxnLst/>
              <a:rect l="0" t="0" r="0" b="0"/>
              <a:pathLst>
                <a:path w="242157" h="263213">
                  <a:moveTo>
                    <a:pt x="0" y="0"/>
                  </a:moveTo>
                  <a:lnTo>
                    <a:pt x="35917" y="56191"/>
                  </a:lnTo>
                  <a:lnTo>
                    <a:pt x="87396" y="118216"/>
                  </a:lnTo>
                  <a:lnTo>
                    <a:pt x="144558" y="176076"/>
                  </a:lnTo>
                  <a:lnTo>
                    <a:pt x="192384" y="232296"/>
                  </a:lnTo>
                  <a:lnTo>
                    <a:pt x="210676" y="249472"/>
                  </a:lnTo>
                  <a:lnTo>
                    <a:pt x="242156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Freeform 904"/>
            <p:cNvSpPr/>
            <p:nvPr/>
          </p:nvSpPr>
          <p:spPr>
            <a:xfrm>
              <a:off x="2747938" y="20078503"/>
              <a:ext cx="168457" cy="242155"/>
            </a:xfrm>
            <a:custGeom>
              <a:avLst/>
              <a:gdLst/>
              <a:ahLst/>
              <a:cxnLst/>
              <a:rect l="0" t="0" r="0" b="0"/>
              <a:pathLst>
                <a:path w="168457" h="242155">
                  <a:moveTo>
                    <a:pt x="168456" y="0"/>
                  </a:moveTo>
                  <a:lnTo>
                    <a:pt x="158881" y="24047"/>
                  </a:lnTo>
                  <a:lnTo>
                    <a:pt x="120672" y="85122"/>
                  </a:lnTo>
                  <a:lnTo>
                    <a:pt x="74126" y="144357"/>
                  </a:lnTo>
                  <a:lnTo>
                    <a:pt x="24591" y="205419"/>
                  </a:lnTo>
                  <a:lnTo>
                    <a:pt x="0" y="2421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Freeform 905"/>
            <p:cNvSpPr/>
            <p:nvPr/>
          </p:nvSpPr>
          <p:spPr>
            <a:xfrm>
              <a:off x="3200663" y="20003412"/>
              <a:ext cx="410613" cy="241865"/>
            </a:xfrm>
            <a:custGeom>
              <a:avLst/>
              <a:gdLst/>
              <a:ahLst/>
              <a:cxnLst/>
              <a:rect l="0" t="0" r="0" b="0"/>
              <a:pathLst>
                <a:path w="410613" h="241865">
                  <a:moveTo>
                    <a:pt x="0" y="1392"/>
                  </a:moveTo>
                  <a:lnTo>
                    <a:pt x="3120" y="50322"/>
                  </a:lnTo>
                  <a:lnTo>
                    <a:pt x="14655" y="103863"/>
                  </a:lnTo>
                  <a:lnTo>
                    <a:pt x="28198" y="151744"/>
                  </a:lnTo>
                  <a:lnTo>
                    <a:pt x="35150" y="186368"/>
                  </a:lnTo>
                  <a:lnTo>
                    <a:pt x="38641" y="192560"/>
                  </a:lnTo>
                  <a:lnTo>
                    <a:pt x="42138" y="190838"/>
                  </a:lnTo>
                  <a:lnTo>
                    <a:pt x="47974" y="174496"/>
                  </a:lnTo>
                  <a:lnTo>
                    <a:pt x="51720" y="116520"/>
                  </a:lnTo>
                  <a:lnTo>
                    <a:pt x="55489" y="60070"/>
                  </a:lnTo>
                  <a:lnTo>
                    <a:pt x="63266" y="30981"/>
                  </a:lnTo>
                  <a:lnTo>
                    <a:pt x="78422" y="10252"/>
                  </a:lnTo>
                  <a:lnTo>
                    <a:pt x="88546" y="6129"/>
                  </a:lnTo>
                  <a:lnTo>
                    <a:pt x="112274" y="7787"/>
                  </a:lnTo>
                  <a:lnTo>
                    <a:pt x="135297" y="19442"/>
                  </a:lnTo>
                  <a:lnTo>
                    <a:pt x="195824" y="71405"/>
                  </a:lnTo>
                  <a:lnTo>
                    <a:pt x="246794" y="119535"/>
                  </a:lnTo>
                  <a:lnTo>
                    <a:pt x="265274" y="129158"/>
                  </a:lnTo>
                  <a:lnTo>
                    <a:pt x="288305" y="131095"/>
                  </a:lnTo>
                  <a:lnTo>
                    <a:pt x="314140" y="126888"/>
                  </a:lnTo>
                  <a:lnTo>
                    <a:pt x="341219" y="117220"/>
                  </a:lnTo>
                  <a:lnTo>
                    <a:pt x="362613" y="98883"/>
                  </a:lnTo>
                  <a:lnTo>
                    <a:pt x="395411" y="48984"/>
                  </a:lnTo>
                  <a:lnTo>
                    <a:pt x="398139" y="37800"/>
                  </a:lnTo>
                  <a:lnTo>
                    <a:pt x="397617" y="28004"/>
                  </a:lnTo>
                  <a:lnTo>
                    <a:pt x="394930" y="19133"/>
                  </a:lnTo>
                  <a:lnTo>
                    <a:pt x="389628" y="12050"/>
                  </a:lnTo>
                  <a:lnTo>
                    <a:pt x="374380" y="1058"/>
                  </a:lnTo>
                  <a:lnTo>
                    <a:pt x="364230" y="0"/>
                  </a:lnTo>
                  <a:lnTo>
                    <a:pt x="340475" y="5063"/>
                  </a:lnTo>
                  <a:lnTo>
                    <a:pt x="306382" y="21067"/>
                  </a:lnTo>
                  <a:lnTo>
                    <a:pt x="279643" y="46215"/>
                  </a:lnTo>
                  <a:lnTo>
                    <a:pt x="245590" y="96504"/>
                  </a:lnTo>
                  <a:lnTo>
                    <a:pt x="237833" y="120873"/>
                  </a:lnTo>
                  <a:lnTo>
                    <a:pt x="235806" y="170544"/>
                  </a:lnTo>
                  <a:lnTo>
                    <a:pt x="243623" y="197064"/>
                  </a:lnTo>
                  <a:lnTo>
                    <a:pt x="272356" y="231725"/>
                  </a:lnTo>
                  <a:lnTo>
                    <a:pt x="285686" y="238005"/>
                  </a:lnTo>
                  <a:lnTo>
                    <a:pt x="316095" y="241864"/>
                  </a:lnTo>
                  <a:lnTo>
                    <a:pt x="354921" y="237459"/>
                  </a:lnTo>
                  <a:lnTo>
                    <a:pt x="410612" y="2119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Freeform 906"/>
            <p:cNvSpPr/>
            <p:nvPr/>
          </p:nvSpPr>
          <p:spPr>
            <a:xfrm>
              <a:off x="3727088" y="19878461"/>
              <a:ext cx="149912" cy="353676"/>
            </a:xfrm>
            <a:custGeom>
              <a:avLst/>
              <a:gdLst/>
              <a:ahLst/>
              <a:cxnLst/>
              <a:rect l="0" t="0" r="0" b="0"/>
              <a:pathLst>
                <a:path w="149912" h="353676">
                  <a:moveTo>
                    <a:pt x="0" y="0"/>
                  </a:moveTo>
                  <a:lnTo>
                    <a:pt x="3120" y="52050"/>
                  </a:lnTo>
                  <a:lnTo>
                    <a:pt x="8334" y="101991"/>
                  </a:lnTo>
                  <a:lnTo>
                    <a:pt x="10095" y="160787"/>
                  </a:lnTo>
                  <a:lnTo>
                    <a:pt x="10443" y="217461"/>
                  </a:lnTo>
                  <a:lnTo>
                    <a:pt x="10512" y="279955"/>
                  </a:lnTo>
                  <a:lnTo>
                    <a:pt x="10524" y="332515"/>
                  </a:lnTo>
                  <a:lnTo>
                    <a:pt x="10526" y="353675"/>
                  </a:lnTo>
                  <a:lnTo>
                    <a:pt x="11698" y="340449"/>
                  </a:lnTo>
                  <a:lnTo>
                    <a:pt x="19594" y="288288"/>
                  </a:lnTo>
                  <a:lnTo>
                    <a:pt x="30344" y="241781"/>
                  </a:lnTo>
                  <a:lnTo>
                    <a:pt x="53784" y="194985"/>
                  </a:lnTo>
                  <a:lnTo>
                    <a:pt x="77157" y="170078"/>
                  </a:lnTo>
                  <a:lnTo>
                    <a:pt x="86533" y="162519"/>
                  </a:lnTo>
                  <a:lnTo>
                    <a:pt x="96293" y="158649"/>
                  </a:lnTo>
                  <a:lnTo>
                    <a:pt x="116497" y="157468"/>
                  </a:lnTo>
                  <a:lnTo>
                    <a:pt x="124458" y="162300"/>
                  </a:lnTo>
                  <a:lnTo>
                    <a:pt x="136423" y="180149"/>
                  </a:lnTo>
                  <a:lnTo>
                    <a:pt x="149736" y="222093"/>
                  </a:lnTo>
                  <a:lnTo>
                    <a:pt x="149911" y="265978"/>
                  </a:lnTo>
                  <a:lnTo>
                    <a:pt x="139157" y="291347"/>
                  </a:lnTo>
                  <a:lnTo>
                    <a:pt x="131376" y="303025"/>
                  </a:lnTo>
                  <a:lnTo>
                    <a:pt x="110252" y="319122"/>
                  </a:lnTo>
                  <a:lnTo>
                    <a:pt x="78291" y="331642"/>
                  </a:lnTo>
                  <a:lnTo>
                    <a:pt x="52643" y="336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Freeform 907"/>
            <p:cNvSpPr/>
            <p:nvPr/>
          </p:nvSpPr>
          <p:spPr>
            <a:xfrm>
              <a:off x="3977572" y="20009517"/>
              <a:ext cx="160129" cy="209473"/>
            </a:xfrm>
            <a:custGeom>
              <a:avLst/>
              <a:gdLst/>
              <a:ahLst/>
              <a:cxnLst/>
              <a:rect l="0" t="0" r="0" b="0"/>
              <a:pathLst>
                <a:path w="160129" h="209473">
                  <a:moveTo>
                    <a:pt x="23257" y="121628"/>
                  </a:moveTo>
                  <a:lnTo>
                    <a:pt x="81874" y="92320"/>
                  </a:lnTo>
                  <a:lnTo>
                    <a:pt x="122254" y="66541"/>
                  </a:lnTo>
                  <a:lnTo>
                    <a:pt x="140565" y="46842"/>
                  </a:lnTo>
                  <a:lnTo>
                    <a:pt x="147086" y="36676"/>
                  </a:lnTo>
                  <a:lnTo>
                    <a:pt x="149094" y="27559"/>
                  </a:lnTo>
                  <a:lnTo>
                    <a:pt x="148092" y="19141"/>
                  </a:lnTo>
                  <a:lnTo>
                    <a:pt x="145085" y="11190"/>
                  </a:lnTo>
                  <a:lnTo>
                    <a:pt x="138401" y="5889"/>
                  </a:lnTo>
                  <a:lnTo>
                    <a:pt x="118496" y="0"/>
                  </a:lnTo>
                  <a:lnTo>
                    <a:pt x="108977" y="769"/>
                  </a:lnTo>
                  <a:lnTo>
                    <a:pt x="83231" y="13028"/>
                  </a:lnTo>
                  <a:lnTo>
                    <a:pt x="38954" y="44907"/>
                  </a:lnTo>
                  <a:lnTo>
                    <a:pt x="16730" y="71211"/>
                  </a:lnTo>
                  <a:lnTo>
                    <a:pt x="916" y="112408"/>
                  </a:lnTo>
                  <a:lnTo>
                    <a:pt x="0" y="156071"/>
                  </a:lnTo>
                  <a:lnTo>
                    <a:pt x="13701" y="181390"/>
                  </a:lnTo>
                  <a:lnTo>
                    <a:pt x="23905" y="193055"/>
                  </a:lnTo>
                  <a:lnTo>
                    <a:pt x="50841" y="206017"/>
                  </a:lnTo>
                  <a:lnTo>
                    <a:pt x="66213" y="209472"/>
                  </a:lnTo>
                  <a:lnTo>
                    <a:pt x="98891" y="203953"/>
                  </a:lnTo>
                  <a:lnTo>
                    <a:pt x="160128" y="184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Freeform 908"/>
            <p:cNvSpPr/>
            <p:nvPr/>
          </p:nvSpPr>
          <p:spPr>
            <a:xfrm>
              <a:off x="4242985" y="19846875"/>
              <a:ext cx="41464" cy="389556"/>
            </a:xfrm>
            <a:custGeom>
              <a:avLst/>
              <a:gdLst/>
              <a:ahLst/>
              <a:cxnLst/>
              <a:rect l="0" t="0" r="0" b="0"/>
              <a:pathLst>
                <a:path w="41464" h="389556">
                  <a:moveTo>
                    <a:pt x="31585" y="0"/>
                  </a:moveTo>
                  <a:lnTo>
                    <a:pt x="38821" y="28726"/>
                  </a:lnTo>
                  <a:lnTo>
                    <a:pt x="41463" y="92113"/>
                  </a:lnTo>
                  <a:lnTo>
                    <a:pt x="38801" y="139207"/>
                  </a:lnTo>
                  <a:lnTo>
                    <a:pt x="33011" y="201934"/>
                  </a:lnTo>
                  <a:lnTo>
                    <a:pt x="23461" y="259385"/>
                  </a:lnTo>
                  <a:lnTo>
                    <a:pt x="10310" y="312673"/>
                  </a:lnTo>
                  <a:lnTo>
                    <a:pt x="1357" y="371806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Freeform 909"/>
            <p:cNvSpPr/>
            <p:nvPr/>
          </p:nvSpPr>
          <p:spPr>
            <a:xfrm>
              <a:off x="4422452" y="19794234"/>
              <a:ext cx="31104" cy="400083"/>
            </a:xfrm>
            <a:custGeom>
              <a:avLst/>
              <a:gdLst/>
              <a:ahLst/>
              <a:cxnLst/>
              <a:rect l="0" t="0" r="0" b="0"/>
              <a:pathLst>
                <a:path w="31104" h="400083">
                  <a:moveTo>
                    <a:pt x="31103" y="0"/>
                  </a:moveTo>
                  <a:lnTo>
                    <a:pt x="27983" y="42692"/>
                  </a:lnTo>
                  <a:lnTo>
                    <a:pt x="19650" y="86348"/>
                  </a:lnTo>
                  <a:lnTo>
                    <a:pt x="12891" y="141788"/>
                  </a:lnTo>
                  <a:lnTo>
                    <a:pt x="5018" y="202443"/>
                  </a:lnTo>
                  <a:lnTo>
                    <a:pt x="1147" y="262103"/>
                  </a:lnTo>
                  <a:lnTo>
                    <a:pt x="0" y="320465"/>
                  </a:lnTo>
                  <a:lnTo>
                    <a:pt x="7914" y="381148"/>
                  </a:lnTo>
                  <a:lnTo>
                    <a:pt x="10046" y="400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Freeform 910"/>
            <p:cNvSpPr/>
            <p:nvPr/>
          </p:nvSpPr>
          <p:spPr>
            <a:xfrm>
              <a:off x="4548311" y="19941632"/>
              <a:ext cx="1" cy="242157"/>
            </a:xfrm>
            <a:custGeom>
              <a:avLst/>
              <a:gdLst/>
              <a:ahLst/>
              <a:cxnLst/>
              <a:rect l="0" t="0" r="0" b="0"/>
              <a:pathLst>
                <a:path w="1" h="242157">
                  <a:moveTo>
                    <a:pt x="0" y="0"/>
                  </a:moveTo>
                  <a:lnTo>
                    <a:pt x="0" y="49264"/>
                  </a:lnTo>
                  <a:lnTo>
                    <a:pt x="0" y="100514"/>
                  </a:lnTo>
                  <a:lnTo>
                    <a:pt x="0" y="158464"/>
                  </a:lnTo>
                  <a:lnTo>
                    <a:pt x="0" y="218561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Freeform 911"/>
            <p:cNvSpPr/>
            <p:nvPr/>
          </p:nvSpPr>
          <p:spPr>
            <a:xfrm>
              <a:off x="4679592" y="19928235"/>
              <a:ext cx="159371" cy="242386"/>
            </a:xfrm>
            <a:custGeom>
              <a:avLst/>
              <a:gdLst/>
              <a:ahLst/>
              <a:cxnLst/>
              <a:rect l="0" t="0" r="0" b="0"/>
              <a:pathLst>
                <a:path w="159371" h="242386">
                  <a:moveTo>
                    <a:pt x="5589" y="13397"/>
                  </a:moveTo>
                  <a:lnTo>
                    <a:pt x="5589" y="70662"/>
                  </a:lnTo>
                  <a:lnTo>
                    <a:pt x="5589" y="123172"/>
                  </a:lnTo>
                  <a:lnTo>
                    <a:pt x="2470" y="176944"/>
                  </a:lnTo>
                  <a:lnTo>
                    <a:pt x="0" y="192619"/>
                  </a:lnTo>
                  <a:lnTo>
                    <a:pt x="6615" y="219393"/>
                  </a:lnTo>
                  <a:lnTo>
                    <a:pt x="13292" y="231446"/>
                  </a:lnTo>
                  <a:lnTo>
                    <a:pt x="21253" y="238312"/>
                  </a:lnTo>
                  <a:lnTo>
                    <a:pt x="30070" y="241718"/>
                  </a:lnTo>
                  <a:lnTo>
                    <a:pt x="49225" y="242385"/>
                  </a:lnTo>
                  <a:lnTo>
                    <a:pt x="69437" y="238782"/>
                  </a:lnTo>
                  <a:lnTo>
                    <a:pt x="94957" y="224588"/>
                  </a:lnTo>
                  <a:lnTo>
                    <a:pt x="131684" y="188881"/>
                  </a:lnTo>
                  <a:lnTo>
                    <a:pt x="144690" y="167430"/>
                  </a:lnTo>
                  <a:lnTo>
                    <a:pt x="157419" y="121298"/>
                  </a:lnTo>
                  <a:lnTo>
                    <a:pt x="159370" y="68374"/>
                  </a:lnTo>
                  <a:lnTo>
                    <a:pt x="151536" y="45240"/>
                  </a:lnTo>
                  <a:lnTo>
                    <a:pt x="134015" y="27159"/>
                  </a:lnTo>
                  <a:lnTo>
                    <a:pt x="97844" y="6945"/>
                  </a:lnTo>
                  <a:lnTo>
                    <a:pt x="71158" y="0"/>
                  </a:lnTo>
                  <a:lnTo>
                    <a:pt x="16118" y="28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Freeform 912"/>
            <p:cNvSpPr/>
            <p:nvPr/>
          </p:nvSpPr>
          <p:spPr>
            <a:xfrm>
              <a:off x="4924564" y="19921638"/>
              <a:ext cx="217695" cy="230565"/>
            </a:xfrm>
            <a:custGeom>
              <a:avLst/>
              <a:gdLst/>
              <a:ahLst/>
              <a:cxnLst/>
              <a:rect l="0" t="0" r="0" b="0"/>
              <a:pathLst>
                <a:path w="217695" h="230565">
                  <a:moveTo>
                    <a:pt x="13302" y="114751"/>
                  </a:moveTo>
                  <a:lnTo>
                    <a:pt x="13302" y="163682"/>
                  </a:lnTo>
                  <a:lnTo>
                    <a:pt x="10962" y="192651"/>
                  </a:lnTo>
                  <a:lnTo>
                    <a:pt x="2123" y="217223"/>
                  </a:lnTo>
                  <a:lnTo>
                    <a:pt x="0" y="219330"/>
                  </a:lnTo>
                  <a:lnTo>
                    <a:pt x="7766" y="160136"/>
                  </a:lnTo>
                  <a:lnTo>
                    <a:pt x="27849" y="98543"/>
                  </a:lnTo>
                  <a:lnTo>
                    <a:pt x="47414" y="47556"/>
                  </a:lnTo>
                  <a:lnTo>
                    <a:pt x="79052" y="8671"/>
                  </a:lnTo>
                  <a:lnTo>
                    <a:pt x="88720" y="3087"/>
                  </a:lnTo>
                  <a:lnTo>
                    <a:pt x="108822" y="0"/>
                  </a:lnTo>
                  <a:lnTo>
                    <a:pt x="126335" y="5648"/>
                  </a:lnTo>
                  <a:lnTo>
                    <a:pt x="141917" y="17128"/>
                  </a:lnTo>
                  <a:lnTo>
                    <a:pt x="162674" y="43322"/>
                  </a:lnTo>
                  <a:lnTo>
                    <a:pt x="195569" y="104422"/>
                  </a:lnTo>
                  <a:lnTo>
                    <a:pt x="212605" y="152616"/>
                  </a:lnTo>
                  <a:lnTo>
                    <a:pt x="217694" y="181882"/>
                  </a:lnTo>
                  <a:lnTo>
                    <a:pt x="213343" y="2305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Freeform 913"/>
            <p:cNvSpPr/>
            <p:nvPr/>
          </p:nvSpPr>
          <p:spPr>
            <a:xfrm>
              <a:off x="4832581" y="1975211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3" name="Group 962"/>
          <p:cNvGrpSpPr/>
          <p:nvPr/>
        </p:nvGrpSpPr>
        <p:grpSpPr>
          <a:xfrm>
            <a:off x="2411026" y="20348332"/>
            <a:ext cx="7359421" cy="1088348"/>
            <a:chOff x="2411026" y="20348332"/>
            <a:chExt cx="7359421" cy="1088348"/>
          </a:xfrm>
        </p:grpSpPr>
        <p:sp>
          <p:nvSpPr>
            <p:cNvPr id="916" name="Freeform 915"/>
            <p:cNvSpPr/>
            <p:nvPr/>
          </p:nvSpPr>
          <p:spPr>
            <a:xfrm>
              <a:off x="2411026" y="20657570"/>
              <a:ext cx="20929" cy="326384"/>
            </a:xfrm>
            <a:custGeom>
              <a:avLst/>
              <a:gdLst/>
              <a:ahLst/>
              <a:cxnLst/>
              <a:rect l="0" t="0" r="0" b="0"/>
              <a:pathLst>
                <a:path w="20929" h="326384">
                  <a:moveTo>
                    <a:pt x="10529" y="0"/>
                  </a:moveTo>
                  <a:lnTo>
                    <a:pt x="18862" y="57265"/>
                  </a:lnTo>
                  <a:lnTo>
                    <a:pt x="20623" y="118156"/>
                  </a:lnTo>
                  <a:lnTo>
                    <a:pt x="20928" y="166681"/>
                  </a:lnTo>
                  <a:lnTo>
                    <a:pt x="15430" y="223692"/>
                  </a:lnTo>
                  <a:lnTo>
                    <a:pt x="6392" y="279448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Freeform 916"/>
            <p:cNvSpPr/>
            <p:nvPr/>
          </p:nvSpPr>
          <p:spPr>
            <a:xfrm>
              <a:off x="2537368" y="20745248"/>
              <a:ext cx="284270" cy="266536"/>
            </a:xfrm>
            <a:custGeom>
              <a:avLst/>
              <a:gdLst/>
              <a:ahLst/>
              <a:cxnLst/>
              <a:rect l="0" t="0" r="0" b="0"/>
              <a:pathLst>
                <a:path w="284270" h="266536">
                  <a:moveTo>
                    <a:pt x="0" y="70250"/>
                  </a:moveTo>
                  <a:lnTo>
                    <a:pt x="39426" y="106168"/>
                  </a:lnTo>
                  <a:lnTo>
                    <a:pt x="66266" y="119748"/>
                  </a:lnTo>
                  <a:lnTo>
                    <a:pt x="97692" y="124224"/>
                  </a:lnTo>
                  <a:lnTo>
                    <a:pt x="154348" y="117567"/>
                  </a:lnTo>
                  <a:lnTo>
                    <a:pt x="194042" y="97137"/>
                  </a:lnTo>
                  <a:lnTo>
                    <a:pt x="224260" y="68858"/>
                  </a:lnTo>
                  <a:lnTo>
                    <a:pt x="229055" y="57623"/>
                  </a:lnTo>
                  <a:lnTo>
                    <a:pt x="231264" y="32662"/>
                  </a:lnTo>
                  <a:lnTo>
                    <a:pt x="225227" y="12211"/>
                  </a:lnTo>
                  <a:lnTo>
                    <a:pt x="220341" y="3481"/>
                  </a:lnTo>
                  <a:lnTo>
                    <a:pt x="212405" y="0"/>
                  </a:lnTo>
                  <a:lnTo>
                    <a:pt x="191108" y="2372"/>
                  </a:lnTo>
                  <a:lnTo>
                    <a:pt x="158400" y="11273"/>
                  </a:lnTo>
                  <a:lnTo>
                    <a:pt x="140200" y="24151"/>
                  </a:lnTo>
                  <a:lnTo>
                    <a:pt x="109452" y="61014"/>
                  </a:lnTo>
                  <a:lnTo>
                    <a:pt x="89254" y="103261"/>
                  </a:lnTo>
                  <a:lnTo>
                    <a:pt x="79998" y="140733"/>
                  </a:lnTo>
                  <a:lnTo>
                    <a:pt x="86165" y="185428"/>
                  </a:lnTo>
                  <a:lnTo>
                    <a:pt x="94448" y="208008"/>
                  </a:lnTo>
                  <a:lnTo>
                    <a:pt x="109827" y="233640"/>
                  </a:lnTo>
                  <a:lnTo>
                    <a:pt x="128361" y="251272"/>
                  </a:lnTo>
                  <a:lnTo>
                    <a:pt x="138216" y="257611"/>
                  </a:lnTo>
                  <a:lnTo>
                    <a:pt x="180033" y="266535"/>
                  </a:lnTo>
                  <a:lnTo>
                    <a:pt x="218289" y="263589"/>
                  </a:lnTo>
                  <a:lnTo>
                    <a:pt x="272346" y="243600"/>
                  </a:lnTo>
                  <a:lnTo>
                    <a:pt x="284269" y="2387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Freeform 917"/>
            <p:cNvSpPr/>
            <p:nvPr/>
          </p:nvSpPr>
          <p:spPr>
            <a:xfrm>
              <a:off x="2842695" y="20772734"/>
              <a:ext cx="178985" cy="428153"/>
            </a:xfrm>
            <a:custGeom>
              <a:avLst/>
              <a:gdLst/>
              <a:ahLst/>
              <a:cxnLst/>
              <a:rect l="0" t="0" r="0" b="0"/>
              <a:pathLst>
                <a:path w="178985" h="428153">
                  <a:moveTo>
                    <a:pt x="178984" y="11179"/>
                  </a:moveTo>
                  <a:lnTo>
                    <a:pt x="167806" y="0"/>
                  </a:lnTo>
                  <a:lnTo>
                    <a:pt x="159833" y="217"/>
                  </a:lnTo>
                  <a:lnTo>
                    <a:pt x="105767" y="29362"/>
                  </a:lnTo>
                  <a:lnTo>
                    <a:pt x="90681" y="46166"/>
                  </a:lnTo>
                  <a:lnTo>
                    <a:pt x="60294" y="103089"/>
                  </a:lnTo>
                  <a:lnTo>
                    <a:pt x="48020" y="139016"/>
                  </a:lnTo>
                  <a:lnTo>
                    <a:pt x="44739" y="169382"/>
                  </a:lnTo>
                  <a:lnTo>
                    <a:pt x="48543" y="180987"/>
                  </a:lnTo>
                  <a:lnTo>
                    <a:pt x="55759" y="189895"/>
                  </a:lnTo>
                  <a:lnTo>
                    <a:pt x="65248" y="197003"/>
                  </a:lnTo>
                  <a:lnTo>
                    <a:pt x="73914" y="199401"/>
                  </a:lnTo>
                  <a:lnTo>
                    <a:pt x="82031" y="198662"/>
                  </a:lnTo>
                  <a:lnTo>
                    <a:pt x="97289" y="191600"/>
                  </a:lnTo>
                  <a:lnTo>
                    <a:pt x="111869" y="180665"/>
                  </a:lnTo>
                  <a:lnTo>
                    <a:pt x="133232" y="144585"/>
                  </a:lnTo>
                  <a:lnTo>
                    <a:pt x="153006" y="89566"/>
                  </a:lnTo>
                  <a:lnTo>
                    <a:pt x="160809" y="65904"/>
                  </a:lnTo>
                  <a:lnTo>
                    <a:pt x="163358" y="64041"/>
                  </a:lnTo>
                  <a:lnTo>
                    <a:pt x="165057" y="68647"/>
                  </a:lnTo>
                  <a:lnTo>
                    <a:pt x="167784" y="118065"/>
                  </a:lnTo>
                  <a:lnTo>
                    <a:pt x="175558" y="179257"/>
                  </a:lnTo>
                  <a:lnTo>
                    <a:pt x="177969" y="242174"/>
                  </a:lnTo>
                  <a:lnTo>
                    <a:pt x="177513" y="304618"/>
                  </a:lnTo>
                  <a:lnTo>
                    <a:pt x="168150" y="359516"/>
                  </a:lnTo>
                  <a:lnTo>
                    <a:pt x="153112" y="390993"/>
                  </a:lnTo>
                  <a:lnTo>
                    <a:pt x="131610" y="411223"/>
                  </a:lnTo>
                  <a:lnTo>
                    <a:pt x="105286" y="422943"/>
                  </a:lnTo>
                  <a:lnTo>
                    <a:pt x="74090" y="428152"/>
                  </a:lnTo>
                  <a:lnTo>
                    <a:pt x="50086" y="424228"/>
                  </a:lnTo>
                  <a:lnTo>
                    <a:pt x="23419" y="408863"/>
                  </a:lnTo>
                  <a:lnTo>
                    <a:pt x="0" y="3902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Freeform 918"/>
            <p:cNvSpPr/>
            <p:nvPr/>
          </p:nvSpPr>
          <p:spPr>
            <a:xfrm>
              <a:off x="3108760" y="20781139"/>
              <a:ext cx="176132" cy="223873"/>
            </a:xfrm>
            <a:custGeom>
              <a:avLst/>
              <a:gdLst/>
              <a:ahLst/>
              <a:cxnLst/>
              <a:rect l="0" t="0" r="0" b="0"/>
              <a:pathLst>
                <a:path w="176132" h="223873">
                  <a:moveTo>
                    <a:pt x="112960" y="13302"/>
                  </a:moveTo>
                  <a:lnTo>
                    <a:pt x="101782" y="2123"/>
                  </a:lnTo>
                  <a:lnTo>
                    <a:pt x="94980" y="0"/>
                  </a:lnTo>
                  <a:lnTo>
                    <a:pt x="78063" y="760"/>
                  </a:lnTo>
                  <a:lnTo>
                    <a:pt x="58846" y="14358"/>
                  </a:lnTo>
                  <a:lnTo>
                    <a:pt x="23502" y="55625"/>
                  </a:lnTo>
                  <a:lnTo>
                    <a:pt x="6776" y="92652"/>
                  </a:lnTo>
                  <a:lnTo>
                    <a:pt x="0" y="138849"/>
                  </a:lnTo>
                  <a:lnTo>
                    <a:pt x="4654" y="166196"/>
                  </a:lnTo>
                  <a:lnTo>
                    <a:pt x="9171" y="178402"/>
                  </a:lnTo>
                  <a:lnTo>
                    <a:pt x="15691" y="184200"/>
                  </a:lnTo>
                  <a:lnTo>
                    <a:pt x="23548" y="185725"/>
                  </a:lnTo>
                  <a:lnTo>
                    <a:pt x="32295" y="184403"/>
                  </a:lnTo>
                  <a:lnTo>
                    <a:pt x="51373" y="170457"/>
                  </a:lnTo>
                  <a:lnTo>
                    <a:pt x="92216" y="117784"/>
                  </a:lnTo>
                  <a:lnTo>
                    <a:pt x="121681" y="56696"/>
                  </a:lnTo>
                  <a:lnTo>
                    <a:pt x="136601" y="27329"/>
                  </a:lnTo>
                  <a:lnTo>
                    <a:pt x="142759" y="19143"/>
                  </a:lnTo>
                  <a:lnTo>
                    <a:pt x="146864" y="18367"/>
                  </a:lnTo>
                  <a:lnTo>
                    <a:pt x="149601" y="22528"/>
                  </a:lnTo>
                  <a:lnTo>
                    <a:pt x="151425" y="29981"/>
                  </a:lnTo>
                  <a:lnTo>
                    <a:pt x="146260" y="86642"/>
                  </a:lnTo>
                  <a:lnTo>
                    <a:pt x="145054" y="139538"/>
                  </a:lnTo>
                  <a:lnTo>
                    <a:pt x="147111" y="171182"/>
                  </a:lnTo>
                  <a:lnTo>
                    <a:pt x="160254" y="200982"/>
                  </a:lnTo>
                  <a:lnTo>
                    <a:pt x="176131" y="2238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Freeform 919"/>
            <p:cNvSpPr/>
            <p:nvPr/>
          </p:nvSpPr>
          <p:spPr>
            <a:xfrm>
              <a:off x="3361869" y="20762855"/>
              <a:ext cx="133593" cy="220888"/>
            </a:xfrm>
            <a:custGeom>
              <a:avLst/>
              <a:gdLst/>
              <a:ahLst/>
              <a:cxnLst/>
              <a:rect l="0" t="0" r="0" b="0"/>
              <a:pathLst>
                <a:path w="133593" h="220888">
                  <a:moveTo>
                    <a:pt x="80950" y="0"/>
                  </a:moveTo>
                  <a:lnTo>
                    <a:pt x="48498" y="19151"/>
                  </a:lnTo>
                  <a:lnTo>
                    <a:pt x="27922" y="40488"/>
                  </a:lnTo>
                  <a:lnTo>
                    <a:pt x="7786" y="89985"/>
                  </a:lnTo>
                  <a:lnTo>
                    <a:pt x="0" y="143515"/>
                  </a:lnTo>
                  <a:lnTo>
                    <a:pt x="3282" y="185243"/>
                  </a:lnTo>
                  <a:lnTo>
                    <a:pt x="14845" y="205553"/>
                  </a:lnTo>
                  <a:lnTo>
                    <a:pt x="22842" y="214244"/>
                  </a:lnTo>
                  <a:lnTo>
                    <a:pt x="32853" y="218869"/>
                  </a:lnTo>
                  <a:lnTo>
                    <a:pt x="56454" y="220887"/>
                  </a:lnTo>
                  <a:lnTo>
                    <a:pt x="90459" y="215447"/>
                  </a:lnTo>
                  <a:lnTo>
                    <a:pt x="108963" y="203378"/>
                  </a:lnTo>
                  <a:lnTo>
                    <a:pt x="133592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Freeform 920"/>
            <p:cNvSpPr/>
            <p:nvPr/>
          </p:nvSpPr>
          <p:spPr>
            <a:xfrm>
              <a:off x="3558632" y="20741798"/>
              <a:ext cx="126343" cy="252686"/>
            </a:xfrm>
            <a:custGeom>
              <a:avLst/>
              <a:gdLst/>
              <a:ahLst/>
              <a:cxnLst/>
              <a:rect l="0" t="0" r="0" b="0"/>
              <a:pathLst>
                <a:path w="126343" h="252686">
                  <a:moveTo>
                    <a:pt x="0" y="0"/>
                  </a:moveTo>
                  <a:lnTo>
                    <a:pt x="14655" y="55140"/>
                  </a:lnTo>
                  <a:lnTo>
                    <a:pt x="31667" y="114757"/>
                  </a:lnTo>
                  <a:lnTo>
                    <a:pt x="50314" y="169487"/>
                  </a:lnTo>
                  <a:lnTo>
                    <a:pt x="81336" y="230147"/>
                  </a:lnTo>
                  <a:lnTo>
                    <a:pt x="89319" y="237659"/>
                  </a:lnTo>
                  <a:lnTo>
                    <a:pt x="126342" y="25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Freeform 921"/>
            <p:cNvSpPr/>
            <p:nvPr/>
          </p:nvSpPr>
          <p:spPr>
            <a:xfrm>
              <a:off x="3642860" y="20762855"/>
              <a:ext cx="94758" cy="379028"/>
            </a:xfrm>
            <a:custGeom>
              <a:avLst/>
              <a:gdLst/>
              <a:ahLst/>
              <a:cxnLst/>
              <a:rect l="0" t="0" r="0" b="0"/>
              <a:pathLst>
                <a:path w="94758" h="379028">
                  <a:moveTo>
                    <a:pt x="94757" y="0"/>
                  </a:moveTo>
                  <a:lnTo>
                    <a:pt x="91637" y="48930"/>
                  </a:lnTo>
                  <a:lnTo>
                    <a:pt x="80103" y="108062"/>
                  </a:lnTo>
                  <a:lnTo>
                    <a:pt x="67729" y="164802"/>
                  </a:lnTo>
                  <a:lnTo>
                    <a:pt x="60952" y="217950"/>
                  </a:lnTo>
                  <a:lnTo>
                    <a:pt x="45332" y="280561"/>
                  </a:lnTo>
                  <a:lnTo>
                    <a:pt x="22448" y="342013"/>
                  </a:lnTo>
                  <a:lnTo>
                    <a:pt x="0" y="3790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Freeform 922"/>
            <p:cNvSpPr/>
            <p:nvPr/>
          </p:nvSpPr>
          <p:spPr>
            <a:xfrm>
              <a:off x="3632332" y="2114188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Freeform 923"/>
            <p:cNvSpPr/>
            <p:nvPr/>
          </p:nvSpPr>
          <p:spPr>
            <a:xfrm>
              <a:off x="3916601" y="20804969"/>
              <a:ext cx="463255" cy="21058"/>
            </a:xfrm>
            <a:custGeom>
              <a:avLst/>
              <a:gdLst/>
              <a:ahLst/>
              <a:cxnLst/>
              <a:rect l="0" t="0" r="0" b="0"/>
              <a:pathLst>
                <a:path w="463255" h="21058">
                  <a:moveTo>
                    <a:pt x="0" y="21057"/>
                  </a:moveTo>
                  <a:lnTo>
                    <a:pt x="48931" y="12725"/>
                  </a:lnTo>
                  <a:lnTo>
                    <a:pt x="103016" y="8060"/>
                  </a:lnTo>
                  <a:lnTo>
                    <a:pt x="161545" y="2387"/>
                  </a:lnTo>
                  <a:lnTo>
                    <a:pt x="223243" y="471"/>
                  </a:lnTo>
                  <a:lnTo>
                    <a:pt x="280490" y="7330"/>
                  </a:lnTo>
                  <a:lnTo>
                    <a:pt x="336859" y="9897"/>
                  </a:lnTo>
                  <a:lnTo>
                    <a:pt x="398643" y="10404"/>
                  </a:lnTo>
                  <a:lnTo>
                    <a:pt x="452320" y="2178"/>
                  </a:lnTo>
                  <a:lnTo>
                    <a:pt x="4632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Freeform 924"/>
            <p:cNvSpPr/>
            <p:nvPr/>
          </p:nvSpPr>
          <p:spPr>
            <a:xfrm>
              <a:off x="4253513" y="20689156"/>
              <a:ext cx="157635" cy="231627"/>
            </a:xfrm>
            <a:custGeom>
              <a:avLst/>
              <a:gdLst/>
              <a:ahLst/>
              <a:cxnLst/>
              <a:rect l="0" t="0" r="0" b="0"/>
              <a:pathLst>
                <a:path w="157635" h="231627">
                  <a:moveTo>
                    <a:pt x="0" y="0"/>
                  </a:moveTo>
                  <a:lnTo>
                    <a:pt x="61110" y="25194"/>
                  </a:lnTo>
                  <a:lnTo>
                    <a:pt x="121131" y="56421"/>
                  </a:lnTo>
                  <a:lnTo>
                    <a:pt x="150795" y="85346"/>
                  </a:lnTo>
                  <a:lnTo>
                    <a:pt x="155512" y="95502"/>
                  </a:lnTo>
                  <a:lnTo>
                    <a:pt x="157634" y="116145"/>
                  </a:lnTo>
                  <a:lnTo>
                    <a:pt x="148438" y="137018"/>
                  </a:lnTo>
                  <a:lnTo>
                    <a:pt x="132653" y="155654"/>
                  </a:lnTo>
                  <a:lnTo>
                    <a:pt x="79395" y="193593"/>
                  </a:lnTo>
                  <a:lnTo>
                    <a:pt x="22038" y="222603"/>
                  </a:lnTo>
                  <a:lnTo>
                    <a:pt x="0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Freeform 925"/>
            <p:cNvSpPr/>
            <p:nvPr/>
          </p:nvSpPr>
          <p:spPr>
            <a:xfrm>
              <a:off x="4695710" y="20583871"/>
              <a:ext cx="10530" cy="347442"/>
            </a:xfrm>
            <a:custGeom>
              <a:avLst/>
              <a:gdLst/>
              <a:ahLst/>
              <a:cxnLst/>
              <a:rect l="0" t="0" r="0" b="0"/>
              <a:pathLst>
                <a:path w="10530" h="347442">
                  <a:moveTo>
                    <a:pt x="0" y="0"/>
                  </a:moveTo>
                  <a:lnTo>
                    <a:pt x="3119" y="42692"/>
                  </a:lnTo>
                  <a:lnTo>
                    <a:pt x="9065" y="89931"/>
                  </a:lnTo>
                  <a:lnTo>
                    <a:pt x="10095" y="147268"/>
                  </a:lnTo>
                  <a:lnTo>
                    <a:pt x="10336" y="192574"/>
                  </a:lnTo>
                  <a:lnTo>
                    <a:pt x="10472" y="254761"/>
                  </a:lnTo>
                  <a:lnTo>
                    <a:pt x="10517" y="317694"/>
                  </a:lnTo>
                  <a:lnTo>
                    <a:pt x="10529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Freeform 926"/>
            <p:cNvSpPr/>
            <p:nvPr/>
          </p:nvSpPr>
          <p:spPr>
            <a:xfrm>
              <a:off x="4506197" y="20668098"/>
              <a:ext cx="336913" cy="37331"/>
            </a:xfrm>
            <a:custGeom>
              <a:avLst/>
              <a:gdLst/>
              <a:ahLst/>
              <a:cxnLst/>
              <a:rect l="0" t="0" r="0" b="0"/>
              <a:pathLst>
                <a:path w="336913" h="37331">
                  <a:moveTo>
                    <a:pt x="336912" y="0"/>
                  </a:moveTo>
                  <a:lnTo>
                    <a:pt x="281742" y="3119"/>
                  </a:lnTo>
                  <a:lnTo>
                    <a:pt x="226589" y="11452"/>
                  </a:lnTo>
                  <a:lnTo>
                    <a:pt x="166031" y="19160"/>
                  </a:lnTo>
                  <a:lnTo>
                    <a:pt x="109009" y="27918"/>
                  </a:lnTo>
                  <a:lnTo>
                    <a:pt x="55804" y="33981"/>
                  </a:lnTo>
                  <a:lnTo>
                    <a:pt x="34160" y="37330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Freeform 927"/>
            <p:cNvSpPr/>
            <p:nvPr/>
          </p:nvSpPr>
          <p:spPr>
            <a:xfrm>
              <a:off x="4779938" y="20562813"/>
              <a:ext cx="431669" cy="368500"/>
            </a:xfrm>
            <a:custGeom>
              <a:avLst/>
              <a:gdLst/>
              <a:ahLst/>
              <a:cxnLst/>
              <a:rect l="0" t="0" r="0" b="0"/>
              <a:pathLst>
                <a:path w="431669" h="368500">
                  <a:moveTo>
                    <a:pt x="0" y="0"/>
                  </a:moveTo>
                  <a:lnTo>
                    <a:pt x="43963" y="20244"/>
                  </a:lnTo>
                  <a:lnTo>
                    <a:pt x="68658" y="39404"/>
                  </a:lnTo>
                  <a:lnTo>
                    <a:pt x="85204" y="65488"/>
                  </a:lnTo>
                  <a:lnTo>
                    <a:pt x="91926" y="117801"/>
                  </a:lnTo>
                  <a:lnTo>
                    <a:pt x="93918" y="168396"/>
                  </a:lnTo>
                  <a:lnTo>
                    <a:pt x="88919" y="224200"/>
                  </a:lnTo>
                  <a:lnTo>
                    <a:pt x="77919" y="281895"/>
                  </a:lnTo>
                  <a:lnTo>
                    <a:pt x="76119" y="313852"/>
                  </a:lnTo>
                  <a:lnTo>
                    <a:pt x="77652" y="312181"/>
                  </a:lnTo>
                  <a:lnTo>
                    <a:pt x="104087" y="251853"/>
                  </a:lnTo>
                  <a:lnTo>
                    <a:pt x="132648" y="197104"/>
                  </a:lnTo>
                  <a:lnTo>
                    <a:pt x="155271" y="176899"/>
                  </a:lnTo>
                  <a:lnTo>
                    <a:pt x="177804" y="169480"/>
                  </a:lnTo>
                  <a:lnTo>
                    <a:pt x="188726" y="169139"/>
                  </a:lnTo>
                  <a:lnTo>
                    <a:pt x="197177" y="173591"/>
                  </a:lnTo>
                  <a:lnTo>
                    <a:pt x="209687" y="191015"/>
                  </a:lnTo>
                  <a:lnTo>
                    <a:pt x="234751" y="252817"/>
                  </a:lnTo>
                  <a:lnTo>
                    <a:pt x="257504" y="308125"/>
                  </a:lnTo>
                  <a:lnTo>
                    <a:pt x="270814" y="328408"/>
                  </a:lnTo>
                  <a:lnTo>
                    <a:pt x="281148" y="334752"/>
                  </a:lnTo>
                  <a:lnTo>
                    <a:pt x="308229" y="341801"/>
                  </a:lnTo>
                  <a:lnTo>
                    <a:pt x="330403" y="338694"/>
                  </a:lnTo>
                  <a:lnTo>
                    <a:pt x="374881" y="312048"/>
                  </a:lnTo>
                  <a:lnTo>
                    <a:pt x="392002" y="293108"/>
                  </a:lnTo>
                  <a:lnTo>
                    <a:pt x="422632" y="246830"/>
                  </a:lnTo>
                  <a:lnTo>
                    <a:pt x="427821" y="205586"/>
                  </a:lnTo>
                  <a:lnTo>
                    <a:pt x="424889" y="181449"/>
                  </a:lnTo>
                  <a:lnTo>
                    <a:pt x="418960" y="175949"/>
                  </a:lnTo>
                  <a:lnTo>
                    <a:pt x="410328" y="174620"/>
                  </a:lnTo>
                  <a:lnTo>
                    <a:pt x="399894" y="176076"/>
                  </a:lnTo>
                  <a:lnTo>
                    <a:pt x="378942" y="193289"/>
                  </a:lnTo>
                  <a:lnTo>
                    <a:pt x="353654" y="229626"/>
                  </a:lnTo>
                  <a:lnTo>
                    <a:pt x="344353" y="254135"/>
                  </a:lnTo>
                  <a:lnTo>
                    <a:pt x="340219" y="284524"/>
                  </a:lnTo>
                  <a:lnTo>
                    <a:pt x="349070" y="328929"/>
                  </a:lnTo>
                  <a:lnTo>
                    <a:pt x="356716" y="339779"/>
                  </a:lnTo>
                  <a:lnTo>
                    <a:pt x="377689" y="354954"/>
                  </a:lnTo>
                  <a:lnTo>
                    <a:pt x="431668" y="3684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Freeform 928"/>
            <p:cNvSpPr/>
            <p:nvPr/>
          </p:nvSpPr>
          <p:spPr>
            <a:xfrm>
              <a:off x="5501583" y="20436579"/>
              <a:ext cx="183807" cy="452618"/>
            </a:xfrm>
            <a:custGeom>
              <a:avLst/>
              <a:gdLst/>
              <a:ahLst/>
              <a:cxnLst/>
              <a:rect l="0" t="0" r="0" b="0"/>
              <a:pathLst>
                <a:path w="183807" h="452618">
                  <a:moveTo>
                    <a:pt x="183806" y="84120"/>
                  </a:moveTo>
                  <a:lnTo>
                    <a:pt x="163508" y="24180"/>
                  </a:lnTo>
                  <a:lnTo>
                    <a:pt x="147878" y="6398"/>
                  </a:lnTo>
                  <a:lnTo>
                    <a:pt x="135288" y="1890"/>
                  </a:lnTo>
                  <a:lnTo>
                    <a:pt x="102581" y="0"/>
                  </a:lnTo>
                  <a:lnTo>
                    <a:pt x="74007" y="12419"/>
                  </a:lnTo>
                  <a:lnTo>
                    <a:pt x="32656" y="52930"/>
                  </a:lnTo>
                  <a:lnTo>
                    <a:pt x="14888" y="84238"/>
                  </a:lnTo>
                  <a:lnTo>
                    <a:pt x="5640" y="135834"/>
                  </a:lnTo>
                  <a:lnTo>
                    <a:pt x="0" y="198017"/>
                  </a:lnTo>
                  <a:lnTo>
                    <a:pt x="3869" y="255707"/>
                  </a:lnTo>
                  <a:lnTo>
                    <a:pt x="5803" y="310993"/>
                  </a:lnTo>
                  <a:lnTo>
                    <a:pt x="13118" y="363162"/>
                  </a:lnTo>
                  <a:lnTo>
                    <a:pt x="9320" y="423509"/>
                  </a:lnTo>
                  <a:lnTo>
                    <a:pt x="4821" y="4526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Freeform 929"/>
            <p:cNvSpPr/>
            <p:nvPr/>
          </p:nvSpPr>
          <p:spPr>
            <a:xfrm>
              <a:off x="5411648" y="20631578"/>
              <a:ext cx="368385" cy="268149"/>
            </a:xfrm>
            <a:custGeom>
              <a:avLst/>
              <a:gdLst/>
              <a:ahLst/>
              <a:cxnLst/>
              <a:rect l="0" t="0" r="0" b="0"/>
              <a:pathLst>
                <a:path w="368385" h="268149">
                  <a:moveTo>
                    <a:pt x="0" y="68106"/>
                  </a:moveTo>
                  <a:lnTo>
                    <a:pt x="48931" y="99344"/>
                  </a:lnTo>
                  <a:lnTo>
                    <a:pt x="102472" y="122110"/>
                  </a:lnTo>
                  <a:lnTo>
                    <a:pt x="150353" y="136702"/>
                  </a:lnTo>
                  <a:lnTo>
                    <a:pt x="204036" y="139123"/>
                  </a:lnTo>
                  <a:lnTo>
                    <a:pt x="262056" y="130612"/>
                  </a:lnTo>
                  <a:lnTo>
                    <a:pt x="308753" y="106903"/>
                  </a:lnTo>
                  <a:lnTo>
                    <a:pt x="344166" y="76482"/>
                  </a:lnTo>
                  <a:lnTo>
                    <a:pt x="361973" y="51552"/>
                  </a:lnTo>
                  <a:lnTo>
                    <a:pt x="368327" y="27992"/>
                  </a:lnTo>
                  <a:lnTo>
                    <a:pt x="368384" y="16797"/>
                  </a:lnTo>
                  <a:lnTo>
                    <a:pt x="363742" y="9334"/>
                  </a:lnTo>
                  <a:lnTo>
                    <a:pt x="355969" y="4358"/>
                  </a:lnTo>
                  <a:lnTo>
                    <a:pt x="336023" y="0"/>
                  </a:lnTo>
                  <a:lnTo>
                    <a:pt x="315460" y="1961"/>
                  </a:lnTo>
                  <a:lnTo>
                    <a:pt x="284152" y="15232"/>
                  </a:lnTo>
                  <a:lnTo>
                    <a:pt x="258238" y="33982"/>
                  </a:lnTo>
                  <a:lnTo>
                    <a:pt x="229691" y="69684"/>
                  </a:lnTo>
                  <a:lnTo>
                    <a:pt x="207730" y="120955"/>
                  </a:lnTo>
                  <a:lnTo>
                    <a:pt x="202319" y="169163"/>
                  </a:lnTo>
                  <a:lnTo>
                    <a:pt x="210412" y="201538"/>
                  </a:lnTo>
                  <a:lnTo>
                    <a:pt x="226878" y="229184"/>
                  </a:lnTo>
                  <a:lnTo>
                    <a:pt x="258946" y="255563"/>
                  </a:lnTo>
                  <a:lnTo>
                    <a:pt x="284269" y="2681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Freeform 930"/>
            <p:cNvSpPr/>
            <p:nvPr/>
          </p:nvSpPr>
          <p:spPr>
            <a:xfrm>
              <a:off x="5842712" y="20447000"/>
              <a:ext cx="179590" cy="417926"/>
            </a:xfrm>
            <a:custGeom>
              <a:avLst/>
              <a:gdLst/>
              <a:ahLst/>
              <a:cxnLst/>
              <a:rect l="0" t="0" r="0" b="0"/>
              <a:pathLst>
                <a:path w="179590" h="417926">
                  <a:moveTo>
                    <a:pt x="179589" y="0"/>
                  </a:moveTo>
                  <a:lnTo>
                    <a:pt x="179589" y="52050"/>
                  </a:lnTo>
                  <a:lnTo>
                    <a:pt x="179589" y="101991"/>
                  </a:lnTo>
                  <a:lnTo>
                    <a:pt x="179589" y="160787"/>
                  </a:lnTo>
                  <a:lnTo>
                    <a:pt x="179589" y="219801"/>
                  </a:lnTo>
                  <a:lnTo>
                    <a:pt x="179589" y="275306"/>
                  </a:lnTo>
                  <a:lnTo>
                    <a:pt x="178419" y="319959"/>
                  </a:lnTo>
                  <a:lnTo>
                    <a:pt x="176469" y="322100"/>
                  </a:lnTo>
                  <a:lnTo>
                    <a:pt x="173999" y="320018"/>
                  </a:lnTo>
                  <a:lnTo>
                    <a:pt x="152019" y="265379"/>
                  </a:lnTo>
                  <a:lnTo>
                    <a:pt x="143661" y="254127"/>
                  </a:lnTo>
                  <a:lnTo>
                    <a:pt x="132240" y="247797"/>
                  </a:lnTo>
                  <a:lnTo>
                    <a:pt x="103953" y="243883"/>
                  </a:lnTo>
                  <a:lnTo>
                    <a:pt x="75004" y="252282"/>
                  </a:lnTo>
                  <a:lnTo>
                    <a:pt x="29469" y="280681"/>
                  </a:lnTo>
                  <a:lnTo>
                    <a:pt x="5387" y="318562"/>
                  </a:lnTo>
                  <a:lnTo>
                    <a:pt x="0" y="347084"/>
                  </a:lnTo>
                  <a:lnTo>
                    <a:pt x="2675" y="373019"/>
                  </a:lnTo>
                  <a:lnTo>
                    <a:pt x="11664" y="392345"/>
                  </a:lnTo>
                  <a:lnTo>
                    <a:pt x="29696" y="405612"/>
                  </a:lnTo>
                  <a:lnTo>
                    <a:pt x="54478" y="414238"/>
                  </a:lnTo>
                  <a:lnTo>
                    <a:pt x="100145" y="417925"/>
                  </a:lnTo>
                  <a:lnTo>
                    <a:pt x="158532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Freeform 931"/>
            <p:cNvSpPr/>
            <p:nvPr/>
          </p:nvSpPr>
          <p:spPr>
            <a:xfrm>
              <a:off x="6324079" y="20604928"/>
              <a:ext cx="195489" cy="477067"/>
            </a:xfrm>
            <a:custGeom>
              <a:avLst/>
              <a:gdLst/>
              <a:ahLst/>
              <a:cxnLst/>
              <a:rect l="0" t="0" r="0" b="0"/>
              <a:pathLst>
                <a:path w="195489" h="477067">
                  <a:moveTo>
                    <a:pt x="129890" y="0"/>
                  </a:moveTo>
                  <a:lnTo>
                    <a:pt x="107534" y="5591"/>
                  </a:lnTo>
                  <a:lnTo>
                    <a:pt x="76863" y="25833"/>
                  </a:lnTo>
                  <a:lnTo>
                    <a:pt x="51138" y="54056"/>
                  </a:lnTo>
                  <a:lnTo>
                    <a:pt x="22669" y="108591"/>
                  </a:lnTo>
                  <a:lnTo>
                    <a:pt x="6094" y="154617"/>
                  </a:lnTo>
                  <a:lnTo>
                    <a:pt x="0" y="190383"/>
                  </a:lnTo>
                  <a:lnTo>
                    <a:pt x="1192" y="221875"/>
                  </a:lnTo>
                  <a:lnTo>
                    <a:pt x="6657" y="230975"/>
                  </a:lnTo>
                  <a:lnTo>
                    <a:pt x="14979" y="235871"/>
                  </a:lnTo>
                  <a:lnTo>
                    <a:pt x="25207" y="237966"/>
                  </a:lnTo>
                  <a:lnTo>
                    <a:pt x="34365" y="234682"/>
                  </a:lnTo>
                  <a:lnTo>
                    <a:pt x="73175" y="194348"/>
                  </a:lnTo>
                  <a:lnTo>
                    <a:pt x="93298" y="156803"/>
                  </a:lnTo>
                  <a:lnTo>
                    <a:pt x="117735" y="93957"/>
                  </a:lnTo>
                  <a:lnTo>
                    <a:pt x="127489" y="44988"/>
                  </a:lnTo>
                  <a:lnTo>
                    <a:pt x="128290" y="46370"/>
                  </a:lnTo>
                  <a:lnTo>
                    <a:pt x="144451" y="106150"/>
                  </a:lnTo>
                  <a:lnTo>
                    <a:pt x="161545" y="166375"/>
                  </a:lnTo>
                  <a:lnTo>
                    <a:pt x="181116" y="221337"/>
                  </a:lnTo>
                  <a:lnTo>
                    <a:pt x="195111" y="271342"/>
                  </a:lnTo>
                  <a:lnTo>
                    <a:pt x="195488" y="312025"/>
                  </a:lnTo>
                  <a:lnTo>
                    <a:pt x="181928" y="367993"/>
                  </a:lnTo>
                  <a:lnTo>
                    <a:pt x="162786" y="410512"/>
                  </a:lnTo>
                  <a:lnTo>
                    <a:pt x="122678" y="459120"/>
                  </a:lnTo>
                  <a:lnTo>
                    <a:pt x="84989" y="475027"/>
                  </a:lnTo>
                  <a:lnTo>
                    <a:pt x="65870" y="477066"/>
                  </a:lnTo>
                  <a:lnTo>
                    <a:pt x="45662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Freeform 932"/>
            <p:cNvSpPr/>
            <p:nvPr/>
          </p:nvSpPr>
          <p:spPr>
            <a:xfrm>
              <a:off x="6496083" y="20645323"/>
              <a:ext cx="190504" cy="190639"/>
            </a:xfrm>
            <a:custGeom>
              <a:avLst/>
              <a:gdLst/>
              <a:ahLst/>
              <a:cxnLst/>
              <a:rect l="0" t="0" r="0" b="0"/>
              <a:pathLst>
                <a:path w="190504" h="190639">
                  <a:moveTo>
                    <a:pt x="73700" y="22775"/>
                  </a:moveTo>
                  <a:lnTo>
                    <a:pt x="80936" y="72039"/>
                  </a:lnTo>
                  <a:lnTo>
                    <a:pt x="85593" y="120951"/>
                  </a:lnTo>
                  <a:lnTo>
                    <a:pt x="100750" y="163260"/>
                  </a:lnTo>
                  <a:lnTo>
                    <a:pt x="113408" y="183088"/>
                  </a:lnTo>
                  <a:lnTo>
                    <a:pt x="121229" y="188143"/>
                  </a:lnTo>
                  <a:lnTo>
                    <a:pt x="139278" y="190638"/>
                  </a:lnTo>
                  <a:lnTo>
                    <a:pt x="147834" y="187326"/>
                  </a:lnTo>
                  <a:lnTo>
                    <a:pt x="163580" y="174288"/>
                  </a:lnTo>
                  <a:lnTo>
                    <a:pt x="185599" y="141627"/>
                  </a:lnTo>
                  <a:lnTo>
                    <a:pt x="190503" y="112643"/>
                  </a:lnTo>
                  <a:lnTo>
                    <a:pt x="184119" y="57554"/>
                  </a:lnTo>
                  <a:lnTo>
                    <a:pt x="163738" y="23721"/>
                  </a:lnTo>
                  <a:lnTo>
                    <a:pt x="139063" y="8379"/>
                  </a:lnTo>
                  <a:lnTo>
                    <a:pt x="108599" y="0"/>
                  </a:lnTo>
                  <a:lnTo>
                    <a:pt x="75562" y="175"/>
                  </a:lnTo>
                  <a:lnTo>
                    <a:pt x="18400" y="18180"/>
                  </a:lnTo>
                  <a:lnTo>
                    <a:pt x="0" y="227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Freeform 933"/>
            <p:cNvSpPr/>
            <p:nvPr/>
          </p:nvSpPr>
          <p:spPr>
            <a:xfrm>
              <a:off x="6748767" y="20583871"/>
              <a:ext cx="210571" cy="257929"/>
            </a:xfrm>
            <a:custGeom>
              <a:avLst/>
              <a:gdLst/>
              <a:ahLst/>
              <a:cxnLst/>
              <a:rect l="0" t="0" r="0" b="0"/>
              <a:pathLst>
                <a:path w="210571" h="257929">
                  <a:moveTo>
                    <a:pt x="0" y="10528"/>
                  </a:moveTo>
                  <a:lnTo>
                    <a:pt x="14654" y="69144"/>
                  </a:lnTo>
                  <a:lnTo>
                    <a:pt x="28198" y="122150"/>
                  </a:lnTo>
                  <a:lnTo>
                    <a:pt x="45639" y="184021"/>
                  </a:lnTo>
                  <a:lnTo>
                    <a:pt x="66293" y="241431"/>
                  </a:lnTo>
                  <a:lnTo>
                    <a:pt x="72271" y="252201"/>
                  </a:lnTo>
                  <a:lnTo>
                    <a:pt x="79767" y="257041"/>
                  </a:lnTo>
                  <a:lnTo>
                    <a:pt x="88272" y="257928"/>
                  </a:lnTo>
                  <a:lnTo>
                    <a:pt x="97452" y="256181"/>
                  </a:lnTo>
                  <a:lnTo>
                    <a:pt x="104743" y="249166"/>
                  </a:lnTo>
                  <a:lnTo>
                    <a:pt x="124848" y="199000"/>
                  </a:lnTo>
                  <a:lnTo>
                    <a:pt x="143693" y="136949"/>
                  </a:lnTo>
                  <a:lnTo>
                    <a:pt x="167000" y="75327"/>
                  </a:lnTo>
                  <a:lnTo>
                    <a:pt x="198176" y="16261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Freeform 934"/>
            <p:cNvSpPr/>
            <p:nvPr/>
          </p:nvSpPr>
          <p:spPr>
            <a:xfrm>
              <a:off x="7233078" y="20531227"/>
              <a:ext cx="357970" cy="287542"/>
            </a:xfrm>
            <a:custGeom>
              <a:avLst/>
              <a:gdLst/>
              <a:ahLst/>
              <a:cxnLst/>
              <a:rect l="0" t="0" r="0" b="0"/>
              <a:pathLst>
                <a:path w="357970" h="287542">
                  <a:moveTo>
                    <a:pt x="0" y="105287"/>
                  </a:moveTo>
                  <a:lnTo>
                    <a:pt x="25194" y="159161"/>
                  </a:lnTo>
                  <a:lnTo>
                    <a:pt x="48880" y="221207"/>
                  </a:lnTo>
                  <a:lnTo>
                    <a:pt x="66647" y="279346"/>
                  </a:lnTo>
                  <a:lnTo>
                    <a:pt x="71337" y="285667"/>
                  </a:lnTo>
                  <a:lnTo>
                    <a:pt x="76804" y="287541"/>
                  </a:lnTo>
                  <a:lnTo>
                    <a:pt x="82788" y="286451"/>
                  </a:lnTo>
                  <a:lnTo>
                    <a:pt x="95676" y="272762"/>
                  </a:lnTo>
                  <a:lnTo>
                    <a:pt x="106864" y="251080"/>
                  </a:lnTo>
                  <a:lnTo>
                    <a:pt x="120224" y="190921"/>
                  </a:lnTo>
                  <a:lnTo>
                    <a:pt x="134709" y="133206"/>
                  </a:lnTo>
                  <a:lnTo>
                    <a:pt x="146048" y="108338"/>
                  </a:lnTo>
                  <a:lnTo>
                    <a:pt x="153518" y="103811"/>
                  </a:lnTo>
                  <a:lnTo>
                    <a:pt x="162006" y="104303"/>
                  </a:lnTo>
                  <a:lnTo>
                    <a:pt x="171175" y="108140"/>
                  </a:lnTo>
                  <a:lnTo>
                    <a:pt x="184482" y="121762"/>
                  </a:lnTo>
                  <a:lnTo>
                    <a:pt x="214803" y="184882"/>
                  </a:lnTo>
                  <a:lnTo>
                    <a:pt x="249270" y="244868"/>
                  </a:lnTo>
                  <a:lnTo>
                    <a:pt x="256257" y="248644"/>
                  </a:lnTo>
                  <a:lnTo>
                    <a:pt x="263255" y="248821"/>
                  </a:lnTo>
                  <a:lnTo>
                    <a:pt x="270259" y="246599"/>
                  </a:lnTo>
                  <a:lnTo>
                    <a:pt x="284282" y="231653"/>
                  </a:lnTo>
                  <a:lnTo>
                    <a:pt x="310961" y="178988"/>
                  </a:lnTo>
                  <a:lnTo>
                    <a:pt x="321294" y="146230"/>
                  </a:lnTo>
                  <a:lnTo>
                    <a:pt x="331302" y="85693"/>
                  </a:lnTo>
                  <a:lnTo>
                    <a:pt x="347626" y="31778"/>
                  </a:lnTo>
                  <a:lnTo>
                    <a:pt x="3579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Freeform 935"/>
            <p:cNvSpPr/>
            <p:nvPr/>
          </p:nvSpPr>
          <p:spPr>
            <a:xfrm>
              <a:off x="7738446" y="20625984"/>
              <a:ext cx="10529" cy="178986"/>
            </a:xfrm>
            <a:custGeom>
              <a:avLst/>
              <a:gdLst/>
              <a:ahLst/>
              <a:cxnLst/>
              <a:rect l="0" t="0" r="0" b="0"/>
              <a:pathLst>
                <a:path w="10529" h="178986">
                  <a:moveTo>
                    <a:pt x="0" y="0"/>
                  </a:moveTo>
                  <a:lnTo>
                    <a:pt x="0" y="52052"/>
                  </a:lnTo>
                  <a:lnTo>
                    <a:pt x="0" y="105110"/>
                  </a:lnTo>
                  <a:lnTo>
                    <a:pt x="5589" y="164263"/>
                  </a:lnTo>
                  <a:lnTo>
                    <a:pt x="8333" y="175171"/>
                  </a:lnTo>
                  <a:lnTo>
                    <a:pt x="10528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Freeform 936"/>
            <p:cNvSpPr/>
            <p:nvPr/>
          </p:nvSpPr>
          <p:spPr>
            <a:xfrm>
              <a:off x="7927959" y="20373301"/>
              <a:ext cx="10492" cy="410613"/>
            </a:xfrm>
            <a:custGeom>
              <a:avLst/>
              <a:gdLst/>
              <a:ahLst/>
              <a:cxnLst/>
              <a:rect l="0" t="0" r="0" b="0"/>
              <a:pathLst>
                <a:path w="10492" h="410613">
                  <a:moveTo>
                    <a:pt x="0" y="0"/>
                  </a:moveTo>
                  <a:lnTo>
                    <a:pt x="7236" y="28725"/>
                  </a:lnTo>
                  <a:lnTo>
                    <a:pt x="9878" y="92112"/>
                  </a:lnTo>
                  <a:lnTo>
                    <a:pt x="10336" y="139207"/>
                  </a:lnTo>
                  <a:lnTo>
                    <a:pt x="10491" y="201933"/>
                  </a:lnTo>
                  <a:lnTo>
                    <a:pt x="3285" y="259384"/>
                  </a:lnTo>
                  <a:lnTo>
                    <a:pt x="649" y="322031"/>
                  </a:lnTo>
                  <a:lnTo>
                    <a:pt x="192" y="371498"/>
                  </a:lnTo>
                  <a:lnTo>
                    <a:pt x="0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Freeform 937"/>
            <p:cNvSpPr/>
            <p:nvPr/>
          </p:nvSpPr>
          <p:spPr>
            <a:xfrm>
              <a:off x="8033244" y="20383829"/>
              <a:ext cx="42114" cy="400085"/>
            </a:xfrm>
            <a:custGeom>
              <a:avLst/>
              <a:gdLst/>
              <a:ahLst/>
              <a:cxnLst/>
              <a:rect l="0" t="0" r="0" b="0"/>
              <a:pathLst>
                <a:path w="42114" h="400085">
                  <a:moveTo>
                    <a:pt x="0" y="0"/>
                  </a:moveTo>
                  <a:lnTo>
                    <a:pt x="11178" y="11179"/>
                  </a:lnTo>
                  <a:lnTo>
                    <a:pt x="23719" y="46076"/>
                  </a:lnTo>
                  <a:lnTo>
                    <a:pt x="30031" y="101865"/>
                  </a:lnTo>
                  <a:lnTo>
                    <a:pt x="31278" y="161064"/>
                  </a:lnTo>
                  <a:lnTo>
                    <a:pt x="31525" y="223149"/>
                  </a:lnTo>
                  <a:lnTo>
                    <a:pt x="30403" y="279302"/>
                  </a:lnTo>
                  <a:lnTo>
                    <a:pt x="26369" y="331640"/>
                  </a:lnTo>
                  <a:lnTo>
                    <a:pt x="33159" y="371225"/>
                  </a:lnTo>
                  <a:lnTo>
                    <a:pt x="42113" y="4000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Freeform 938"/>
            <p:cNvSpPr/>
            <p:nvPr/>
          </p:nvSpPr>
          <p:spPr>
            <a:xfrm>
              <a:off x="8275400" y="20528787"/>
              <a:ext cx="182062" cy="265270"/>
            </a:xfrm>
            <a:custGeom>
              <a:avLst/>
              <a:gdLst/>
              <a:ahLst/>
              <a:cxnLst/>
              <a:rect l="0" t="0" r="0" b="0"/>
              <a:pathLst>
                <a:path w="182062" h="265270">
                  <a:moveTo>
                    <a:pt x="0" y="76141"/>
                  </a:moveTo>
                  <a:lnTo>
                    <a:pt x="57234" y="127135"/>
                  </a:lnTo>
                  <a:lnTo>
                    <a:pt x="69741" y="134702"/>
                  </a:lnTo>
                  <a:lnTo>
                    <a:pt x="92997" y="139993"/>
                  </a:lnTo>
                  <a:lnTo>
                    <a:pt x="104112" y="139765"/>
                  </a:lnTo>
                  <a:lnTo>
                    <a:pt x="125821" y="130155"/>
                  </a:lnTo>
                  <a:lnTo>
                    <a:pt x="154653" y="105012"/>
                  </a:lnTo>
                  <a:lnTo>
                    <a:pt x="169340" y="84294"/>
                  </a:lnTo>
                  <a:lnTo>
                    <a:pt x="179767" y="59487"/>
                  </a:lnTo>
                  <a:lnTo>
                    <a:pt x="182061" y="32863"/>
                  </a:lnTo>
                  <a:lnTo>
                    <a:pt x="181036" y="19213"/>
                  </a:lnTo>
                  <a:lnTo>
                    <a:pt x="175673" y="10113"/>
                  </a:lnTo>
                  <a:lnTo>
                    <a:pt x="167418" y="4045"/>
                  </a:lnTo>
                  <a:lnTo>
                    <a:pt x="157235" y="0"/>
                  </a:lnTo>
                  <a:lnTo>
                    <a:pt x="146937" y="814"/>
                  </a:lnTo>
                  <a:lnTo>
                    <a:pt x="126136" y="11076"/>
                  </a:lnTo>
                  <a:lnTo>
                    <a:pt x="92592" y="39026"/>
                  </a:lnTo>
                  <a:lnTo>
                    <a:pt x="56328" y="87328"/>
                  </a:lnTo>
                  <a:lnTo>
                    <a:pt x="46325" y="135218"/>
                  </a:lnTo>
                  <a:lnTo>
                    <a:pt x="43361" y="193860"/>
                  </a:lnTo>
                  <a:lnTo>
                    <a:pt x="52027" y="225557"/>
                  </a:lnTo>
                  <a:lnTo>
                    <a:pt x="67576" y="249002"/>
                  </a:lnTo>
                  <a:lnTo>
                    <a:pt x="86186" y="263322"/>
                  </a:lnTo>
                  <a:lnTo>
                    <a:pt x="98401" y="265269"/>
                  </a:lnTo>
                  <a:lnTo>
                    <a:pt x="127572" y="261194"/>
                  </a:lnTo>
                  <a:lnTo>
                    <a:pt x="150675" y="248464"/>
                  </a:lnTo>
                  <a:lnTo>
                    <a:pt x="178984" y="223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Freeform 939"/>
            <p:cNvSpPr/>
            <p:nvPr/>
          </p:nvSpPr>
          <p:spPr>
            <a:xfrm>
              <a:off x="8559669" y="20531227"/>
              <a:ext cx="157929" cy="252687"/>
            </a:xfrm>
            <a:custGeom>
              <a:avLst/>
              <a:gdLst/>
              <a:ahLst/>
              <a:cxnLst/>
              <a:rect l="0" t="0" r="0" b="0"/>
              <a:pathLst>
                <a:path w="157929" h="252687">
                  <a:moveTo>
                    <a:pt x="0" y="0"/>
                  </a:moveTo>
                  <a:lnTo>
                    <a:pt x="0" y="44368"/>
                  </a:lnTo>
                  <a:lnTo>
                    <a:pt x="0" y="105434"/>
                  </a:lnTo>
                  <a:lnTo>
                    <a:pt x="0" y="167331"/>
                  </a:lnTo>
                  <a:lnTo>
                    <a:pt x="0" y="210367"/>
                  </a:lnTo>
                  <a:lnTo>
                    <a:pt x="0" y="150969"/>
                  </a:lnTo>
                  <a:lnTo>
                    <a:pt x="5589" y="92696"/>
                  </a:lnTo>
                  <a:lnTo>
                    <a:pt x="20243" y="42154"/>
                  </a:lnTo>
                  <a:lnTo>
                    <a:pt x="35902" y="21466"/>
                  </a:lnTo>
                  <a:lnTo>
                    <a:pt x="44992" y="14311"/>
                  </a:lnTo>
                  <a:lnTo>
                    <a:pt x="55731" y="11880"/>
                  </a:lnTo>
                  <a:lnTo>
                    <a:pt x="80142" y="15420"/>
                  </a:lnTo>
                  <a:lnTo>
                    <a:pt x="103469" y="34149"/>
                  </a:lnTo>
                  <a:lnTo>
                    <a:pt x="130092" y="71342"/>
                  </a:lnTo>
                  <a:lnTo>
                    <a:pt x="145390" y="113945"/>
                  </a:lnTo>
                  <a:lnTo>
                    <a:pt x="154213" y="164784"/>
                  </a:lnTo>
                  <a:lnTo>
                    <a:pt x="157194" y="223883"/>
                  </a:lnTo>
                  <a:lnTo>
                    <a:pt x="157928" y="2526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Freeform 940"/>
            <p:cNvSpPr/>
            <p:nvPr/>
          </p:nvSpPr>
          <p:spPr>
            <a:xfrm>
              <a:off x="8806879" y="20348332"/>
              <a:ext cx="163402" cy="403996"/>
            </a:xfrm>
            <a:custGeom>
              <a:avLst/>
              <a:gdLst/>
              <a:ahLst/>
              <a:cxnLst/>
              <a:rect l="0" t="0" r="0" b="0"/>
              <a:pathLst>
                <a:path w="163402" h="403996">
                  <a:moveTo>
                    <a:pt x="163401" y="24969"/>
                  </a:moveTo>
                  <a:lnTo>
                    <a:pt x="145420" y="9328"/>
                  </a:lnTo>
                  <a:lnTo>
                    <a:pt x="128504" y="1249"/>
                  </a:lnTo>
                  <a:lnTo>
                    <a:pt x="109287" y="0"/>
                  </a:lnTo>
                  <a:lnTo>
                    <a:pt x="99249" y="1303"/>
                  </a:lnTo>
                  <a:lnTo>
                    <a:pt x="62765" y="19905"/>
                  </a:lnTo>
                  <a:lnTo>
                    <a:pt x="33497" y="53234"/>
                  </a:lnTo>
                  <a:lnTo>
                    <a:pt x="15596" y="87157"/>
                  </a:lnTo>
                  <a:lnTo>
                    <a:pt x="6303" y="138464"/>
                  </a:lnTo>
                  <a:lnTo>
                    <a:pt x="0" y="179739"/>
                  </a:lnTo>
                  <a:lnTo>
                    <a:pt x="4047" y="235608"/>
                  </a:lnTo>
                  <a:lnTo>
                    <a:pt x="10780" y="286115"/>
                  </a:lnTo>
                  <a:lnTo>
                    <a:pt x="23376" y="344358"/>
                  </a:lnTo>
                  <a:lnTo>
                    <a:pt x="31316" y="378525"/>
                  </a:lnTo>
                  <a:lnTo>
                    <a:pt x="26531" y="4039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" name="Freeform 941"/>
            <p:cNvSpPr/>
            <p:nvPr/>
          </p:nvSpPr>
          <p:spPr>
            <a:xfrm>
              <a:off x="8749181" y="20529294"/>
              <a:ext cx="329257" cy="212771"/>
            </a:xfrm>
            <a:custGeom>
              <a:avLst/>
              <a:gdLst/>
              <a:ahLst/>
              <a:cxnLst/>
              <a:rect l="0" t="0" r="0" b="0"/>
              <a:pathLst>
                <a:path w="329257" h="212771">
                  <a:moveTo>
                    <a:pt x="0" y="22991"/>
                  </a:moveTo>
                  <a:lnTo>
                    <a:pt x="58618" y="8336"/>
                  </a:lnTo>
                  <a:lnTo>
                    <a:pt x="120027" y="11604"/>
                  </a:lnTo>
                  <a:lnTo>
                    <a:pt x="161776" y="21436"/>
                  </a:lnTo>
                  <a:lnTo>
                    <a:pt x="181475" y="32439"/>
                  </a:lnTo>
                  <a:lnTo>
                    <a:pt x="205720" y="62965"/>
                  </a:lnTo>
                  <a:lnTo>
                    <a:pt x="219231" y="122438"/>
                  </a:lnTo>
                  <a:lnTo>
                    <a:pt x="231952" y="177338"/>
                  </a:lnTo>
                  <a:lnTo>
                    <a:pt x="235354" y="189060"/>
                  </a:lnTo>
                  <a:lnTo>
                    <a:pt x="241131" y="198044"/>
                  </a:lnTo>
                  <a:lnTo>
                    <a:pt x="256908" y="211147"/>
                  </a:lnTo>
                  <a:lnTo>
                    <a:pt x="264859" y="212770"/>
                  </a:lnTo>
                  <a:lnTo>
                    <a:pt x="272499" y="211511"/>
                  </a:lnTo>
                  <a:lnTo>
                    <a:pt x="287228" y="203875"/>
                  </a:lnTo>
                  <a:lnTo>
                    <a:pt x="301572" y="192680"/>
                  </a:lnTo>
                  <a:lnTo>
                    <a:pt x="312626" y="173667"/>
                  </a:lnTo>
                  <a:lnTo>
                    <a:pt x="329256" y="117745"/>
                  </a:lnTo>
                  <a:lnTo>
                    <a:pt x="329055" y="67574"/>
                  </a:lnTo>
                  <a:lnTo>
                    <a:pt x="318213" y="39295"/>
                  </a:lnTo>
                  <a:lnTo>
                    <a:pt x="301695" y="17370"/>
                  </a:lnTo>
                  <a:lnTo>
                    <a:pt x="282656" y="3724"/>
                  </a:lnTo>
                  <a:lnTo>
                    <a:pt x="262495" y="0"/>
                  </a:lnTo>
                  <a:lnTo>
                    <a:pt x="200043" y="124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Freeform 942"/>
            <p:cNvSpPr/>
            <p:nvPr/>
          </p:nvSpPr>
          <p:spPr>
            <a:xfrm>
              <a:off x="9159793" y="20469904"/>
              <a:ext cx="610654" cy="320464"/>
            </a:xfrm>
            <a:custGeom>
              <a:avLst/>
              <a:gdLst/>
              <a:ahLst/>
              <a:cxnLst/>
              <a:rect l="0" t="0" r="0" b="0"/>
              <a:pathLst>
                <a:path w="610654" h="320464">
                  <a:moveTo>
                    <a:pt x="0" y="240308"/>
                  </a:moveTo>
                  <a:lnTo>
                    <a:pt x="11178" y="251487"/>
                  </a:lnTo>
                  <a:lnTo>
                    <a:pt x="14471" y="248931"/>
                  </a:lnTo>
                  <a:lnTo>
                    <a:pt x="18131" y="230493"/>
                  </a:lnTo>
                  <a:lnTo>
                    <a:pt x="15458" y="177231"/>
                  </a:lnTo>
                  <a:lnTo>
                    <a:pt x="25540" y="123864"/>
                  </a:lnTo>
                  <a:lnTo>
                    <a:pt x="40973" y="90903"/>
                  </a:lnTo>
                  <a:lnTo>
                    <a:pt x="71542" y="60730"/>
                  </a:lnTo>
                  <a:lnTo>
                    <a:pt x="100036" y="49361"/>
                  </a:lnTo>
                  <a:lnTo>
                    <a:pt x="148964" y="42962"/>
                  </a:lnTo>
                  <a:lnTo>
                    <a:pt x="200506" y="44186"/>
                  </a:lnTo>
                  <a:lnTo>
                    <a:pt x="259145" y="55079"/>
                  </a:lnTo>
                  <a:lnTo>
                    <a:pt x="293593" y="70652"/>
                  </a:lnTo>
                  <a:lnTo>
                    <a:pt x="309080" y="86528"/>
                  </a:lnTo>
                  <a:lnTo>
                    <a:pt x="314848" y="95673"/>
                  </a:lnTo>
                  <a:lnTo>
                    <a:pt x="322965" y="136492"/>
                  </a:lnTo>
                  <a:lnTo>
                    <a:pt x="328048" y="191942"/>
                  </a:lnTo>
                  <a:lnTo>
                    <a:pt x="337262" y="211403"/>
                  </a:lnTo>
                  <a:lnTo>
                    <a:pt x="346504" y="216359"/>
                  </a:lnTo>
                  <a:lnTo>
                    <a:pt x="372371" y="218745"/>
                  </a:lnTo>
                  <a:lnTo>
                    <a:pt x="397125" y="212787"/>
                  </a:lnTo>
                  <a:lnTo>
                    <a:pt x="427673" y="196278"/>
                  </a:lnTo>
                  <a:lnTo>
                    <a:pt x="480567" y="148951"/>
                  </a:lnTo>
                  <a:lnTo>
                    <a:pt x="496200" y="122383"/>
                  </a:lnTo>
                  <a:lnTo>
                    <a:pt x="510793" y="73558"/>
                  </a:lnTo>
                  <a:lnTo>
                    <a:pt x="513628" y="46484"/>
                  </a:lnTo>
                  <a:lnTo>
                    <a:pt x="505530" y="21974"/>
                  </a:lnTo>
                  <a:lnTo>
                    <a:pt x="498457" y="10523"/>
                  </a:lnTo>
                  <a:lnTo>
                    <a:pt x="486723" y="4060"/>
                  </a:lnTo>
                  <a:lnTo>
                    <a:pt x="454967" y="0"/>
                  </a:lnTo>
                  <a:lnTo>
                    <a:pt x="426816" y="8331"/>
                  </a:lnTo>
                  <a:lnTo>
                    <a:pt x="385737" y="36688"/>
                  </a:lnTo>
                  <a:lnTo>
                    <a:pt x="368016" y="63382"/>
                  </a:lnTo>
                  <a:lnTo>
                    <a:pt x="352718" y="105015"/>
                  </a:lnTo>
                  <a:lnTo>
                    <a:pt x="351602" y="163323"/>
                  </a:lnTo>
                  <a:lnTo>
                    <a:pt x="362301" y="224972"/>
                  </a:lnTo>
                  <a:lnTo>
                    <a:pt x="383429" y="265531"/>
                  </a:lnTo>
                  <a:lnTo>
                    <a:pt x="402040" y="283883"/>
                  </a:lnTo>
                  <a:lnTo>
                    <a:pt x="448173" y="310787"/>
                  </a:lnTo>
                  <a:lnTo>
                    <a:pt x="499730" y="320463"/>
                  </a:lnTo>
                  <a:lnTo>
                    <a:pt x="562053" y="316497"/>
                  </a:lnTo>
                  <a:lnTo>
                    <a:pt x="610653" y="3140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Freeform 943"/>
            <p:cNvSpPr/>
            <p:nvPr/>
          </p:nvSpPr>
          <p:spPr>
            <a:xfrm>
              <a:off x="9304824" y="20376161"/>
              <a:ext cx="233996" cy="428809"/>
            </a:xfrm>
            <a:custGeom>
              <a:avLst/>
              <a:gdLst/>
              <a:ahLst/>
              <a:cxnLst/>
              <a:rect l="0" t="0" r="0" b="0"/>
              <a:pathLst>
                <a:path w="233996" h="428809">
                  <a:moveTo>
                    <a:pt x="181353" y="18197"/>
                  </a:moveTo>
                  <a:lnTo>
                    <a:pt x="186942" y="1431"/>
                  </a:lnTo>
                  <a:lnTo>
                    <a:pt x="183908" y="0"/>
                  </a:lnTo>
                  <a:lnTo>
                    <a:pt x="168061" y="7772"/>
                  </a:lnTo>
                  <a:lnTo>
                    <a:pt x="136569" y="34117"/>
                  </a:lnTo>
                  <a:lnTo>
                    <a:pt x="95156" y="87667"/>
                  </a:lnTo>
                  <a:lnTo>
                    <a:pt x="55676" y="147101"/>
                  </a:lnTo>
                  <a:lnTo>
                    <a:pt x="27239" y="207831"/>
                  </a:lnTo>
                  <a:lnTo>
                    <a:pt x="517" y="269278"/>
                  </a:lnTo>
                  <a:lnTo>
                    <a:pt x="0" y="313170"/>
                  </a:lnTo>
                  <a:lnTo>
                    <a:pt x="7256" y="352040"/>
                  </a:lnTo>
                  <a:lnTo>
                    <a:pt x="22868" y="374802"/>
                  </a:lnTo>
                  <a:lnTo>
                    <a:pt x="44235" y="394277"/>
                  </a:lnTo>
                  <a:lnTo>
                    <a:pt x="65429" y="406832"/>
                  </a:lnTo>
                  <a:lnTo>
                    <a:pt x="113860" y="414888"/>
                  </a:lnTo>
                  <a:lnTo>
                    <a:pt x="176296" y="424845"/>
                  </a:lnTo>
                  <a:lnTo>
                    <a:pt x="233995" y="4288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Freeform 944"/>
            <p:cNvSpPr/>
            <p:nvPr/>
          </p:nvSpPr>
          <p:spPr>
            <a:xfrm>
              <a:off x="4984442" y="21089238"/>
              <a:ext cx="37652" cy="326384"/>
            </a:xfrm>
            <a:custGeom>
              <a:avLst/>
              <a:gdLst/>
              <a:ahLst/>
              <a:cxnLst/>
              <a:rect l="0" t="0" r="0" b="0"/>
              <a:pathLst>
                <a:path w="37652" h="326384">
                  <a:moveTo>
                    <a:pt x="6066" y="0"/>
                  </a:moveTo>
                  <a:lnTo>
                    <a:pt x="0" y="33622"/>
                  </a:lnTo>
                  <a:lnTo>
                    <a:pt x="4521" y="85325"/>
                  </a:lnTo>
                  <a:lnTo>
                    <a:pt x="5760" y="140596"/>
                  </a:lnTo>
                  <a:lnTo>
                    <a:pt x="6005" y="198915"/>
                  </a:lnTo>
                  <a:lnTo>
                    <a:pt x="7218" y="251960"/>
                  </a:lnTo>
                  <a:lnTo>
                    <a:pt x="15636" y="290294"/>
                  </a:lnTo>
                  <a:lnTo>
                    <a:pt x="37651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Freeform 945"/>
            <p:cNvSpPr/>
            <p:nvPr/>
          </p:nvSpPr>
          <p:spPr>
            <a:xfrm>
              <a:off x="5140513" y="21167877"/>
              <a:ext cx="218493" cy="230737"/>
            </a:xfrm>
            <a:custGeom>
              <a:avLst/>
              <a:gdLst/>
              <a:ahLst/>
              <a:cxnLst/>
              <a:rect l="0" t="0" r="0" b="0"/>
              <a:pathLst>
                <a:path w="218493" h="230737">
                  <a:moveTo>
                    <a:pt x="123736" y="5590"/>
                  </a:moveTo>
                  <a:lnTo>
                    <a:pt x="106968" y="0"/>
                  </a:lnTo>
                  <a:lnTo>
                    <a:pt x="99689" y="693"/>
                  </a:lnTo>
                  <a:lnTo>
                    <a:pt x="85363" y="7703"/>
                  </a:lnTo>
                  <a:lnTo>
                    <a:pt x="58554" y="30393"/>
                  </a:lnTo>
                  <a:lnTo>
                    <a:pt x="39562" y="59340"/>
                  </a:lnTo>
                  <a:lnTo>
                    <a:pt x="15429" y="115036"/>
                  </a:lnTo>
                  <a:lnTo>
                    <a:pt x="3258" y="153442"/>
                  </a:lnTo>
                  <a:lnTo>
                    <a:pt x="0" y="184386"/>
                  </a:lnTo>
                  <a:lnTo>
                    <a:pt x="4791" y="211396"/>
                  </a:lnTo>
                  <a:lnTo>
                    <a:pt x="9344" y="223512"/>
                  </a:lnTo>
                  <a:lnTo>
                    <a:pt x="15889" y="229250"/>
                  </a:lnTo>
                  <a:lnTo>
                    <a:pt x="23762" y="230736"/>
                  </a:lnTo>
                  <a:lnTo>
                    <a:pt x="32520" y="229386"/>
                  </a:lnTo>
                  <a:lnTo>
                    <a:pt x="51610" y="215408"/>
                  </a:lnTo>
                  <a:lnTo>
                    <a:pt x="93311" y="163419"/>
                  </a:lnTo>
                  <a:lnTo>
                    <a:pt x="120882" y="100338"/>
                  </a:lnTo>
                  <a:lnTo>
                    <a:pt x="148451" y="38128"/>
                  </a:lnTo>
                  <a:lnTo>
                    <a:pt x="147199" y="46177"/>
                  </a:lnTo>
                  <a:lnTo>
                    <a:pt x="135939" y="106725"/>
                  </a:lnTo>
                  <a:lnTo>
                    <a:pt x="135765" y="166639"/>
                  </a:lnTo>
                  <a:lnTo>
                    <a:pt x="140001" y="191811"/>
                  </a:lnTo>
                  <a:lnTo>
                    <a:pt x="145107" y="196417"/>
                  </a:lnTo>
                  <a:lnTo>
                    <a:pt x="152022" y="195980"/>
                  </a:lnTo>
                  <a:lnTo>
                    <a:pt x="175401" y="181714"/>
                  </a:lnTo>
                  <a:lnTo>
                    <a:pt x="189982" y="166926"/>
                  </a:lnTo>
                  <a:lnTo>
                    <a:pt x="218492" y="1214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Freeform 946"/>
            <p:cNvSpPr/>
            <p:nvPr/>
          </p:nvSpPr>
          <p:spPr>
            <a:xfrm>
              <a:off x="5424372" y="21162938"/>
              <a:ext cx="268650" cy="218842"/>
            </a:xfrm>
            <a:custGeom>
              <a:avLst/>
              <a:gdLst/>
              <a:ahLst/>
              <a:cxnLst/>
              <a:rect l="0" t="0" r="0" b="0"/>
              <a:pathLst>
                <a:path w="268650" h="218842">
                  <a:moveTo>
                    <a:pt x="8333" y="10529"/>
                  </a:moveTo>
                  <a:lnTo>
                    <a:pt x="0" y="65700"/>
                  </a:lnTo>
                  <a:lnTo>
                    <a:pt x="1574" y="127091"/>
                  </a:lnTo>
                  <a:lnTo>
                    <a:pt x="9450" y="183495"/>
                  </a:lnTo>
                  <a:lnTo>
                    <a:pt x="12587" y="199539"/>
                  </a:lnTo>
                  <a:lnTo>
                    <a:pt x="18188" y="206725"/>
                  </a:lnTo>
                  <a:lnTo>
                    <a:pt x="25431" y="208007"/>
                  </a:lnTo>
                  <a:lnTo>
                    <a:pt x="33770" y="205352"/>
                  </a:lnTo>
                  <a:lnTo>
                    <a:pt x="49274" y="186804"/>
                  </a:lnTo>
                  <a:lnTo>
                    <a:pt x="78152" y="125031"/>
                  </a:lnTo>
                  <a:lnTo>
                    <a:pt x="100590" y="67765"/>
                  </a:lnTo>
                  <a:lnTo>
                    <a:pt x="104932" y="55705"/>
                  </a:lnTo>
                  <a:lnTo>
                    <a:pt x="108997" y="53514"/>
                  </a:lnTo>
                  <a:lnTo>
                    <a:pt x="112877" y="57902"/>
                  </a:lnTo>
                  <a:lnTo>
                    <a:pt x="131068" y="109486"/>
                  </a:lnTo>
                  <a:lnTo>
                    <a:pt x="142835" y="159953"/>
                  </a:lnTo>
                  <a:lnTo>
                    <a:pt x="154289" y="190804"/>
                  </a:lnTo>
                  <a:lnTo>
                    <a:pt x="173418" y="210754"/>
                  </a:lnTo>
                  <a:lnTo>
                    <a:pt x="185070" y="217712"/>
                  </a:lnTo>
                  <a:lnTo>
                    <a:pt x="196348" y="218841"/>
                  </a:lnTo>
                  <a:lnTo>
                    <a:pt x="218237" y="210737"/>
                  </a:lnTo>
                  <a:lnTo>
                    <a:pt x="236544" y="189197"/>
                  </a:lnTo>
                  <a:lnTo>
                    <a:pt x="261772" y="138887"/>
                  </a:lnTo>
                  <a:lnTo>
                    <a:pt x="268649" y="94706"/>
                  </a:lnTo>
                  <a:lnTo>
                    <a:pt x="265098" y="50158"/>
                  </a:lnTo>
                  <a:lnTo>
                    <a:pt x="256592" y="27751"/>
                  </a:lnTo>
                  <a:lnTo>
                    <a:pt x="246182" y="12334"/>
                  </a:lnTo>
                  <a:lnTo>
                    <a:pt x="22943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Freeform 947"/>
            <p:cNvSpPr/>
            <p:nvPr/>
          </p:nvSpPr>
          <p:spPr>
            <a:xfrm>
              <a:off x="5826892" y="21089238"/>
              <a:ext cx="163170" cy="294800"/>
            </a:xfrm>
            <a:custGeom>
              <a:avLst/>
              <a:gdLst/>
              <a:ahLst/>
              <a:cxnLst/>
              <a:rect l="0" t="0" r="0" b="0"/>
              <a:pathLst>
                <a:path w="163170" h="294800">
                  <a:moveTo>
                    <a:pt x="69067" y="0"/>
                  </a:moveTo>
                  <a:lnTo>
                    <a:pt x="34169" y="58618"/>
                  </a:lnTo>
                  <a:lnTo>
                    <a:pt x="4914" y="93409"/>
                  </a:lnTo>
                  <a:lnTo>
                    <a:pt x="562" y="103217"/>
                  </a:lnTo>
                  <a:lnTo>
                    <a:pt x="0" y="112096"/>
                  </a:lnTo>
                  <a:lnTo>
                    <a:pt x="1966" y="120354"/>
                  </a:lnTo>
                  <a:lnTo>
                    <a:pt x="7955" y="124690"/>
                  </a:lnTo>
                  <a:lnTo>
                    <a:pt x="57429" y="126365"/>
                  </a:lnTo>
                  <a:lnTo>
                    <a:pt x="91970" y="128692"/>
                  </a:lnTo>
                  <a:lnTo>
                    <a:pt x="135385" y="143156"/>
                  </a:lnTo>
                  <a:lnTo>
                    <a:pt x="155473" y="155651"/>
                  </a:lnTo>
                  <a:lnTo>
                    <a:pt x="160596" y="164600"/>
                  </a:lnTo>
                  <a:lnTo>
                    <a:pt x="163169" y="187018"/>
                  </a:lnTo>
                  <a:lnTo>
                    <a:pt x="158040" y="220361"/>
                  </a:lnTo>
                  <a:lnTo>
                    <a:pt x="143523" y="246877"/>
                  </a:lnTo>
                  <a:lnTo>
                    <a:pt x="107698" y="283967"/>
                  </a:lnTo>
                  <a:lnTo>
                    <a:pt x="98331" y="291088"/>
                  </a:lnTo>
                  <a:lnTo>
                    <a:pt x="88576" y="294665"/>
                  </a:lnTo>
                  <a:lnTo>
                    <a:pt x="48010" y="294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Freeform 948"/>
            <p:cNvSpPr/>
            <p:nvPr/>
          </p:nvSpPr>
          <p:spPr>
            <a:xfrm>
              <a:off x="6117057" y="21226109"/>
              <a:ext cx="157929" cy="8334"/>
            </a:xfrm>
            <a:custGeom>
              <a:avLst/>
              <a:gdLst/>
              <a:ahLst/>
              <a:cxnLst/>
              <a:rect l="0" t="0" r="0" b="0"/>
              <a:pathLst>
                <a:path w="157929" h="8334">
                  <a:moveTo>
                    <a:pt x="0" y="0"/>
                  </a:moveTo>
                  <a:lnTo>
                    <a:pt x="48931" y="8333"/>
                  </a:lnTo>
                  <a:lnTo>
                    <a:pt x="108061" y="4507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Freeform 949"/>
            <p:cNvSpPr/>
            <p:nvPr/>
          </p:nvSpPr>
          <p:spPr>
            <a:xfrm>
              <a:off x="6217620" y="21110296"/>
              <a:ext cx="36309" cy="231627"/>
            </a:xfrm>
            <a:custGeom>
              <a:avLst/>
              <a:gdLst/>
              <a:ahLst/>
              <a:cxnLst/>
              <a:rect l="0" t="0" r="0" b="0"/>
              <a:pathLst>
                <a:path w="36309" h="231627">
                  <a:moveTo>
                    <a:pt x="25779" y="0"/>
                  </a:moveTo>
                  <a:lnTo>
                    <a:pt x="14601" y="11178"/>
                  </a:lnTo>
                  <a:lnTo>
                    <a:pt x="9112" y="32263"/>
                  </a:lnTo>
                  <a:lnTo>
                    <a:pt x="0" y="93459"/>
                  </a:lnTo>
                  <a:lnTo>
                    <a:pt x="2576" y="147402"/>
                  </a:lnTo>
                  <a:lnTo>
                    <a:pt x="6426" y="191594"/>
                  </a:lnTo>
                  <a:lnTo>
                    <a:pt x="15618" y="212274"/>
                  </a:lnTo>
                  <a:lnTo>
                    <a:pt x="24382" y="223027"/>
                  </a:lnTo>
                  <a:lnTo>
                    <a:pt x="36308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Freeform 950"/>
            <p:cNvSpPr/>
            <p:nvPr/>
          </p:nvSpPr>
          <p:spPr>
            <a:xfrm>
              <a:off x="6685596" y="20973425"/>
              <a:ext cx="31586" cy="400084"/>
            </a:xfrm>
            <a:custGeom>
              <a:avLst/>
              <a:gdLst/>
              <a:ahLst/>
              <a:cxnLst/>
              <a:rect l="0" t="0" r="0" b="0"/>
              <a:pathLst>
                <a:path w="31586" h="400084">
                  <a:moveTo>
                    <a:pt x="31585" y="0"/>
                  </a:moveTo>
                  <a:lnTo>
                    <a:pt x="31585" y="58617"/>
                  </a:lnTo>
                  <a:lnTo>
                    <a:pt x="31585" y="120027"/>
                  </a:lnTo>
                  <a:lnTo>
                    <a:pt x="31585" y="181550"/>
                  </a:lnTo>
                  <a:lnTo>
                    <a:pt x="31585" y="232388"/>
                  </a:lnTo>
                  <a:lnTo>
                    <a:pt x="28466" y="281375"/>
                  </a:lnTo>
                  <a:lnTo>
                    <a:pt x="23253" y="331764"/>
                  </a:lnTo>
                  <a:lnTo>
                    <a:pt x="19693" y="365040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Freeform 951"/>
            <p:cNvSpPr/>
            <p:nvPr/>
          </p:nvSpPr>
          <p:spPr>
            <a:xfrm>
              <a:off x="6569783" y="21205053"/>
              <a:ext cx="115814" cy="178985"/>
            </a:xfrm>
            <a:custGeom>
              <a:avLst/>
              <a:gdLst/>
              <a:ahLst/>
              <a:cxnLst/>
              <a:rect l="0" t="0" r="0" b="0"/>
              <a:pathLst>
                <a:path w="115814" h="178985">
                  <a:moveTo>
                    <a:pt x="0" y="0"/>
                  </a:moveTo>
                  <a:lnTo>
                    <a:pt x="0" y="22357"/>
                  </a:lnTo>
                  <a:lnTo>
                    <a:pt x="16768" y="64205"/>
                  </a:lnTo>
                  <a:lnTo>
                    <a:pt x="53875" y="120003"/>
                  </a:lnTo>
                  <a:lnTo>
                    <a:pt x="115813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Freeform 952"/>
            <p:cNvSpPr/>
            <p:nvPr/>
          </p:nvSpPr>
          <p:spPr>
            <a:xfrm>
              <a:off x="6706653" y="21205053"/>
              <a:ext cx="126343" cy="231627"/>
            </a:xfrm>
            <a:custGeom>
              <a:avLst/>
              <a:gdLst/>
              <a:ahLst/>
              <a:cxnLst/>
              <a:rect l="0" t="0" r="0" b="0"/>
              <a:pathLst>
                <a:path w="126343" h="231627">
                  <a:moveTo>
                    <a:pt x="126342" y="0"/>
                  </a:moveTo>
                  <a:lnTo>
                    <a:pt x="115164" y="11178"/>
                  </a:lnTo>
                  <a:lnTo>
                    <a:pt x="83681" y="70779"/>
                  </a:lnTo>
                  <a:lnTo>
                    <a:pt x="50231" y="125957"/>
                  </a:lnTo>
                  <a:lnTo>
                    <a:pt x="23094" y="178933"/>
                  </a:lnTo>
                  <a:lnTo>
                    <a:pt x="0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Freeform 953"/>
            <p:cNvSpPr/>
            <p:nvPr/>
          </p:nvSpPr>
          <p:spPr>
            <a:xfrm>
              <a:off x="7180435" y="21069415"/>
              <a:ext cx="410958" cy="283830"/>
            </a:xfrm>
            <a:custGeom>
              <a:avLst/>
              <a:gdLst/>
              <a:ahLst/>
              <a:cxnLst/>
              <a:rect l="0" t="0" r="0" b="0"/>
              <a:pathLst>
                <a:path w="410958" h="283830">
                  <a:moveTo>
                    <a:pt x="0" y="82995"/>
                  </a:moveTo>
                  <a:lnTo>
                    <a:pt x="7236" y="111720"/>
                  </a:lnTo>
                  <a:lnTo>
                    <a:pt x="10724" y="160915"/>
                  </a:lnTo>
                  <a:lnTo>
                    <a:pt x="15551" y="224296"/>
                  </a:lnTo>
                  <a:lnTo>
                    <a:pt x="13876" y="236857"/>
                  </a:lnTo>
                  <a:lnTo>
                    <a:pt x="11591" y="241721"/>
                  </a:lnTo>
                  <a:lnTo>
                    <a:pt x="8897" y="241455"/>
                  </a:lnTo>
                  <a:lnTo>
                    <a:pt x="5932" y="237768"/>
                  </a:lnTo>
                  <a:lnTo>
                    <a:pt x="5756" y="221192"/>
                  </a:lnTo>
                  <a:lnTo>
                    <a:pt x="20764" y="161246"/>
                  </a:lnTo>
                  <a:lnTo>
                    <a:pt x="40194" y="107030"/>
                  </a:lnTo>
                  <a:lnTo>
                    <a:pt x="56468" y="84319"/>
                  </a:lnTo>
                  <a:lnTo>
                    <a:pt x="96540" y="57390"/>
                  </a:lnTo>
                  <a:lnTo>
                    <a:pt x="125576" y="51338"/>
                  </a:lnTo>
                  <a:lnTo>
                    <a:pt x="151738" y="53717"/>
                  </a:lnTo>
                  <a:lnTo>
                    <a:pt x="209936" y="80088"/>
                  </a:lnTo>
                  <a:lnTo>
                    <a:pt x="265405" y="116110"/>
                  </a:lnTo>
                  <a:lnTo>
                    <a:pt x="290314" y="121110"/>
                  </a:lnTo>
                  <a:lnTo>
                    <a:pt x="313863" y="117093"/>
                  </a:lnTo>
                  <a:lnTo>
                    <a:pt x="363165" y="95450"/>
                  </a:lnTo>
                  <a:lnTo>
                    <a:pt x="392914" y="69916"/>
                  </a:lnTo>
                  <a:lnTo>
                    <a:pt x="410957" y="40124"/>
                  </a:lnTo>
                  <a:lnTo>
                    <a:pt x="410842" y="29849"/>
                  </a:lnTo>
                  <a:lnTo>
                    <a:pt x="401356" y="9070"/>
                  </a:lnTo>
                  <a:lnTo>
                    <a:pt x="393913" y="3296"/>
                  </a:lnTo>
                  <a:lnTo>
                    <a:pt x="385441" y="617"/>
                  </a:lnTo>
                  <a:lnTo>
                    <a:pt x="376284" y="0"/>
                  </a:lnTo>
                  <a:lnTo>
                    <a:pt x="356751" y="5554"/>
                  </a:lnTo>
                  <a:lnTo>
                    <a:pt x="329142" y="21836"/>
                  </a:lnTo>
                  <a:lnTo>
                    <a:pt x="306144" y="44597"/>
                  </a:lnTo>
                  <a:lnTo>
                    <a:pt x="287632" y="73567"/>
                  </a:lnTo>
                  <a:lnTo>
                    <a:pt x="261099" y="129934"/>
                  </a:lnTo>
                  <a:lnTo>
                    <a:pt x="256348" y="188019"/>
                  </a:lnTo>
                  <a:lnTo>
                    <a:pt x="262999" y="239805"/>
                  </a:lnTo>
                  <a:lnTo>
                    <a:pt x="273256" y="262263"/>
                  </a:lnTo>
                  <a:lnTo>
                    <a:pt x="288734" y="276922"/>
                  </a:lnTo>
                  <a:lnTo>
                    <a:pt x="297774" y="282471"/>
                  </a:lnTo>
                  <a:lnTo>
                    <a:pt x="307311" y="283829"/>
                  </a:lnTo>
                  <a:lnTo>
                    <a:pt x="327266" y="279099"/>
                  </a:lnTo>
                  <a:lnTo>
                    <a:pt x="352642" y="263283"/>
                  </a:lnTo>
                  <a:lnTo>
                    <a:pt x="400084" y="2198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Freeform 954"/>
            <p:cNvSpPr/>
            <p:nvPr/>
          </p:nvSpPr>
          <p:spPr>
            <a:xfrm>
              <a:off x="7717389" y="20952368"/>
              <a:ext cx="165558" cy="339095"/>
            </a:xfrm>
            <a:custGeom>
              <a:avLst/>
              <a:gdLst/>
              <a:ahLst/>
              <a:cxnLst/>
              <a:rect l="0" t="0" r="0" b="0"/>
              <a:pathLst>
                <a:path w="165558" h="339095">
                  <a:moveTo>
                    <a:pt x="0" y="0"/>
                  </a:moveTo>
                  <a:lnTo>
                    <a:pt x="0" y="55170"/>
                  </a:lnTo>
                  <a:lnTo>
                    <a:pt x="0" y="97049"/>
                  </a:lnTo>
                  <a:lnTo>
                    <a:pt x="0" y="142958"/>
                  </a:lnTo>
                  <a:lnTo>
                    <a:pt x="0" y="190659"/>
                  </a:lnTo>
                  <a:lnTo>
                    <a:pt x="0" y="236816"/>
                  </a:lnTo>
                  <a:lnTo>
                    <a:pt x="1169" y="293346"/>
                  </a:lnTo>
                  <a:lnTo>
                    <a:pt x="6066" y="322834"/>
                  </a:lnTo>
                  <a:lnTo>
                    <a:pt x="4664" y="275249"/>
                  </a:lnTo>
                  <a:lnTo>
                    <a:pt x="14960" y="215028"/>
                  </a:lnTo>
                  <a:lnTo>
                    <a:pt x="36663" y="163270"/>
                  </a:lnTo>
                  <a:lnTo>
                    <a:pt x="49830" y="144315"/>
                  </a:lnTo>
                  <a:lnTo>
                    <a:pt x="58956" y="138324"/>
                  </a:lnTo>
                  <a:lnTo>
                    <a:pt x="81575" y="131668"/>
                  </a:lnTo>
                  <a:lnTo>
                    <a:pt x="92988" y="133402"/>
                  </a:lnTo>
                  <a:lnTo>
                    <a:pt x="124648" y="151442"/>
                  </a:lnTo>
                  <a:lnTo>
                    <a:pt x="141576" y="165183"/>
                  </a:lnTo>
                  <a:lnTo>
                    <a:pt x="153780" y="185328"/>
                  </a:lnTo>
                  <a:lnTo>
                    <a:pt x="161933" y="209880"/>
                  </a:lnTo>
                  <a:lnTo>
                    <a:pt x="165557" y="236390"/>
                  </a:lnTo>
                  <a:lnTo>
                    <a:pt x="157809" y="263770"/>
                  </a:lnTo>
                  <a:lnTo>
                    <a:pt x="141497" y="290366"/>
                  </a:lnTo>
                  <a:lnTo>
                    <a:pt x="106006" y="322730"/>
                  </a:lnTo>
                  <a:lnTo>
                    <a:pt x="79479" y="335678"/>
                  </a:lnTo>
                  <a:lnTo>
                    <a:pt x="55212" y="339094"/>
                  </a:lnTo>
                  <a:lnTo>
                    <a:pt x="33898" y="335542"/>
                  </a:lnTo>
                  <a:lnTo>
                    <a:pt x="16625" y="326164"/>
                  </a:lnTo>
                  <a:lnTo>
                    <a:pt x="7389" y="317317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Freeform 955"/>
            <p:cNvSpPr/>
            <p:nvPr/>
          </p:nvSpPr>
          <p:spPr>
            <a:xfrm>
              <a:off x="7927959" y="21094863"/>
              <a:ext cx="136871" cy="202523"/>
            </a:xfrm>
            <a:custGeom>
              <a:avLst/>
              <a:gdLst/>
              <a:ahLst/>
              <a:cxnLst/>
              <a:rect l="0" t="0" r="0" b="0"/>
              <a:pathLst>
                <a:path w="136871" h="202523">
                  <a:moveTo>
                    <a:pt x="0" y="131246"/>
                  </a:moveTo>
                  <a:lnTo>
                    <a:pt x="22357" y="131246"/>
                  </a:lnTo>
                  <a:lnTo>
                    <a:pt x="53027" y="120068"/>
                  </a:lnTo>
                  <a:lnTo>
                    <a:pt x="78753" y="101938"/>
                  </a:lnTo>
                  <a:lnTo>
                    <a:pt x="101194" y="76159"/>
                  </a:lnTo>
                  <a:lnTo>
                    <a:pt x="106196" y="53341"/>
                  </a:lnTo>
                  <a:lnTo>
                    <a:pt x="103350" y="28772"/>
                  </a:lnTo>
                  <a:lnTo>
                    <a:pt x="94287" y="6153"/>
                  </a:lnTo>
                  <a:lnTo>
                    <a:pt x="87424" y="1057"/>
                  </a:lnTo>
                  <a:lnTo>
                    <a:pt x="79339" y="0"/>
                  </a:lnTo>
                  <a:lnTo>
                    <a:pt x="70440" y="1634"/>
                  </a:lnTo>
                  <a:lnTo>
                    <a:pt x="54313" y="15929"/>
                  </a:lnTo>
                  <a:lnTo>
                    <a:pt x="30485" y="57646"/>
                  </a:lnTo>
                  <a:lnTo>
                    <a:pt x="23850" y="100339"/>
                  </a:lnTo>
                  <a:lnTo>
                    <a:pt x="27474" y="150036"/>
                  </a:lnTo>
                  <a:lnTo>
                    <a:pt x="41545" y="190625"/>
                  </a:lnTo>
                  <a:lnTo>
                    <a:pt x="48754" y="197738"/>
                  </a:lnTo>
                  <a:lnTo>
                    <a:pt x="57069" y="201310"/>
                  </a:lnTo>
                  <a:lnTo>
                    <a:pt x="66122" y="202522"/>
                  </a:lnTo>
                  <a:lnTo>
                    <a:pt x="85539" y="197630"/>
                  </a:lnTo>
                  <a:lnTo>
                    <a:pt x="113083" y="181720"/>
                  </a:lnTo>
                  <a:lnTo>
                    <a:pt x="136870" y="1628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Freeform 956"/>
            <p:cNvSpPr/>
            <p:nvPr/>
          </p:nvSpPr>
          <p:spPr>
            <a:xfrm>
              <a:off x="8222757" y="20941840"/>
              <a:ext cx="10529" cy="347441"/>
            </a:xfrm>
            <a:custGeom>
              <a:avLst/>
              <a:gdLst/>
              <a:ahLst/>
              <a:cxnLst/>
              <a:rect l="0" t="0" r="0" b="0"/>
              <a:pathLst>
                <a:path w="10529" h="347441">
                  <a:moveTo>
                    <a:pt x="0" y="0"/>
                  </a:moveTo>
                  <a:lnTo>
                    <a:pt x="0" y="54144"/>
                  </a:lnTo>
                  <a:lnTo>
                    <a:pt x="0" y="104559"/>
                  </a:lnTo>
                  <a:lnTo>
                    <a:pt x="0" y="162002"/>
                  </a:lnTo>
                  <a:lnTo>
                    <a:pt x="0" y="223332"/>
                  </a:lnTo>
                  <a:lnTo>
                    <a:pt x="0" y="280506"/>
                  </a:lnTo>
                  <a:lnTo>
                    <a:pt x="1170" y="319289"/>
                  </a:lnTo>
                  <a:lnTo>
                    <a:pt x="10528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Freeform 957"/>
            <p:cNvSpPr/>
            <p:nvPr/>
          </p:nvSpPr>
          <p:spPr>
            <a:xfrm>
              <a:off x="8370156" y="20931312"/>
              <a:ext cx="21058" cy="357969"/>
            </a:xfrm>
            <a:custGeom>
              <a:avLst/>
              <a:gdLst/>
              <a:ahLst/>
              <a:cxnLst/>
              <a:rect l="0" t="0" r="0" b="0"/>
              <a:pathLst>
                <a:path w="21058" h="357969">
                  <a:moveTo>
                    <a:pt x="0" y="0"/>
                  </a:moveTo>
                  <a:lnTo>
                    <a:pt x="0" y="58616"/>
                  </a:lnTo>
                  <a:lnTo>
                    <a:pt x="0" y="115763"/>
                  </a:lnTo>
                  <a:lnTo>
                    <a:pt x="0" y="173380"/>
                  </a:lnTo>
                  <a:lnTo>
                    <a:pt x="0" y="215878"/>
                  </a:lnTo>
                  <a:lnTo>
                    <a:pt x="1169" y="259722"/>
                  </a:lnTo>
                  <a:lnTo>
                    <a:pt x="8405" y="313780"/>
                  </a:lnTo>
                  <a:lnTo>
                    <a:pt x="21057" y="3579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Freeform 958"/>
            <p:cNvSpPr/>
            <p:nvPr/>
          </p:nvSpPr>
          <p:spPr>
            <a:xfrm>
              <a:off x="8570197" y="21057653"/>
              <a:ext cx="21058" cy="210571"/>
            </a:xfrm>
            <a:custGeom>
              <a:avLst/>
              <a:gdLst/>
              <a:ahLst/>
              <a:cxnLst/>
              <a:rect l="0" t="0" r="0" b="0"/>
              <a:pathLst>
                <a:path w="21058" h="210571">
                  <a:moveTo>
                    <a:pt x="0" y="0"/>
                  </a:moveTo>
                  <a:lnTo>
                    <a:pt x="8334" y="48930"/>
                  </a:lnTo>
                  <a:lnTo>
                    <a:pt x="12997" y="103015"/>
                  </a:lnTo>
                  <a:lnTo>
                    <a:pt x="18669" y="161545"/>
                  </a:lnTo>
                  <a:lnTo>
                    <a:pt x="21057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Freeform 959"/>
            <p:cNvSpPr/>
            <p:nvPr/>
          </p:nvSpPr>
          <p:spPr>
            <a:xfrm>
              <a:off x="8696539" y="21034380"/>
              <a:ext cx="160623" cy="220378"/>
            </a:xfrm>
            <a:custGeom>
              <a:avLst/>
              <a:gdLst/>
              <a:ahLst/>
              <a:cxnLst/>
              <a:rect l="0" t="0" r="0" b="0"/>
              <a:pathLst>
                <a:path w="160623" h="220378">
                  <a:moveTo>
                    <a:pt x="52642" y="44330"/>
                  </a:moveTo>
                  <a:lnTo>
                    <a:pt x="59878" y="73057"/>
                  </a:lnTo>
                  <a:lnTo>
                    <a:pt x="63366" y="123422"/>
                  </a:lnTo>
                  <a:lnTo>
                    <a:pt x="71287" y="179288"/>
                  </a:lnTo>
                  <a:lnTo>
                    <a:pt x="77697" y="207257"/>
                  </a:lnTo>
                  <a:lnTo>
                    <a:pt x="84553" y="214949"/>
                  </a:lnTo>
                  <a:lnTo>
                    <a:pt x="93804" y="218907"/>
                  </a:lnTo>
                  <a:lnTo>
                    <a:pt x="104649" y="220377"/>
                  </a:lnTo>
                  <a:lnTo>
                    <a:pt x="114220" y="217847"/>
                  </a:lnTo>
                  <a:lnTo>
                    <a:pt x="131093" y="205677"/>
                  </a:lnTo>
                  <a:lnTo>
                    <a:pt x="148157" y="179094"/>
                  </a:lnTo>
                  <a:lnTo>
                    <a:pt x="160622" y="137813"/>
                  </a:lnTo>
                  <a:lnTo>
                    <a:pt x="160546" y="99716"/>
                  </a:lnTo>
                  <a:lnTo>
                    <a:pt x="153114" y="60610"/>
                  </a:lnTo>
                  <a:lnTo>
                    <a:pt x="132325" y="24976"/>
                  </a:lnTo>
                  <a:lnTo>
                    <a:pt x="110674" y="9213"/>
                  </a:lnTo>
                  <a:lnTo>
                    <a:pt x="98349" y="3370"/>
                  </a:lnTo>
                  <a:lnTo>
                    <a:pt x="72176" y="0"/>
                  </a:lnTo>
                  <a:lnTo>
                    <a:pt x="47286" y="3570"/>
                  </a:lnTo>
                  <a:lnTo>
                    <a:pt x="0" y="232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Freeform 960"/>
            <p:cNvSpPr/>
            <p:nvPr/>
          </p:nvSpPr>
          <p:spPr>
            <a:xfrm>
              <a:off x="8970280" y="21036925"/>
              <a:ext cx="242156" cy="220771"/>
            </a:xfrm>
            <a:custGeom>
              <a:avLst/>
              <a:gdLst/>
              <a:ahLst/>
              <a:cxnLst/>
              <a:rect l="0" t="0" r="0" b="0"/>
              <a:pathLst>
                <a:path w="242156" h="220771">
                  <a:moveTo>
                    <a:pt x="0" y="104957"/>
                  </a:moveTo>
                  <a:lnTo>
                    <a:pt x="3120" y="147649"/>
                  </a:lnTo>
                  <a:lnTo>
                    <a:pt x="5589" y="157984"/>
                  </a:lnTo>
                  <a:lnTo>
                    <a:pt x="8405" y="160195"/>
                  </a:lnTo>
                  <a:lnTo>
                    <a:pt x="11453" y="156991"/>
                  </a:lnTo>
                  <a:lnTo>
                    <a:pt x="36604" y="99546"/>
                  </a:lnTo>
                  <a:lnTo>
                    <a:pt x="75978" y="36871"/>
                  </a:lnTo>
                  <a:lnTo>
                    <a:pt x="105961" y="6924"/>
                  </a:lnTo>
                  <a:lnTo>
                    <a:pt x="117434" y="2166"/>
                  </a:lnTo>
                  <a:lnTo>
                    <a:pt x="142660" y="0"/>
                  </a:lnTo>
                  <a:lnTo>
                    <a:pt x="163231" y="6056"/>
                  </a:lnTo>
                  <a:lnTo>
                    <a:pt x="195500" y="29008"/>
                  </a:lnTo>
                  <a:lnTo>
                    <a:pt x="211694" y="54767"/>
                  </a:lnTo>
                  <a:lnTo>
                    <a:pt x="234927" y="115700"/>
                  </a:lnTo>
                  <a:lnTo>
                    <a:pt x="240728" y="172112"/>
                  </a:lnTo>
                  <a:lnTo>
                    <a:pt x="242155" y="220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Freeform 961"/>
            <p:cNvSpPr/>
            <p:nvPr/>
          </p:nvSpPr>
          <p:spPr>
            <a:xfrm>
              <a:off x="8675482" y="20868140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255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787400"/>
            <a:ext cx="5232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Rise of Political Parties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442613" y="1556309"/>
            <a:ext cx="221098" cy="5832789"/>
          </a:xfrm>
          <a:custGeom>
            <a:avLst/>
            <a:gdLst/>
            <a:ahLst/>
            <a:cxnLst/>
            <a:rect l="0" t="0" r="0" b="0"/>
            <a:pathLst>
              <a:path w="221098" h="5832789">
                <a:moveTo>
                  <a:pt x="73698" y="0"/>
                </a:moveTo>
                <a:lnTo>
                  <a:pt x="73698" y="48931"/>
                </a:lnTo>
                <a:lnTo>
                  <a:pt x="68109" y="102472"/>
                </a:lnTo>
                <a:lnTo>
                  <a:pt x="55486" y="163796"/>
                </a:lnTo>
                <a:lnTo>
                  <a:pt x="50364" y="218548"/>
                </a:lnTo>
                <a:lnTo>
                  <a:pt x="44557" y="277275"/>
                </a:lnTo>
                <a:lnTo>
                  <a:pt x="42596" y="339040"/>
                </a:lnTo>
                <a:lnTo>
                  <a:pt x="42256" y="387716"/>
                </a:lnTo>
                <a:lnTo>
                  <a:pt x="42141" y="449329"/>
                </a:lnTo>
                <a:lnTo>
                  <a:pt x="42121" y="499423"/>
                </a:lnTo>
                <a:lnTo>
                  <a:pt x="42115" y="552480"/>
                </a:lnTo>
                <a:lnTo>
                  <a:pt x="42113" y="612134"/>
                </a:lnTo>
                <a:lnTo>
                  <a:pt x="40943" y="674263"/>
                </a:lnTo>
                <a:lnTo>
                  <a:pt x="36523" y="716133"/>
                </a:lnTo>
                <a:lnTo>
                  <a:pt x="33779" y="761258"/>
                </a:lnTo>
                <a:lnTo>
                  <a:pt x="31390" y="808610"/>
                </a:lnTo>
                <a:lnTo>
                  <a:pt x="26428" y="856952"/>
                </a:lnTo>
                <a:lnTo>
                  <a:pt x="23443" y="905733"/>
                </a:lnTo>
                <a:lnTo>
                  <a:pt x="20947" y="955879"/>
                </a:lnTo>
                <a:lnTo>
                  <a:pt x="15938" y="1009362"/>
                </a:lnTo>
                <a:lnTo>
                  <a:pt x="12932" y="1061208"/>
                </a:lnTo>
                <a:lnTo>
                  <a:pt x="11596" y="1112717"/>
                </a:lnTo>
                <a:lnTo>
                  <a:pt x="11002" y="1166805"/>
                </a:lnTo>
                <a:lnTo>
                  <a:pt x="10738" y="1222040"/>
                </a:lnTo>
                <a:lnTo>
                  <a:pt x="10621" y="1277784"/>
                </a:lnTo>
                <a:lnTo>
                  <a:pt x="10569" y="1333755"/>
                </a:lnTo>
                <a:lnTo>
                  <a:pt x="13665" y="1392946"/>
                </a:lnTo>
                <a:lnTo>
                  <a:pt x="16601" y="1454348"/>
                </a:lnTo>
                <a:lnTo>
                  <a:pt x="14006" y="1516733"/>
                </a:lnTo>
                <a:lnTo>
                  <a:pt x="12847" y="1549279"/>
                </a:lnTo>
                <a:lnTo>
                  <a:pt x="12073" y="1582674"/>
                </a:lnTo>
                <a:lnTo>
                  <a:pt x="11558" y="1616636"/>
                </a:lnTo>
                <a:lnTo>
                  <a:pt x="11214" y="1650976"/>
                </a:lnTo>
                <a:lnTo>
                  <a:pt x="10985" y="1685567"/>
                </a:lnTo>
                <a:lnTo>
                  <a:pt x="10832" y="1720326"/>
                </a:lnTo>
                <a:lnTo>
                  <a:pt x="10731" y="1755197"/>
                </a:lnTo>
                <a:lnTo>
                  <a:pt x="10663" y="1790143"/>
                </a:lnTo>
                <a:lnTo>
                  <a:pt x="10617" y="1825139"/>
                </a:lnTo>
                <a:lnTo>
                  <a:pt x="9418" y="1860168"/>
                </a:lnTo>
                <a:lnTo>
                  <a:pt x="7448" y="1895218"/>
                </a:lnTo>
                <a:lnTo>
                  <a:pt x="4965" y="1930284"/>
                </a:lnTo>
                <a:lnTo>
                  <a:pt x="3309" y="1966529"/>
                </a:lnTo>
                <a:lnTo>
                  <a:pt x="2206" y="2003561"/>
                </a:lnTo>
                <a:lnTo>
                  <a:pt x="1470" y="2041117"/>
                </a:lnTo>
                <a:lnTo>
                  <a:pt x="980" y="2079022"/>
                </a:lnTo>
                <a:lnTo>
                  <a:pt x="653" y="2117161"/>
                </a:lnTo>
                <a:lnTo>
                  <a:pt x="435" y="2155454"/>
                </a:lnTo>
                <a:lnTo>
                  <a:pt x="289" y="2193852"/>
                </a:lnTo>
                <a:lnTo>
                  <a:pt x="192" y="2232318"/>
                </a:lnTo>
                <a:lnTo>
                  <a:pt x="128" y="2270831"/>
                </a:lnTo>
                <a:lnTo>
                  <a:pt x="85" y="2308204"/>
                </a:lnTo>
                <a:lnTo>
                  <a:pt x="56" y="2344818"/>
                </a:lnTo>
                <a:lnTo>
                  <a:pt x="37" y="2380925"/>
                </a:lnTo>
                <a:lnTo>
                  <a:pt x="24" y="2417865"/>
                </a:lnTo>
                <a:lnTo>
                  <a:pt x="16" y="2455360"/>
                </a:lnTo>
                <a:lnTo>
                  <a:pt x="10" y="2493224"/>
                </a:lnTo>
                <a:lnTo>
                  <a:pt x="6" y="2532505"/>
                </a:lnTo>
                <a:lnTo>
                  <a:pt x="4" y="2572731"/>
                </a:lnTo>
                <a:lnTo>
                  <a:pt x="2" y="2613586"/>
                </a:lnTo>
                <a:lnTo>
                  <a:pt x="1" y="2654860"/>
                </a:lnTo>
                <a:lnTo>
                  <a:pt x="0" y="2696415"/>
                </a:lnTo>
                <a:lnTo>
                  <a:pt x="0" y="2738156"/>
                </a:lnTo>
                <a:lnTo>
                  <a:pt x="1169" y="2778851"/>
                </a:lnTo>
                <a:lnTo>
                  <a:pt x="3119" y="2818850"/>
                </a:lnTo>
                <a:lnTo>
                  <a:pt x="5588" y="2858384"/>
                </a:lnTo>
                <a:lnTo>
                  <a:pt x="7234" y="2899947"/>
                </a:lnTo>
                <a:lnTo>
                  <a:pt x="8332" y="2942864"/>
                </a:lnTo>
                <a:lnTo>
                  <a:pt x="9064" y="2986683"/>
                </a:lnTo>
                <a:lnTo>
                  <a:pt x="9551" y="3029934"/>
                </a:lnTo>
                <a:lnTo>
                  <a:pt x="9877" y="3072806"/>
                </a:lnTo>
                <a:lnTo>
                  <a:pt x="10093" y="3115425"/>
                </a:lnTo>
                <a:lnTo>
                  <a:pt x="10238" y="3157876"/>
                </a:lnTo>
                <a:lnTo>
                  <a:pt x="10334" y="3200215"/>
                </a:lnTo>
                <a:lnTo>
                  <a:pt x="10399" y="3242478"/>
                </a:lnTo>
                <a:lnTo>
                  <a:pt x="11611" y="3285862"/>
                </a:lnTo>
                <a:lnTo>
                  <a:pt x="13589" y="3329992"/>
                </a:lnTo>
                <a:lnTo>
                  <a:pt x="16078" y="3374620"/>
                </a:lnTo>
                <a:lnTo>
                  <a:pt x="17737" y="3418410"/>
                </a:lnTo>
                <a:lnTo>
                  <a:pt x="18843" y="3461641"/>
                </a:lnTo>
                <a:lnTo>
                  <a:pt x="19581" y="3504500"/>
                </a:lnTo>
                <a:lnTo>
                  <a:pt x="20072" y="3547111"/>
                </a:lnTo>
                <a:lnTo>
                  <a:pt x="20400" y="3589556"/>
                </a:lnTo>
                <a:lnTo>
                  <a:pt x="20618" y="3631891"/>
                </a:lnTo>
                <a:lnTo>
                  <a:pt x="20764" y="3674152"/>
                </a:lnTo>
                <a:lnTo>
                  <a:pt x="20861" y="3716364"/>
                </a:lnTo>
                <a:lnTo>
                  <a:pt x="20926" y="3758543"/>
                </a:lnTo>
                <a:lnTo>
                  <a:pt x="22139" y="3799531"/>
                </a:lnTo>
                <a:lnTo>
                  <a:pt x="24117" y="3839724"/>
                </a:lnTo>
                <a:lnTo>
                  <a:pt x="26606" y="3879388"/>
                </a:lnTo>
                <a:lnTo>
                  <a:pt x="28265" y="3919869"/>
                </a:lnTo>
                <a:lnTo>
                  <a:pt x="29372" y="3960894"/>
                </a:lnTo>
                <a:lnTo>
                  <a:pt x="30109" y="4002282"/>
                </a:lnTo>
                <a:lnTo>
                  <a:pt x="31771" y="4041572"/>
                </a:lnTo>
                <a:lnTo>
                  <a:pt x="34048" y="4079464"/>
                </a:lnTo>
                <a:lnTo>
                  <a:pt x="36736" y="4116423"/>
                </a:lnTo>
                <a:lnTo>
                  <a:pt x="38528" y="4153931"/>
                </a:lnTo>
                <a:lnTo>
                  <a:pt x="39723" y="4191804"/>
                </a:lnTo>
                <a:lnTo>
                  <a:pt x="40520" y="4229922"/>
                </a:lnTo>
                <a:lnTo>
                  <a:pt x="42220" y="4267032"/>
                </a:lnTo>
                <a:lnTo>
                  <a:pt x="44524" y="4303470"/>
                </a:lnTo>
                <a:lnTo>
                  <a:pt x="47230" y="4339460"/>
                </a:lnTo>
                <a:lnTo>
                  <a:pt x="49033" y="4375152"/>
                </a:lnTo>
                <a:lnTo>
                  <a:pt x="50236" y="4410645"/>
                </a:lnTo>
                <a:lnTo>
                  <a:pt x="51038" y="4446006"/>
                </a:lnTo>
                <a:lnTo>
                  <a:pt x="51572" y="4481278"/>
                </a:lnTo>
                <a:lnTo>
                  <a:pt x="51928" y="4516490"/>
                </a:lnTo>
                <a:lnTo>
                  <a:pt x="52166" y="4551664"/>
                </a:lnTo>
                <a:lnTo>
                  <a:pt x="53494" y="4586811"/>
                </a:lnTo>
                <a:lnTo>
                  <a:pt x="55549" y="4621941"/>
                </a:lnTo>
                <a:lnTo>
                  <a:pt x="58089" y="4657059"/>
                </a:lnTo>
                <a:lnTo>
                  <a:pt x="60953" y="4691000"/>
                </a:lnTo>
                <a:lnTo>
                  <a:pt x="64031" y="4724156"/>
                </a:lnTo>
                <a:lnTo>
                  <a:pt x="67254" y="4756788"/>
                </a:lnTo>
                <a:lnTo>
                  <a:pt x="69402" y="4789071"/>
                </a:lnTo>
                <a:lnTo>
                  <a:pt x="70834" y="4821121"/>
                </a:lnTo>
                <a:lnTo>
                  <a:pt x="71789" y="4853017"/>
                </a:lnTo>
                <a:lnTo>
                  <a:pt x="73595" y="4884809"/>
                </a:lnTo>
                <a:lnTo>
                  <a:pt x="78721" y="4948210"/>
                </a:lnTo>
                <a:lnTo>
                  <a:pt x="81726" y="4981027"/>
                </a:lnTo>
                <a:lnTo>
                  <a:pt x="84899" y="5014603"/>
                </a:lnTo>
                <a:lnTo>
                  <a:pt x="88185" y="5048686"/>
                </a:lnTo>
                <a:lnTo>
                  <a:pt x="90375" y="5081935"/>
                </a:lnTo>
                <a:lnTo>
                  <a:pt x="91835" y="5114630"/>
                </a:lnTo>
                <a:lnTo>
                  <a:pt x="94627" y="5177865"/>
                </a:lnTo>
                <a:lnTo>
                  <a:pt x="99767" y="5237165"/>
                </a:lnTo>
                <a:lnTo>
                  <a:pt x="105952" y="5297835"/>
                </a:lnTo>
                <a:lnTo>
                  <a:pt x="112599" y="5357555"/>
                </a:lnTo>
                <a:lnTo>
                  <a:pt x="119453" y="5411393"/>
                </a:lnTo>
                <a:lnTo>
                  <a:pt x="126399" y="5462618"/>
                </a:lnTo>
                <a:lnTo>
                  <a:pt x="133385" y="5512680"/>
                </a:lnTo>
                <a:lnTo>
                  <a:pt x="140390" y="5562225"/>
                </a:lnTo>
                <a:lnTo>
                  <a:pt x="150910" y="5624980"/>
                </a:lnTo>
                <a:lnTo>
                  <a:pt x="161436" y="5680618"/>
                </a:lnTo>
                <a:lnTo>
                  <a:pt x="175474" y="5735010"/>
                </a:lnTo>
                <a:lnTo>
                  <a:pt x="198610" y="5795865"/>
                </a:lnTo>
                <a:lnTo>
                  <a:pt x="221097" y="58327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200041" y="1461553"/>
            <a:ext cx="9896789" cy="5611691"/>
            <a:chOff x="200041" y="1461553"/>
            <a:chExt cx="9896789" cy="5611691"/>
          </a:xfrm>
        </p:grpSpPr>
        <p:sp>
          <p:nvSpPr>
            <p:cNvPr id="4" name="Freeform 3"/>
            <p:cNvSpPr/>
            <p:nvPr/>
          </p:nvSpPr>
          <p:spPr>
            <a:xfrm>
              <a:off x="6270008" y="1461553"/>
              <a:ext cx="331361" cy="5611691"/>
            </a:xfrm>
            <a:custGeom>
              <a:avLst/>
              <a:gdLst/>
              <a:ahLst/>
              <a:cxnLst/>
              <a:rect l="0" t="0" r="0" b="0"/>
              <a:pathLst>
                <a:path w="331361" h="5611691">
                  <a:moveTo>
                    <a:pt x="57619" y="0"/>
                  </a:moveTo>
                  <a:lnTo>
                    <a:pt x="64855" y="27556"/>
                  </a:lnTo>
                  <a:lnTo>
                    <a:pt x="67497" y="83779"/>
                  </a:lnTo>
                  <a:lnTo>
                    <a:pt x="62430" y="145880"/>
                  </a:lnTo>
                  <a:lnTo>
                    <a:pt x="59045" y="197122"/>
                  </a:lnTo>
                  <a:lnTo>
                    <a:pt x="58042" y="243760"/>
                  </a:lnTo>
                  <a:lnTo>
                    <a:pt x="57745" y="303982"/>
                  </a:lnTo>
                  <a:lnTo>
                    <a:pt x="57657" y="356920"/>
                  </a:lnTo>
                  <a:lnTo>
                    <a:pt x="57631" y="407831"/>
                  </a:lnTo>
                  <a:lnTo>
                    <a:pt x="57622" y="470200"/>
                  </a:lnTo>
                  <a:lnTo>
                    <a:pt x="56450" y="521594"/>
                  </a:lnTo>
                  <a:lnTo>
                    <a:pt x="50384" y="580755"/>
                  </a:lnTo>
                  <a:lnTo>
                    <a:pt x="46896" y="642739"/>
                  </a:lnTo>
                  <a:lnTo>
                    <a:pt x="38974" y="705557"/>
                  </a:lnTo>
                  <a:lnTo>
                    <a:pt x="32565" y="747589"/>
                  </a:lnTo>
                  <a:lnTo>
                    <a:pt x="25817" y="792786"/>
                  </a:lnTo>
                  <a:lnTo>
                    <a:pt x="18918" y="839000"/>
                  </a:lnTo>
                  <a:lnTo>
                    <a:pt x="11953" y="882936"/>
                  </a:lnTo>
                  <a:lnTo>
                    <a:pt x="8078" y="928979"/>
                  </a:lnTo>
                  <a:lnTo>
                    <a:pt x="5185" y="976739"/>
                  </a:lnTo>
                  <a:lnTo>
                    <a:pt x="0" y="1025262"/>
                  </a:lnTo>
                  <a:lnTo>
                    <a:pt x="36" y="1074124"/>
                  </a:lnTo>
                  <a:lnTo>
                    <a:pt x="2781" y="1123136"/>
                  </a:lnTo>
                  <a:lnTo>
                    <a:pt x="4001" y="1172215"/>
                  </a:lnTo>
                  <a:lnTo>
                    <a:pt x="7663" y="1224444"/>
                  </a:lnTo>
                  <a:lnTo>
                    <a:pt x="12020" y="1278852"/>
                  </a:lnTo>
                  <a:lnTo>
                    <a:pt x="13956" y="1334230"/>
                  </a:lnTo>
                  <a:lnTo>
                    <a:pt x="17936" y="1390037"/>
                  </a:lnTo>
                  <a:lnTo>
                    <a:pt x="22435" y="1447206"/>
                  </a:lnTo>
                  <a:lnTo>
                    <a:pt x="24434" y="1507709"/>
                  </a:lnTo>
                  <a:lnTo>
                    <a:pt x="25322" y="1569695"/>
                  </a:lnTo>
                  <a:lnTo>
                    <a:pt x="25560" y="1600964"/>
                  </a:lnTo>
                  <a:lnTo>
                    <a:pt x="25717" y="1633508"/>
                  </a:lnTo>
                  <a:lnTo>
                    <a:pt x="25823" y="1666903"/>
                  </a:lnTo>
                  <a:lnTo>
                    <a:pt x="25893" y="1700864"/>
                  </a:lnTo>
                  <a:lnTo>
                    <a:pt x="25940" y="1735204"/>
                  </a:lnTo>
                  <a:lnTo>
                    <a:pt x="25971" y="1769795"/>
                  </a:lnTo>
                  <a:lnTo>
                    <a:pt x="25992" y="1804554"/>
                  </a:lnTo>
                  <a:lnTo>
                    <a:pt x="24836" y="1839425"/>
                  </a:lnTo>
                  <a:lnTo>
                    <a:pt x="22896" y="1874371"/>
                  </a:lnTo>
                  <a:lnTo>
                    <a:pt x="20432" y="1909366"/>
                  </a:lnTo>
                  <a:lnTo>
                    <a:pt x="18790" y="1944395"/>
                  </a:lnTo>
                  <a:lnTo>
                    <a:pt x="17695" y="1979446"/>
                  </a:lnTo>
                  <a:lnTo>
                    <a:pt x="16965" y="2014511"/>
                  </a:lnTo>
                  <a:lnTo>
                    <a:pt x="16478" y="2049587"/>
                  </a:lnTo>
                  <a:lnTo>
                    <a:pt x="16154" y="2084669"/>
                  </a:lnTo>
                  <a:lnTo>
                    <a:pt x="15938" y="2119755"/>
                  </a:lnTo>
                  <a:lnTo>
                    <a:pt x="16964" y="2156014"/>
                  </a:lnTo>
                  <a:lnTo>
                    <a:pt x="18817" y="2193055"/>
                  </a:lnTo>
                  <a:lnTo>
                    <a:pt x="21223" y="2230617"/>
                  </a:lnTo>
                  <a:lnTo>
                    <a:pt x="23996" y="2267357"/>
                  </a:lnTo>
                  <a:lnTo>
                    <a:pt x="27015" y="2303548"/>
                  </a:lnTo>
                  <a:lnTo>
                    <a:pt x="30197" y="2339374"/>
                  </a:lnTo>
                  <a:lnTo>
                    <a:pt x="32319" y="2376126"/>
                  </a:lnTo>
                  <a:lnTo>
                    <a:pt x="33733" y="2413496"/>
                  </a:lnTo>
                  <a:lnTo>
                    <a:pt x="34676" y="2451277"/>
                  </a:lnTo>
                  <a:lnTo>
                    <a:pt x="36475" y="2489333"/>
                  </a:lnTo>
                  <a:lnTo>
                    <a:pt x="38843" y="2527571"/>
                  </a:lnTo>
                  <a:lnTo>
                    <a:pt x="41592" y="2565931"/>
                  </a:lnTo>
                  <a:lnTo>
                    <a:pt x="44595" y="2605543"/>
                  </a:lnTo>
                  <a:lnTo>
                    <a:pt x="47766" y="2645989"/>
                  </a:lnTo>
                  <a:lnTo>
                    <a:pt x="51051" y="2686991"/>
                  </a:lnTo>
                  <a:lnTo>
                    <a:pt x="54410" y="2727194"/>
                  </a:lnTo>
                  <a:lnTo>
                    <a:pt x="57819" y="2766864"/>
                  </a:lnTo>
                  <a:lnTo>
                    <a:pt x="61262" y="2806179"/>
                  </a:lnTo>
                  <a:lnTo>
                    <a:pt x="64727" y="2846427"/>
                  </a:lnTo>
                  <a:lnTo>
                    <a:pt x="68207" y="2887296"/>
                  </a:lnTo>
                  <a:lnTo>
                    <a:pt x="71697" y="2928581"/>
                  </a:lnTo>
                  <a:lnTo>
                    <a:pt x="75193" y="2970142"/>
                  </a:lnTo>
                  <a:lnTo>
                    <a:pt x="78694" y="3011888"/>
                  </a:lnTo>
                  <a:lnTo>
                    <a:pt x="82198" y="3053756"/>
                  </a:lnTo>
                  <a:lnTo>
                    <a:pt x="86873" y="3094536"/>
                  </a:lnTo>
                  <a:lnTo>
                    <a:pt x="92330" y="3134591"/>
                  </a:lnTo>
                  <a:lnTo>
                    <a:pt x="98307" y="3174163"/>
                  </a:lnTo>
                  <a:lnTo>
                    <a:pt x="103462" y="3214582"/>
                  </a:lnTo>
                  <a:lnTo>
                    <a:pt x="108068" y="3255565"/>
                  </a:lnTo>
                  <a:lnTo>
                    <a:pt x="112309" y="3296926"/>
                  </a:lnTo>
                  <a:lnTo>
                    <a:pt x="116306" y="3338538"/>
                  </a:lnTo>
                  <a:lnTo>
                    <a:pt x="120140" y="3380317"/>
                  </a:lnTo>
                  <a:lnTo>
                    <a:pt x="123866" y="3422208"/>
                  </a:lnTo>
                  <a:lnTo>
                    <a:pt x="127520" y="3463003"/>
                  </a:lnTo>
                  <a:lnTo>
                    <a:pt x="131126" y="3503068"/>
                  </a:lnTo>
                  <a:lnTo>
                    <a:pt x="134700" y="3542646"/>
                  </a:lnTo>
                  <a:lnTo>
                    <a:pt x="137082" y="3581900"/>
                  </a:lnTo>
                  <a:lnTo>
                    <a:pt x="138671" y="3620938"/>
                  </a:lnTo>
                  <a:lnTo>
                    <a:pt x="139730" y="3659831"/>
                  </a:lnTo>
                  <a:lnTo>
                    <a:pt x="141605" y="3698627"/>
                  </a:lnTo>
                  <a:lnTo>
                    <a:pt x="144025" y="3737360"/>
                  </a:lnTo>
                  <a:lnTo>
                    <a:pt x="146809" y="3776050"/>
                  </a:lnTo>
                  <a:lnTo>
                    <a:pt x="149834" y="3814711"/>
                  </a:lnTo>
                  <a:lnTo>
                    <a:pt x="153021" y="3853354"/>
                  </a:lnTo>
                  <a:lnTo>
                    <a:pt x="156315" y="3891984"/>
                  </a:lnTo>
                  <a:lnTo>
                    <a:pt x="159681" y="3930605"/>
                  </a:lnTo>
                  <a:lnTo>
                    <a:pt x="163095" y="3969221"/>
                  </a:lnTo>
                  <a:lnTo>
                    <a:pt x="166541" y="4007833"/>
                  </a:lnTo>
                  <a:lnTo>
                    <a:pt x="170008" y="4046443"/>
                  </a:lnTo>
                  <a:lnTo>
                    <a:pt x="173489" y="4085050"/>
                  </a:lnTo>
                  <a:lnTo>
                    <a:pt x="176980" y="4123656"/>
                  </a:lnTo>
                  <a:lnTo>
                    <a:pt x="179307" y="4161093"/>
                  </a:lnTo>
                  <a:lnTo>
                    <a:pt x="180859" y="4197749"/>
                  </a:lnTo>
                  <a:lnTo>
                    <a:pt x="181893" y="4233885"/>
                  </a:lnTo>
                  <a:lnTo>
                    <a:pt x="183752" y="4270843"/>
                  </a:lnTo>
                  <a:lnTo>
                    <a:pt x="186161" y="4308350"/>
                  </a:lnTo>
                  <a:lnTo>
                    <a:pt x="188938" y="4346223"/>
                  </a:lnTo>
                  <a:lnTo>
                    <a:pt x="191958" y="4383170"/>
                  </a:lnTo>
                  <a:lnTo>
                    <a:pt x="195142" y="4419500"/>
                  </a:lnTo>
                  <a:lnTo>
                    <a:pt x="198434" y="4455418"/>
                  </a:lnTo>
                  <a:lnTo>
                    <a:pt x="201799" y="4489891"/>
                  </a:lnTo>
                  <a:lnTo>
                    <a:pt x="205211" y="4523403"/>
                  </a:lnTo>
                  <a:lnTo>
                    <a:pt x="208657" y="4556272"/>
                  </a:lnTo>
                  <a:lnTo>
                    <a:pt x="212123" y="4589883"/>
                  </a:lnTo>
                  <a:lnTo>
                    <a:pt x="215604" y="4623988"/>
                  </a:lnTo>
                  <a:lnTo>
                    <a:pt x="219094" y="4658424"/>
                  </a:lnTo>
                  <a:lnTo>
                    <a:pt x="222591" y="4691909"/>
                  </a:lnTo>
                  <a:lnTo>
                    <a:pt x="226092" y="4724762"/>
                  </a:lnTo>
                  <a:lnTo>
                    <a:pt x="229596" y="4757191"/>
                  </a:lnTo>
                  <a:lnTo>
                    <a:pt x="231932" y="4789340"/>
                  </a:lnTo>
                  <a:lnTo>
                    <a:pt x="233489" y="4821301"/>
                  </a:lnTo>
                  <a:lnTo>
                    <a:pt x="236389" y="4883719"/>
                  </a:lnTo>
                  <a:lnTo>
                    <a:pt x="241577" y="4942656"/>
                  </a:lnTo>
                  <a:lnTo>
                    <a:pt x="244663" y="4996926"/>
                  </a:lnTo>
                  <a:lnTo>
                    <a:pt x="246035" y="5048343"/>
                  </a:lnTo>
                  <a:lnTo>
                    <a:pt x="246645" y="5098492"/>
                  </a:lnTo>
                  <a:lnTo>
                    <a:pt x="250035" y="5144955"/>
                  </a:lnTo>
                  <a:lnTo>
                    <a:pt x="254272" y="5189003"/>
                  </a:lnTo>
                  <a:lnTo>
                    <a:pt x="257827" y="5252092"/>
                  </a:lnTo>
                  <a:lnTo>
                    <a:pt x="264599" y="5307180"/>
                  </a:lnTo>
                  <a:lnTo>
                    <a:pt x="270600" y="5368309"/>
                  </a:lnTo>
                  <a:lnTo>
                    <a:pt x="277114" y="5425443"/>
                  </a:lnTo>
                  <a:lnTo>
                    <a:pt x="286806" y="5480620"/>
                  </a:lnTo>
                  <a:lnTo>
                    <a:pt x="303426" y="5537367"/>
                  </a:lnTo>
                  <a:lnTo>
                    <a:pt x="326064" y="5597858"/>
                  </a:lnTo>
                  <a:lnTo>
                    <a:pt x="331360" y="5611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0041" y="2409118"/>
              <a:ext cx="9770448" cy="242156"/>
            </a:xfrm>
            <a:custGeom>
              <a:avLst/>
              <a:gdLst/>
              <a:ahLst/>
              <a:cxnLst/>
              <a:rect l="0" t="0" r="0" b="0"/>
              <a:pathLst>
                <a:path w="9770448" h="242156">
                  <a:moveTo>
                    <a:pt x="0" y="242155"/>
                  </a:moveTo>
                  <a:lnTo>
                    <a:pt x="55045" y="224197"/>
                  </a:lnTo>
                  <a:lnTo>
                    <a:pt x="106453" y="210489"/>
                  </a:lnTo>
                  <a:lnTo>
                    <a:pt x="167257" y="202105"/>
                  </a:lnTo>
                  <a:lnTo>
                    <a:pt x="221122" y="193213"/>
                  </a:lnTo>
                  <a:lnTo>
                    <a:pt x="269979" y="190609"/>
                  </a:lnTo>
                  <a:lnTo>
                    <a:pt x="324879" y="188668"/>
                  </a:lnTo>
                  <a:lnTo>
                    <a:pt x="386008" y="181244"/>
                  </a:lnTo>
                  <a:lnTo>
                    <a:pt x="438027" y="179654"/>
                  </a:lnTo>
                  <a:lnTo>
                    <a:pt x="497526" y="173527"/>
                  </a:lnTo>
                  <a:lnTo>
                    <a:pt x="556987" y="169958"/>
                  </a:lnTo>
                  <a:lnTo>
                    <a:pt x="609700" y="168901"/>
                  </a:lnTo>
                  <a:lnTo>
                    <a:pt x="660544" y="168587"/>
                  </a:lnTo>
                  <a:lnTo>
                    <a:pt x="722890" y="161246"/>
                  </a:lnTo>
                  <a:lnTo>
                    <a:pt x="773110" y="158910"/>
                  </a:lnTo>
                  <a:lnTo>
                    <a:pt x="825035" y="157049"/>
                  </a:lnTo>
                  <a:lnTo>
                    <a:pt x="876295" y="150778"/>
                  </a:lnTo>
                  <a:lnTo>
                    <a:pt x="939250" y="148066"/>
                  </a:lnTo>
                  <a:lnTo>
                    <a:pt x="990335" y="147596"/>
                  </a:lnTo>
                  <a:lnTo>
                    <a:pt x="1042516" y="147457"/>
                  </a:lnTo>
                  <a:lnTo>
                    <a:pt x="1098141" y="144296"/>
                  </a:lnTo>
                  <a:lnTo>
                    <a:pt x="1155957" y="139071"/>
                  </a:lnTo>
                  <a:lnTo>
                    <a:pt x="1210132" y="137522"/>
                  </a:lnTo>
                  <a:lnTo>
                    <a:pt x="1263229" y="137063"/>
                  </a:lnTo>
                  <a:lnTo>
                    <a:pt x="1319126" y="136927"/>
                  </a:lnTo>
                  <a:lnTo>
                    <a:pt x="1380141" y="136887"/>
                  </a:lnTo>
                  <a:lnTo>
                    <a:pt x="1442673" y="136875"/>
                  </a:lnTo>
                  <a:lnTo>
                    <a:pt x="1505655" y="136872"/>
                  </a:lnTo>
                  <a:lnTo>
                    <a:pt x="1568770" y="136871"/>
                  </a:lnTo>
                  <a:lnTo>
                    <a:pt x="1628805" y="136870"/>
                  </a:lnTo>
                  <a:lnTo>
                    <a:pt x="1686757" y="136870"/>
                  </a:lnTo>
                  <a:lnTo>
                    <a:pt x="1748382" y="136870"/>
                  </a:lnTo>
                  <a:lnTo>
                    <a:pt x="1791304" y="136870"/>
                  </a:lnTo>
                  <a:lnTo>
                    <a:pt x="1837677" y="136870"/>
                  </a:lnTo>
                  <a:lnTo>
                    <a:pt x="1882463" y="136870"/>
                  </a:lnTo>
                  <a:lnTo>
                    <a:pt x="1925765" y="136870"/>
                  </a:lnTo>
                  <a:lnTo>
                    <a:pt x="1968407" y="136870"/>
                  </a:lnTo>
                  <a:lnTo>
                    <a:pt x="2031875" y="136870"/>
                  </a:lnTo>
                  <a:lnTo>
                    <a:pt x="2077179" y="136870"/>
                  </a:lnTo>
                  <a:lnTo>
                    <a:pt x="2123439" y="138040"/>
                  </a:lnTo>
                  <a:lnTo>
                    <a:pt x="2167397" y="142459"/>
                  </a:lnTo>
                  <a:lnTo>
                    <a:pt x="2210330" y="145203"/>
                  </a:lnTo>
                  <a:lnTo>
                    <a:pt x="2252808" y="146423"/>
                  </a:lnTo>
                  <a:lnTo>
                    <a:pt x="2295083" y="146965"/>
                  </a:lnTo>
                  <a:lnTo>
                    <a:pt x="2340389" y="147206"/>
                  </a:lnTo>
                  <a:lnTo>
                    <a:pt x="2385481" y="147313"/>
                  </a:lnTo>
                  <a:lnTo>
                    <a:pt x="2446091" y="147373"/>
                  </a:lnTo>
                  <a:lnTo>
                    <a:pt x="2491342" y="147387"/>
                  </a:lnTo>
                  <a:lnTo>
                    <a:pt x="2535629" y="150513"/>
                  </a:lnTo>
                  <a:lnTo>
                    <a:pt x="2578710" y="154632"/>
                  </a:lnTo>
                  <a:lnTo>
                    <a:pt x="2621253" y="156463"/>
                  </a:lnTo>
                  <a:lnTo>
                    <a:pt x="2684666" y="157493"/>
                  </a:lnTo>
                  <a:lnTo>
                    <a:pt x="2747908" y="157798"/>
                  </a:lnTo>
                  <a:lnTo>
                    <a:pt x="2811101" y="163478"/>
                  </a:lnTo>
                  <a:lnTo>
                    <a:pt x="2874278" y="166981"/>
                  </a:lnTo>
                  <a:lnTo>
                    <a:pt x="2919513" y="167800"/>
                  </a:lnTo>
                  <a:lnTo>
                    <a:pt x="2965744" y="168164"/>
                  </a:lnTo>
                  <a:lnTo>
                    <a:pt x="3009687" y="168326"/>
                  </a:lnTo>
                  <a:lnTo>
                    <a:pt x="3052614" y="168398"/>
                  </a:lnTo>
                  <a:lnTo>
                    <a:pt x="3096259" y="168430"/>
                  </a:lnTo>
                  <a:lnTo>
                    <a:pt x="3142953" y="168444"/>
                  </a:lnTo>
                  <a:lnTo>
                    <a:pt x="3187883" y="168451"/>
                  </a:lnTo>
                  <a:lnTo>
                    <a:pt x="3231248" y="168453"/>
                  </a:lnTo>
                  <a:lnTo>
                    <a:pt x="3273918" y="168455"/>
                  </a:lnTo>
                  <a:lnTo>
                    <a:pt x="3319399" y="168455"/>
                  </a:lnTo>
                  <a:lnTo>
                    <a:pt x="3365739" y="168455"/>
                  </a:lnTo>
                  <a:lnTo>
                    <a:pt x="3409731" y="168455"/>
                  </a:lnTo>
                  <a:lnTo>
                    <a:pt x="3452680" y="168456"/>
                  </a:lnTo>
                  <a:lnTo>
                    <a:pt x="3495165" y="168456"/>
                  </a:lnTo>
                  <a:lnTo>
                    <a:pt x="3537444" y="168456"/>
                  </a:lnTo>
                  <a:lnTo>
                    <a:pt x="3582751" y="168456"/>
                  </a:lnTo>
                  <a:lnTo>
                    <a:pt x="3629013" y="168456"/>
                  </a:lnTo>
                  <a:lnTo>
                    <a:pt x="3672971" y="168456"/>
                  </a:lnTo>
                  <a:lnTo>
                    <a:pt x="3719024" y="165336"/>
                  </a:lnTo>
                  <a:lnTo>
                    <a:pt x="3765618" y="161220"/>
                  </a:lnTo>
                  <a:lnTo>
                    <a:pt x="3809724" y="159391"/>
                  </a:lnTo>
                  <a:lnTo>
                    <a:pt x="3855842" y="158577"/>
                  </a:lnTo>
                  <a:lnTo>
                    <a:pt x="3903636" y="158216"/>
                  </a:lnTo>
                  <a:lnTo>
                    <a:pt x="3952173" y="158056"/>
                  </a:lnTo>
                  <a:lnTo>
                    <a:pt x="3997922" y="154865"/>
                  </a:lnTo>
                  <a:lnTo>
                    <a:pt x="4042821" y="150717"/>
                  </a:lnTo>
                  <a:lnTo>
                    <a:pt x="4090072" y="148873"/>
                  </a:lnTo>
                  <a:lnTo>
                    <a:pt x="4138369" y="148054"/>
                  </a:lnTo>
                  <a:lnTo>
                    <a:pt x="4185961" y="147690"/>
                  </a:lnTo>
                  <a:lnTo>
                    <a:pt x="4230509" y="147528"/>
                  </a:lnTo>
                  <a:lnTo>
                    <a:pt x="4276825" y="147456"/>
                  </a:lnTo>
                  <a:lnTo>
                    <a:pt x="4323536" y="146254"/>
                  </a:lnTo>
                  <a:lnTo>
                    <a:pt x="4367693" y="141821"/>
                  </a:lnTo>
                  <a:lnTo>
                    <a:pt x="4413834" y="139070"/>
                  </a:lnTo>
                  <a:lnTo>
                    <a:pt x="4460468" y="137848"/>
                  </a:lnTo>
                  <a:lnTo>
                    <a:pt x="4504590" y="137305"/>
                  </a:lnTo>
                  <a:lnTo>
                    <a:pt x="4550717" y="137063"/>
                  </a:lnTo>
                  <a:lnTo>
                    <a:pt x="4597344" y="136956"/>
                  </a:lnTo>
                  <a:lnTo>
                    <a:pt x="4641463" y="136908"/>
                  </a:lnTo>
                  <a:lnTo>
                    <a:pt x="4687589" y="136887"/>
                  </a:lnTo>
                  <a:lnTo>
                    <a:pt x="4734215" y="136878"/>
                  </a:lnTo>
                  <a:lnTo>
                    <a:pt x="4778334" y="136874"/>
                  </a:lnTo>
                  <a:lnTo>
                    <a:pt x="4824459" y="136872"/>
                  </a:lnTo>
                  <a:lnTo>
                    <a:pt x="4871085" y="135701"/>
                  </a:lnTo>
                  <a:lnTo>
                    <a:pt x="4915205" y="131281"/>
                  </a:lnTo>
                  <a:lnTo>
                    <a:pt x="4961329" y="128537"/>
                  </a:lnTo>
                  <a:lnTo>
                    <a:pt x="5009126" y="127317"/>
                  </a:lnTo>
                  <a:lnTo>
                    <a:pt x="5057664" y="126775"/>
                  </a:lnTo>
                  <a:lnTo>
                    <a:pt x="5103414" y="126534"/>
                  </a:lnTo>
                  <a:lnTo>
                    <a:pt x="5148313" y="125257"/>
                  </a:lnTo>
                  <a:lnTo>
                    <a:pt x="5195565" y="120791"/>
                  </a:lnTo>
                  <a:lnTo>
                    <a:pt x="5243861" y="118025"/>
                  </a:lnTo>
                  <a:lnTo>
                    <a:pt x="5292623" y="116796"/>
                  </a:lnTo>
                  <a:lnTo>
                    <a:pt x="5341591" y="116250"/>
                  </a:lnTo>
                  <a:lnTo>
                    <a:pt x="5390650" y="116007"/>
                  </a:lnTo>
                  <a:lnTo>
                    <a:pt x="5439750" y="115899"/>
                  </a:lnTo>
                  <a:lnTo>
                    <a:pt x="5488869" y="115852"/>
                  </a:lnTo>
                  <a:lnTo>
                    <a:pt x="5534876" y="112711"/>
                  </a:lnTo>
                  <a:lnTo>
                    <a:pt x="5579890" y="108585"/>
                  </a:lnTo>
                  <a:lnTo>
                    <a:pt x="5627192" y="106751"/>
                  </a:lnTo>
                  <a:lnTo>
                    <a:pt x="5675512" y="105937"/>
                  </a:lnTo>
                  <a:lnTo>
                    <a:pt x="5723113" y="105575"/>
                  </a:lnTo>
                  <a:lnTo>
                    <a:pt x="5767666" y="105414"/>
                  </a:lnTo>
                  <a:lnTo>
                    <a:pt x="5813984" y="105342"/>
                  </a:lnTo>
                  <a:lnTo>
                    <a:pt x="5860696" y="105310"/>
                  </a:lnTo>
                  <a:lnTo>
                    <a:pt x="5904853" y="105296"/>
                  </a:lnTo>
                  <a:lnTo>
                    <a:pt x="5947875" y="105290"/>
                  </a:lnTo>
                  <a:lnTo>
                    <a:pt x="5991563" y="105287"/>
                  </a:lnTo>
                  <a:lnTo>
                    <a:pt x="6038276" y="105286"/>
                  </a:lnTo>
                  <a:lnTo>
                    <a:pt x="6083213" y="105285"/>
                  </a:lnTo>
                  <a:lnTo>
                    <a:pt x="6127752" y="105285"/>
                  </a:lnTo>
                  <a:lnTo>
                    <a:pt x="6174843" y="105285"/>
                  </a:lnTo>
                  <a:lnTo>
                    <a:pt x="6219949" y="105285"/>
                  </a:lnTo>
                  <a:lnTo>
                    <a:pt x="6264562" y="105285"/>
                  </a:lnTo>
                  <a:lnTo>
                    <a:pt x="6311687" y="105285"/>
                  </a:lnTo>
                  <a:lnTo>
                    <a:pt x="6359928" y="105285"/>
                  </a:lnTo>
                  <a:lnTo>
                    <a:pt x="6407494" y="105285"/>
                  </a:lnTo>
                  <a:lnTo>
                    <a:pt x="6452031" y="105285"/>
                  </a:lnTo>
                  <a:lnTo>
                    <a:pt x="6498342" y="105285"/>
                  </a:lnTo>
                  <a:lnTo>
                    <a:pt x="6546220" y="105285"/>
                  </a:lnTo>
                  <a:lnTo>
                    <a:pt x="6594795" y="105285"/>
                  </a:lnTo>
                  <a:lnTo>
                    <a:pt x="6640562" y="105285"/>
                  </a:lnTo>
                  <a:lnTo>
                    <a:pt x="6685468" y="105285"/>
                  </a:lnTo>
                  <a:lnTo>
                    <a:pt x="6732723" y="105285"/>
                  </a:lnTo>
                  <a:lnTo>
                    <a:pt x="6777901" y="105285"/>
                  </a:lnTo>
                  <a:lnTo>
                    <a:pt x="6821378" y="105285"/>
                  </a:lnTo>
                  <a:lnTo>
                    <a:pt x="6864097" y="105285"/>
                  </a:lnTo>
                  <a:lnTo>
                    <a:pt x="6909599" y="105285"/>
                  </a:lnTo>
                  <a:lnTo>
                    <a:pt x="6955949" y="105285"/>
                  </a:lnTo>
                  <a:lnTo>
                    <a:pt x="6999945" y="105285"/>
                  </a:lnTo>
                  <a:lnTo>
                    <a:pt x="7042896" y="105285"/>
                  </a:lnTo>
                  <a:lnTo>
                    <a:pt x="7085382" y="105285"/>
                  </a:lnTo>
                  <a:lnTo>
                    <a:pt x="7148762" y="105285"/>
                  </a:lnTo>
                  <a:lnTo>
                    <a:pt x="7211995" y="105285"/>
                  </a:lnTo>
                  <a:lnTo>
                    <a:pt x="7275185" y="105285"/>
                  </a:lnTo>
                  <a:lnTo>
                    <a:pt x="7317303" y="105285"/>
                  </a:lnTo>
                  <a:lnTo>
                    <a:pt x="7362538" y="102165"/>
                  </a:lnTo>
                  <a:lnTo>
                    <a:pt x="7408769" y="98049"/>
                  </a:lnTo>
                  <a:lnTo>
                    <a:pt x="7452713" y="96220"/>
                  </a:lnTo>
                  <a:lnTo>
                    <a:pt x="7495640" y="95406"/>
                  </a:lnTo>
                  <a:lnTo>
                    <a:pt x="7539286" y="95045"/>
                  </a:lnTo>
                  <a:lnTo>
                    <a:pt x="7585980" y="94885"/>
                  </a:lnTo>
                  <a:lnTo>
                    <a:pt x="7630909" y="94813"/>
                  </a:lnTo>
                  <a:lnTo>
                    <a:pt x="7674274" y="94781"/>
                  </a:lnTo>
                  <a:lnTo>
                    <a:pt x="7716945" y="94767"/>
                  </a:lnTo>
                  <a:lnTo>
                    <a:pt x="7780428" y="94759"/>
                  </a:lnTo>
                  <a:lnTo>
                    <a:pt x="7843693" y="94757"/>
                  </a:lnTo>
                  <a:lnTo>
                    <a:pt x="7906891" y="89167"/>
                  </a:lnTo>
                  <a:lnTo>
                    <a:pt x="7970070" y="85691"/>
                  </a:lnTo>
                  <a:lnTo>
                    <a:pt x="8033243" y="84661"/>
                  </a:lnTo>
                  <a:lnTo>
                    <a:pt x="8090827" y="84356"/>
                  </a:lnTo>
                  <a:lnTo>
                    <a:pt x="8144933" y="78677"/>
                  </a:lnTo>
                  <a:lnTo>
                    <a:pt x="8203598" y="75174"/>
                  </a:lnTo>
                  <a:lnTo>
                    <a:pt x="8259844" y="74136"/>
                  </a:lnTo>
                  <a:lnTo>
                    <a:pt x="8319144" y="73829"/>
                  </a:lnTo>
                  <a:lnTo>
                    <a:pt x="8375579" y="68148"/>
                  </a:lnTo>
                  <a:lnTo>
                    <a:pt x="8429345" y="64646"/>
                  </a:lnTo>
                  <a:lnTo>
                    <a:pt x="8487909" y="63608"/>
                  </a:lnTo>
                  <a:lnTo>
                    <a:pt x="8544126" y="57711"/>
                  </a:lnTo>
                  <a:lnTo>
                    <a:pt x="8597827" y="54144"/>
                  </a:lnTo>
                  <a:lnTo>
                    <a:pt x="8650784" y="53087"/>
                  </a:lnTo>
                  <a:lnTo>
                    <a:pt x="8709108" y="47185"/>
                  </a:lnTo>
                  <a:lnTo>
                    <a:pt x="8765254" y="43616"/>
                  </a:lnTo>
                  <a:lnTo>
                    <a:pt x="8818935" y="42559"/>
                  </a:lnTo>
                  <a:lnTo>
                    <a:pt x="8871885" y="36657"/>
                  </a:lnTo>
                  <a:lnTo>
                    <a:pt x="8924618" y="33088"/>
                  </a:lnTo>
                  <a:lnTo>
                    <a:pt x="8977288" y="32030"/>
                  </a:lnTo>
                  <a:lnTo>
                    <a:pt x="9029939" y="26128"/>
                  </a:lnTo>
                  <a:lnTo>
                    <a:pt x="9092896" y="22058"/>
                  </a:lnTo>
                  <a:lnTo>
                    <a:pt x="9143222" y="21353"/>
                  </a:lnTo>
                  <a:lnTo>
                    <a:pt x="9194008" y="19975"/>
                  </a:lnTo>
                  <a:lnTo>
                    <a:pt x="9253683" y="12741"/>
                  </a:lnTo>
                  <a:lnTo>
                    <a:pt x="9310530" y="10965"/>
                  </a:lnTo>
                  <a:lnTo>
                    <a:pt x="9366820" y="10615"/>
                  </a:lnTo>
                  <a:lnTo>
                    <a:pt x="9412468" y="10554"/>
                  </a:lnTo>
                  <a:lnTo>
                    <a:pt x="9475126" y="10536"/>
                  </a:lnTo>
                  <a:lnTo>
                    <a:pt x="9535155" y="9361"/>
                  </a:lnTo>
                  <a:lnTo>
                    <a:pt x="9594898" y="2195"/>
                  </a:lnTo>
                  <a:lnTo>
                    <a:pt x="9656741" y="433"/>
                  </a:lnTo>
                  <a:lnTo>
                    <a:pt x="9720084" y="85"/>
                  </a:lnTo>
                  <a:lnTo>
                    <a:pt x="977044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811109" y="1861636"/>
              <a:ext cx="31587" cy="568540"/>
            </a:xfrm>
            <a:custGeom>
              <a:avLst/>
              <a:gdLst/>
              <a:ahLst/>
              <a:cxnLst/>
              <a:rect l="0" t="0" r="0" b="0"/>
              <a:pathLst>
                <a:path w="31587" h="568540">
                  <a:moveTo>
                    <a:pt x="0" y="0"/>
                  </a:moveTo>
                  <a:lnTo>
                    <a:pt x="0" y="48931"/>
                  </a:lnTo>
                  <a:lnTo>
                    <a:pt x="0" y="103015"/>
                  </a:lnTo>
                  <a:lnTo>
                    <a:pt x="0" y="161544"/>
                  </a:lnTo>
                  <a:lnTo>
                    <a:pt x="5589" y="223243"/>
                  </a:lnTo>
                  <a:lnTo>
                    <a:pt x="14654" y="283085"/>
                  </a:lnTo>
                  <a:lnTo>
                    <a:pt x="19160" y="335911"/>
                  </a:lnTo>
                  <a:lnTo>
                    <a:pt x="27918" y="388447"/>
                  </a:lnTo>
                  <a:lnTo>
                    <a:pt x="30861" y="448910"/>
                  </a:lnTo>
                  <a:lnTo>
                    <a:pt x="31371" y="504237"/>
                  </a:lnTo>
                  <a:lnTo>
                    <a:pt x="31522" y="545197"/>
                  </a:lnTo>
                  <a:lnTo>
                    <a:pt x="31586" y="568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758467" y="1811086"/>
              <a:ext cx="368498" cy="82136"/>
            </a:xfrm>
            <a:custGeom>
              <a:avLst/>
              <a:gdLst/>
              <a:ahLst/>
              <a:cxnLst/>
              <a:rect l="0" t="0" r="0" b="0"/>
              <a:pathLst>
                <a:path w="368498" h="82136">
                  <a:moveTo>
                    <a:pt x="0" y="82135"/>
                  </a:moveTo>
                  <a:lnTo>
                    <a:pt x="55141" y="52827"/>
                  </a:lnTo>
                  <a:lnTo>
                    <a:pt x="117875" y="30255"/>
                  </a:lnTo>
                  <a:lnTo>
                    <a:pt x="166783" y="15605"/>
                  </a:lnTo>
                  <a:lnTo>
                    <a:pt x="216313" y="4971"/>
                  </a:lnTo>
                  <a:lnTo>
                    <a:pt x="275442" y="0"/>
                  </a:lnTo>
                  <a:lnTo>
                    <a:pt x="337984" y="660"/>
                  </a:lnTo>
                  <a:lnTo>
                    <a:pt x="368497" y="189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779523" y="2177491"/>
              <a:ext cx="178986" cy="21058"/>
            </a:xfrm>
            <a:custGeom>
              <a:avLst/>
              <a:gdLst/>
              <a:ahLst/>
              <a:cxnLst/>
              <a:rect l="0" t="0" r="0" b="0"/>
              <a:pathLst>
                <a:path w="178986" h="21058">
                  <a:moveTo>
                    <a:pt x="0" y="21057"/>
                  </a:moveTo>
                  <a:lnTo>
                    <a:pt x="27556" y="13821"/>
                  </a:lnTo>
                  <a:lnTo>
                    <a:pt x="86899" y="11179"/>
                  </a:lnTo>
                  <a:lnTo>
                    <a:pt x="149357" y="5067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084850" y="2142782"/>
              <a:ext cx="252685" cy="261388"/>
            </a:xfrm>
            <a:custGeom>
              <a:avLst/>
              <a:gdLst/>
              <a:ahLst/>
              <a:cxnLst/>
              <a:rect l="0" t="0" r="0" b="0"/>
              <a:pathLst>
                <a:path w="252685" h="261388">
                  <a:moveTo>
                    <a:pt x="0" y="139994"/>
                  </a:moveTo>
                  <a:lnTo>
                    <a:pt x="27556" y="132758"/>
                  </a:lnTo>
                  <a:lnTo>
                    <a:pt x="80659" y="126996"/>
                  </a:lnTo>
                  <a:lnTo>
                    <a:pt x="131226" y="114939"/>
                  </a:lnTo>
                  <a:lnTo>
                    <a:pt x="185105" y="91718"/>
                  </a:lnTo>
                  <a:lnTo>
                    <a:pt x="208611" y="74084"/>
                  </a:lnTo>
                  <a:lnTo>
                    <a:pt x="215113" y="64468"/>
                  </a:lnTo>
                  <a:lnTo>
                    <a:pt x="219218" y="44426"/>
                  </a:lnTo>
                  <a:lnTo>
                    <a:pt x="216335" y="35338"/>
                  </a:lnTo>
                  <a:lnTo>
                    <a:pt x="203773" y="19001"/>
                  </a:lnTo>
                  <a:lnTo>
                    <a:pt x="176971" y="2238"/>
                  </a:lnTo>
                  <a:lnTo>
                    <a:pt x="150793" y="0"/>
                  </a:lnTo>
                  <a:lnTo>
                    <a:pt x="123171" y="4075"/>
                  </a:lnTo>
                  <a:lnTo>
                    <a:pt x="80135" y="28874"/>
                  </a:lnTo>
                  <a:lnTo>
                    <a:pt x="57842" y="47323"/>
                  </a:lnTo>
                  <a:lnTo>
                    <a:pt x="30880" y="94002"/>
                  </a:lnTo>
                  <a:lnTo>
                    <a:pt x="19573" y="126572"/>
                  </a:lnTo>
                  <a:lnTo>
                    <a:pt x="15548" y="182030"/>
                  </a:lnTo>
                  <a:lnTo>
                    <a:pt x="22898" y="214049"/>
                  </a:lnTo>
                  <a:lnTo>
                    <a:pt x="37083" y="237638"/>
                  </a:lnTo>
                  <a:lnTo>
                    <a:pt x="45779" y="247204"/>
                  </a:lnTo>
                  <a:lnTo>
                    <a:pt x="67919" y="257833"/>
                  </a:lnTo>
                  <a:lnTo>
                    <a:pt x="92187" y="261387"/>
                  </a:lnTo>
                  <a:lnTo>
                    <a:pt x="147060" y="251184"/>
                  </a:lnTo>
                  <a:lnTo>
                    <a:pt x="210540" y="222078"/>
                  </a:lnTo>
                  <a:lnTo>
                    <a:pt x="252684" y="203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16121" y="1840579"/>
              <a:ext cx="268421" cy="518530"/>
            </a:xfrm>
            <a:custGeom>
              <a:avLst/>
              <a:gdLst/>
              <a:ahLst/>
              <a:cxnLst/>
              <a:rect l="0" t="0" r="0" b="0"/>
              <a:pathLst>
                <a:path w="268421" h="518530">
                  <a:moveTo>
                    <a:pt x="258325" y="0"/>
                  </a:moveTo>
                  <a:lnTo>
                    <a:pt x="266658" y="48931"/>
                  </a:lnTo>
                  <a:lnTo>
                    <a:pt x="268420" y="108061"/>
                  </a:lnTo>
                  <a:lnTo>
                    <a:pt x="261532" y="164802"/>
                  </a:lnTo>
                  <a:lnTo>
                    <a:pt x="255839" y="221070"/>
                  </a:lnTo>
                  <a:lnTo>
                    <a:pt x="249385" y="277245"/>
                  </a:lnTo>
                  <a:lnTo>
                    <a:pt x="246940" y="333401"/>
                  </a:lnTo>
                  <a:lnTo>
                    <a:pt x="239525" y="392673"/>
                  </a:lnTo>
                  <a:lnTo>
                    <a:pt x="232124" y="449182"/>
                  </a:lnTo>
                  <a:lnTo>
                    <a:pt x="227990" y="455042"/>
                  </a:lnTo>
                  <a:lnTo>
                    <a:pt x="222893" y="456610"/>
                  </a:lnTo>
                  <a:lnTo>
                    <a:pt x="217156" y="455315"/>
                  </a:lnTo>
                  <a:lnTo>
                    <a:pt x="204543" y="441398"/>
                  </a:lnTo>
                  <a:lnTo>
                    <a:pt x="170437" y="383383"/>
                  </a:lnTo>
                  <a:lnTo>
                    <a:pt x="127290" y="328027"/>
                  </a:lnTo>
                  <a:lnTo>
                    <a:pt x="108841" y="316195"/>
                  </a:lnTo>
                  <a:lnTo>
                    <a:pt x="85822" y="313276"/>
                  </a:lnTo>
                  <a:lnTo>
                    <a:pt x="73133" y="314136"/>
                  </a:lnTo>
                  <a:lnTo>
                    <a:pt x="49675" y="327569"/>
                  </a:lnTo>
                  <a:lnTo>
                    <a:pt x="19858" y="361439"/>
                  </a:lnTo>
                  <a:lnTo>
                    <a:pt x="6110" y="387587"/>
                  </a:lnTo>
                  <a:lnTo>
                    <a:pt x="0" y="414806"/>
                  </a:lnTo>
                  <a:lnTo>
                    <a:pt x="2150" y="462027"/>
                  </a:lnTo>
                  <a:lnTo>
                    <a:pt x="13448" y="486495"/>
                  </a:lnTo>
                  <a:lnTo>
                    <a:pt x="21374" y="496295"/>
                  </a:lnTo>
                  <a:lnTo>
                    <a:pt x="42659" y="510304"/>
                  </a:lnTo>
                  <a:lnTo>
                    <a:pt x="54886" y="515678"/>
                  </a:lnTo>
                  <a:lnTo>
                    <a:pt x="80950" y="518529"/>
                  </a:lnTo>
                  <a:lnTo>
                    <a:pt x="130221" y="510827"/>
                  </a:lnTo>
                  <a:lnTo>
                    <a:pt x="186487" y="486300"/>
                  </a:lnTo>
                  <a:lnTo>
                    <a:pt x="205682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769202" y="2101758"/>
              <a:ext cx="231628" cy="275005"/>
            </a:xfrm>
            <a:custGeom>
              <a:avLst/>
              <a:gdLst/>
              <a:ahLst/>
              <a:cxnLst/>
              <a:rect l="0" t="0" r="0" b="0"/>
              <a:pathLst>
                <a:path w="231628" h="275005">
                  <a:moveTo>
                    <a:pt x="0" y="128375"/>
                  </a:moveTo>
                  <a:lnTo>
                    <a:pt x="26386" y="144016"/>
                  </a:lnTo>
                  <a:lnTo>
                    <a:pt x="49552" y="152095"/>
                  </a:lnTo>
                  <a:lnTo>
                    <a:pt x="94491" y="152041"/>
                  </a:lnTo>
                  <a:lnTo>
                    <a:pt x="133673" y="139027"/>
                  </a:lnTo>
                  <a:lnTo>
                    <a:pt x="153387" y="120631"/>
                  </a:lnTo>
                  <a:lnTo>
                    <a:pt x="161919" y="109174"/>
                  </a:lnTo>
                  <a:lnTo>
                    <a:pt x="171400" y="80847"/>
                  </a:lnTo>
                  <a:lnTo>
                    <a:pt x="173274" y="51100"/>
                  </a:lnTo>
                  <a:lnTo>
                    <a:pt x="166308" y="26180"/>
                  </a:lnTo>
                  <a:lnTo>
                    <a:pt x="152294" y="9646"/>
                  </a:lnTo>
                  <a:lnTo>
                    <a:pt x="143643" y="3599"/>
                  </a:lnTo>
                  <a:lnTo>
                    <a:pt x="124673" y="0"/>
                  </a:lnTo>
                  <a:lnTo>
                    <a:pt x="104543" y="3469"/>
                  </a:lnTo>
                  <a:lnTo>
                    <a:pt x="83898" y="12810"/>
                  </a:lnTo>
                  <a:lnTo>
                    <a:pt x="66144" y="30999"/>
                  </a:lnTo>
                  <a:lnTo>
                    <a:pt x="41272" y="75215"/>
                  </a:lnTo>
                  <a:lnTo>
                    <a:pt x="28867" y="123933"/>
                  </a:lnTo>
                  <a:lnTo>
                    <a:pt x="23371" y="182821"/>
                  </a:lnTo>
                  <a:lnTo>
                    <a:pt x="27332" y="233544"/>
                  </a:lnTo>
                  <a:lnTo>
                    <a:pt x="39054" y="257395"/>
                  </a:lnTo>
                  <a:lnTo>
                    <a:pt x="47093" y="267031"/>
                  </a:lnTo>
                  <a:lnTo>
                    <a:pt x="58302" y="272285"/>
                  </a:lnTo>
                  <a:lnTo>
                    <a:pt x="86353" y="275004"/>
                  </a:lnTo>
                  <a:lnTo>
                    <a:pt x="108959" y="269193"/>
                  </a:lnTo>
                  <a:lnTo>
                    <a:pt x="168779" y="233082"/>
                  </a:lnTo>
                  <a:lnTo>
                    <a:pt x="231627" y="1810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053476" y="2122009"/>
              <a:ext cx="147396" cy="239829"/>
            </a:xfrm>
            <a:custGeom>
              <a:avLst/>
              <a:gdLst/>
              <a:ahLst/>
              <a:cxnLst/>
              <a:rect l="0" t="0" r="0" b="0"/>
              <a:pathLst>
                <a:path w="147396" h="239829">
                  <a:moveTo>
                    <a:pt x="21053" y="13368"/>
                  </a:moveTo>
                  <a:lnTo>
                    <a:pt x="6398" y="74098"/>
                  </a:lnTo>
                  <a:lnTo>
                    <a:pt x="1892" y="131578"/>
                  </a:lnTo>
                  <a:lnTo>
                    <a:pt x="558" y="187473"/>
                  </a:lnTo>
                  <a:lnTo>
                    <a:pt x="106" y="239828"/>
                  </a:lnTo>
                  <a:lnTo>
                    <a:pt x="10" y="190098"/>
                  </a:lnTo>
                  <a:lnTo>
                    <a:pt x="0" y="135922"/>
                  </a:lnTo>
                  <a:lnTo>
                    <a:pt x="9572" y="78780"/>
                  </a:lnTo>
                  <a:lnTo>
                    <a:pt x="27530" y="39898"/>
                  </a:lnTo>
                  <a:lnTo>
                    <a:pt x="44988" y="20870"/>
                  </a:lnTo>
                  <a:lnTo>
                    <a:pt x="80137" y="2592"/>
                  </a:lnTo>
                  <a:lnTo>
                    <a:pt x="103464" y="0"/>
                  </a:lnTo>
                  <a:lnTo>
                    <a:pt x="147395" y="2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72207" y="2104543"/>
              <a:ext cx="297162" cy="241405"/>
            </a:xfrm>
            <a:custGeom>
              <a:avLst/>
              <a:gdLst/>
              <a:ahLst/>
              <a:cxnLst/>
              <a:rect l="0" t="0" r="0" b="0"/>
              <a:pathLst>
                <a:path w="297162" h="241405">
                  <a:moveTo>
                    <a:pt x="181348" y="51891"/>
                  </a:moveTo>
                  <a:lnTo>
                    <a:pt x="161104" y="7928"/>
                  </a:lnTo>
                  <a:lnTo>
                    <a:pt x="152644" y="2695"/>
                  </a:lnTo>
                  <a:lnTo>
                    <a:pt x="130766" y="0"/>
                  </a:lnTo>
                  <a:lnTo>
                    <a:pt x="92141" y="10650"/>
                  </a:lnTo>
                  <a:lnTo>
                    <a:pt x="62239" y="28623"/>
                  </a:lnTo>
                  <a:lnTo>
                    <a:pt x="25109" y="78533"/>
                  </a:lnTo>
                  <a:lnTo>
                    <a:pt x="4083" y="130853"/>
                  </a:lnTo>
                  <a:lnTo>
                    <a:pt x="0" y="146646"/>
                  </a:lnTo>
                  <a:lnTo>
                    <a:pt x="1703" y="176672"/>
                  </a:lnTo>
                  <a:lnTo>
                    <a:pt x="10259" y="203276"/>
                  </a:lnTo>
                  <a:lnTo>
                    <a:pt x="21860" y="222898"/>
                  </a:lnTo>
                  <a:lnTo>
                    <a:pt x="31739" y="227897"/>
                  </a:lnTo>
                  <a:lnTo>
                    <a:pt x="58313" y="230332"/>
                  </a:lnTo>
                  <a:lnTo>
                    <a:pt x="83382" y="221275"/>
                  </a:lnTo>
                  <a:lnTo>
                    <a:pt x="106222" y="204382"/>
                  </a:lnTo>
                  <a:lnTo>
                    <a:pt x="161119" y="143955"/>
                  </a:lnTo>
                  <a:lnTo>
                    <a:pt x="189631" y="82472"/>
                  </a:lnTo>
                  <a:lnTo>
                    <a:pt x="198620" y="38595"/>
                  </a:lnTo>
                  <a:lnTo>
                    <a:pt x="197542" y="31329"/>
                  </a:lnTo>
                  <a:lnTo>
                    <a:pt x="194483" y="28824"/>
                  </a:lnTo>
                  <a:lnTo>
                    <a:pt x="190105" y="29494"/>
                  </a:lnTo>
                  <a:lnTo>
                    <a:pt x="187186" y="34620"/>
                  </a:lnTo>
                  <a:lnTo>
                    <a:pt x="183942" y="52794"/>
                  </a:lnTo>
                  <a:lnTo>
                    <a:pt x="187705" y="100511"/>
                  </a:lnTo>
                  <a:lnTo>
                    <a:pt x="196230" y="153514"/>
                  </a:lnTo>
                  <a:lnTo>
                    <a:pt x="211753" y="200675"/>
                  </a:lnTo>
                  <a:lnTo>
                    <a:pt x="227616" y="223692"/>
                  </a:lnTo>
                  <a:lnTo>
                    <a:pt x="236760" y="233105"/>
                  </a:lnTo>
                  <a:lnTo>
                    <a:pt x="247535" y="238211"/>
                  </a:lnTo>
                  <a:lnTo>
                    <a:pt x="297161" y="2414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716767" y="1903750"/>
              <a:ext cx="21058" cy="431669"/>
            </a:xfrm>
            <a:custGeom>
              <a:avLst/>
              <a:gdLst/>
              <a:ahLst/>
              <a:cxnLst/>
              <a:rect l="0" t="0" r="0" b="0"/>
              <a:pathLst>
                <a:path w="21058" h="431669">
                  <a:moveTo>
                    <a:pt x="0" y="0"/>
                  </a:moveTo>
                  <a:lnTo>
                    <a:pt x="8333" y="60383"/>
                  </a:lnTo>
                  <a:lnTo>
                    <a:pt x="6759" y="111868"/>
                  </a:lnTo>
                  <a:lnTo>
                    <a:pt x="1335" y="171186"/>
                  </a:lnTo>
                  <a:lnTo>
                    <a:pt x="395" y="230616"/>
                  </a:lnTo>
                  <a:lnTo>
                    <a:pt x="117" y="288909"/>
                  </a:lnTo>
                  <a:lnTo>
                    <a:pt x="35" y="343226"/>
                  </a:lnTo>
                  <a:lnTo>
                    <a:pt x="8412" y="396001"/>
                  </a:lnTo>
                  <a:lnTo>
                    <a:pt x="21057" y="431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853637" y="2103791"/>
              <a:ext cx="10530" cy="263214"/>
            </a:xfrm>
            <a:custGeom>
              <a:avLst/>
              <a:gdLst/>
              <a:ahLst/>
              <a:cxnLst/>
              <a:rect l="0" t="0" r="0" b="0"/>
              <a:pathLst>
                <a:path w="10530" h="263214">
                  <a:moveTo>
                    <a:pt x="0" y="0"/>
                  </a:moveTo>
                  <a:lnTo>
                    <a:pt x="0" y="52050"/>
                  </a:lnTo>
                  <a:lnTo>
                    <a:pt x="0" y="108229"/>
                  </a:lnTo>
                  <a:lnTo>
                    <a:pt x="0" y="166209"/>
                  </a:lnTo>
                  <a:lnTo>
                    <a:pt x="5590" y="227024"/>
                  </a:lnTo>
                  <a:lnTo>
                    <a:pt x="10529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042633" y="2024503"/>
              <a:ext cx="191001" cy="268802"/>
            </a:xfrm>
            <a:custGeom>
              <a:avLst/>
              <a:gdLst/>
              <a:ahLst/>
              <a:cxnLst/>
              <a:rect l="0" t="0" r="0" b="0"/>
              <a:pathLst>
                <a:path w="191001" h="268802">
                  <a:moveTo>
                    <a:pt x="105802" y="5589"/>
                  </a:moveTo>
                  <a:lnTo>
                    <a:pt x="89035" y="0"/>
                  </a:lnTo>
                  <a:lnTo>
                    <a:pt x="68325" y="3495"/>
                  </a:lnTo>
                  <a:lnTo>
                    <a:pt x="36597" y="18616"/>
                  </a:lnTo>
                  <a:lnTo>
                    <a:pt x="4915" y="44687"/>
                  </a:lnTo>
                  <a:lnTo>
                    <a:pt x="1109" y="52711"/>
                  </a:lnTo>
                  <a:lnTo>
                    <a:pt x="0" y="70986"/>
                  </a:lnTo>
                  <a:lnTo>
                    <a:pt x="6022" y="79602"/>
                  </a:lnTo>
                  <a:lnTo>
                    <a:pt x="28310" y="95416"/>
                  </a:lnTo>
                  <a:lnTo>
                    <a:pt x="87939" y="116226"/>
                  </a:lnTo>
                  <a:lnTo>
                    <a:pt x="123516" y="129097"/>
                  </a:lnTo>
                  <a:lnTo>
                    <a:pt x="170151" y="166147"/>
                  </a:lnTo>
                  <a:lnTo>
                    <a:pt x="189729" y="195881"/>
                  </a:lnTo>
                  <a:lnTo>
                    <a:pt x="191000" y="206150"/>
                  </a:lnTo>
                  <a:lnTo>
                    <a:pt x="186172" y="226918"/>
                  </a:lnTo>
                  <a:lnTo>
                    <a:pt x="169988" y="244727"/>
                  </a:lnTo>
                  <a:lnTo>
                    <a:pt x="159121" y="252752"/>
                  </a:lnTo>
                  <a:lnTo>
                    <a:pt x="131450" y="261668"/>
                  </a:lnTo>
                  <a:lnTo>
                    <a:pt x="89225" y="266688"/>
                  </a:lnTo>
                  <a:lnTo>
                    <a:pt x="53160" y="2688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264249" y="1840579"/>
              <a:ext cx="20216" cy="515897"/>
            </a:xfrm>
            <a:custGeom>
              <a:avLst/>
              <a:gdLst/>
              <a:ahLst/>
              <a:cxnLst/>
              <a:rect l="0" t="0" r="0" b="0"/>
              <a:pathLst>
                <a:path w="20216" h="515897">
                  <a:moveTo>
                    <a:pt x="10528" y="0"/>
                  </a:moveTo>
                  <a:lnTo>
                    <a:pt x="10528" y="44367"/>
                  </a:lnTo>
                  <a:lnTo>
                    <a:pt x="9359" y="103093"/>
                  </a:lnTo>
                  <a:lnTo>
                    <a:pt x="3293" y="151689"/>
                  </a:lnTo>
                  <a:lnTo>
                    <a:pt x="650" y="210031"/>
                  </a:lnTo>
                  <a:lnTo>
                    <a:pt x="128" y="266615"/>
                  </a:lnTo>
                  <a:lnTo>
                    <a:pt x="11470" y="325445"/>
                  </a:lnTo>
                  <a:lnTo>
                    <a:pt x="18216" y="367049"/>
                  </a:lnTo>
                  <a:lnTo>
                    <a:pt x="20215" y="417591"/>
                  </a:lnTo>
                  <a:lnTo>
                    <a:pt x="15302" y="471002"/>
                  </a:lnTo>
                  <a:lnTo>
                    <a:pt x="0" y="515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264249" y="2072206"/>
              <a:ext cx="42115" cy="10529"/>
            </a:xfrm>
            <a:custGeom>
              <a:avLst/>
              <a:gdLst/>
              <a:ahLst/>
              <a:cxnLst/>
              <a:rect l="0" t="0" r="0" b="0"/>
              <a:pathLst>
                <a:path w="42115" h="10529">
                  <a:moveTo>
                    <a:pt x="0" y="10528"/>
                  </a:moveTo>
                  <a:lnTo>
                    <a:pt x="421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481031" y="2019563"/>
              <a:ext cx="198165" cy="305328"/>
            </a:xfrm>
            <a:custGeom>
              <a:avLst/>
              <a:gdLst/>
              <a:ahLst/>
              <a:cxnLst/>
              <a:rect l="0" t="0" r="0" b="0"/>
              <a:pathLst>
                <a:path w="198165" h="305328">
                  <a:moveTo>
                    <a:pt x="193829" y="0"/>
                  </a:moveTo>
                  <a:lnTo>
                    <a:pt x="151138" y="3120"/>
                  </a:lnTo>
                  <a:lnTo>
                    <a:pt x="113720" y="17692"/>
                  </a:lnTo>
                  <a:lnTo>
                    <a:pt x="59852" y="42879"/>
                  </a:lnTo>
                  <a:lnTo>
                    <a:pt x="3107" y="81094"/>
                  </a:lnTo>
                  <a:lnTo>
                    <a:pt x="0" y="87988"/>
                  </a:lnTo>
                  <a:lnTo>
                    <a:pt x="1439" y="94924"/>
                  </a:lnTo>
                  <a:lnTo>
                    <a:pt x="5908" y="101887"/>
                  </a:lnTo>
                  <a:lnTo>
                    <a:pt x="23351" y="112743"/>
                  </a:lnTo>
                  <a:lnTo>
                    <a:pt x="81259" y="132957"/>
                  </a:lnTo>
                  <a:lnTo>
                    <a:pt x="141958" y="150439"/>
                  </a:lnTo>
                  <a:lnTo>
                    <a:pt x="183453" y="181665"/>
                  </a:lnTo>
                  <a:lnTo>
                    <a:pt x="195067" y="204352"/>
                  </a:lnTo>
                  <a:lnTo>
                    <a:pt x="198164" y="216954"/>
                  </a:lnTo>
                  <a:lnTo>
                    <a:pt x="197889" y="227694"/>
                  </a:lnTo>
                  <a:lnTo>
                    <a:pt x="191344" y="245867"/>
                  </a:lnTo>
                  <a:lnTo>
                    <a:pt x="157738" y="274841"/>
                  </a:lnTo>
                  <a:lnTo>
                    <a:pt x="100891" y="300503"/>
                  </a:lnTo>
                  <a:lnTo>
                    <a:pt x="88545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832581" y="1903750"/>
              <a:ext cx="21057" cy="21058"/>
            </a:xfrm>
            <a:custGeom>
              <a:avLst/>
              <a:gdLst/>
              <a:ahLst/>
              <a:cxnLst/>
              <a:rect l="0" t="0" r="0" b="0"/>
              <a:pathLst>
                <a:path w="21057" h="21058">
                  <a:moveTo>
                    <a:pt x="21056" y="2105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611934" y="1830050"/>
              <a:ext cx="10492" cy="442198"/>
            </a:xfrm>
            <a:custGeom>
              <a:avLst/>
              <a:gdLst/>
              <a:ahLst/>
              <a:cxnLst/>
              <a:rect l="0" t="0" r="0" b="0"/>
              <a:pathLst>
                <a:path w="10492" h="442198">
                  <a:moveTo>
                    <a:pt x="10491" y="0"/>
                  </a:moveTo>
                  <a:lnTo>
                    <a:pt x="10491" y="62478"/>
                  </a:lnTo>
                  <a:lnTo>
                    <a:pt x="4902" y="119186"/>
                  </a:lnTo>
                  <a:lnTo>
                    <a:pt x="938" y="175448"/>
                  </a:lnTo>
                  <a:lnTo>
                    <a:pt x="155" y="231622"/>
                  </a:lnTo>
                  <a:lnTo>
                    <a:pt x="0" y="287778"/>
                  </a:lnTo>
                  <a:lnTo>
                    <a:pt x="7205" y="351167"/>
                  </a:lnTo>
                  <a:lnTo>
                    <a:pt x="9842" y="406842"/>
                  </a:lnTo>
                  <a:lnTo>
                    <a:pt x="10491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453969" y="1589211"/>
              <a:ext cx="535210" cy="725151"/>
            </a:xfrm>
            <a:custGeom>
              <a:avLst/>
              <a:gdLst/>
              <a:ahLst/>
              <a:cxnLst/>
              <a:rect l="0" t="0" r="0" b="0"/>
              <a:pathLst>
                <a:path w="535210" h="725151">
                  <a:moveTo>
                    <a:pt x="0" y="198725"/>
                  </a:moveTo>
                  <a:lnTo>
                    <a:pt x="5589" y="176368"/>
                  </a:lnTo>
                  <a:lnTo>
                    <a:pt x="37012" y="140108"/>
                  </a:lnTo>
                  <a:lnTo>
                    <a:pt x="91625" y="102745"/>
                  </a:lnTo>
                  <a:lnTo>
                    <a:pt x="150594" y="66596"/>
                  </a:lnTo>
                  <a:lnTo>
                    <a:pt x="200989" y="34794"/>
                  </a:lnTo>
                  <a:lnTo>
                    <a:pt x="252965" y="13672"/>
                  </a:lnTo>
                  <a:lnTo>
                    <a:pt x="305411" y="3125"/>
                  </a:lnTo>
                  <a:lnTo>
                    <a:pt x="354874" y="0"/>
                  </a:lnTo>
                  <a:lnTo>
                    <a:pt x="413509" y="4533"/>
                  </a:lnTo>
                  <a:lnTo>
                    <a:pt x="450465" y="19004"/>
                  </a:lnTo>
                  <a:lnTo>
                    <a:pt x="483642" y="43699"/>
                  </a:lnTo>
                  <a:lnTo>
                    <a:pt x="498831" y="66264"/>
                  </a:lnTo>
                  <a:lnTo>
                    <a:pt x="528120" y="125390"/>
                  </a:lnTo>
                  <a:lnTo>
                    <a:pt x="535209" y="178433"/>
                  </a:lnTo>
                  <a:lnTo>
                    <a:pt x="531019" y="233971"/>
                  </a:lnTo>
                  <a:lnTo>
                    <a:pt x="518927" y="291172"/>
                  </a:lnTo>
                  <a:lnTo>
                    <a:pt x="502154" y="354463"/>
                  </a:lnTo>
                  <a:lnTo>
                    <a:pt x="476657" y="412372"/>
                  </a:lnTo>
                  <a:lnTo>
                    <a:pt x="449090" y="468871"/>
                  </a:lnTo>
                  <a:lnTo>
                    <a:pt x="421115" y="521972"/>
                  </a:lnTo>
                  <a:lnTo>
                    <a:pt x="378806" y="577338"/>
                  </a:lnTo>
                  <a:lnTo>
                    <a:pt x="325286" y="639716"/>
                  </a:lnTo>
                  <a:lnTo>
                    <a:pt x="270352" y="684962"/>
                  </a:lnTo>
                  <a:lnTo>
                    <a:pt x="215063" y="712521"/>
                  </a:lnTo>
                  <a:lnTo>
                    <a:pt x="189513" y="725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927752" y="2008765"/>
              <a:ext cx="180538" cy="237439"/>
            </a:xfrm>
            <a:custGeom>
              <a:avLst/>
              <a:gdLst/>
              <a:ahLst/>
              <a:cxnLst/>
              <a:rect l="0" t="0" r="0" b="0"/>
              <a:pathLst>
                <a:path w="180538" h="237439">
                  <a:moveTo>
                    <a:pt x="0" y="95026"/>
                  </a:moveTo>
                  <a:lnTo>
                    <a:pt x="11178" y="111794"/>
                  </a:lnTo>
                  <a:lnTo>
                    <a:pt x="26024" y="123146"/>
                  </a:lnTo>
                  <a:lnTo>
                    <a:pt x="45491" y="130920"/>
                  </a:lnTo>
                  <a:lnTo>
                    <a:pt x="69741" y="134376"/>
                  </a:lnTo>
                  <a:lnTo>
                    <a:pt x="96116" y="126553"/>
                  </a:lnTo>
                  <a:lnTo>
                    <a:pt x="151177" y="92935"/>
                  </a:lnTo>
                  <a:lnTo>
                    <a:pt x="169745" y="73040"/>
                  </a:lnTo>
                  <a:lnTo>
                    <a:pt x="176335" y="62821"/>
                  </a:lnTo>
                  <a:lnTo>
                    <a:pt x="180537" y="42108"/>
                  </a:lnTo>
                  <a:lnTo>
                    <a:pt x="180019" y="31672"/>
                  </a:lnTo>
                  <a:lnTo>
                    <a:pt x="174994" y="22374"/>
                  </a:lnTo>
                  <a:lnTo>
                    <a:pt x="156934" y="5805"/>
                  </a:lnTo>
                  <a:lnTo>
                    <a:pt x="133308" y="0"/>
                  </a:lnTo>
                  <a:lnTo>
                    <a:pt x="108381" y="2490"/>
                  </a:lnTo>
                  <a:lnTo>
                    <a:pt x="75786" y="17045"/>
                  </a:lnTo>
                  <a:lnTo>
                    <a:pt x="50791" y="37346"/>
                  </a:lnTo>
                  <a:lnTo>
                    <a:pt x="28567" y="67407"/>
                  </a:lnTo>
                  <a:lnTo>
                    <a:pt x="9504" y="113489"/>
                  </a:lnTo>
                  <a:lnTo>
                    <a:pt x="4223" y="151195"/>
                  </a:lnTo>
                  <a:lnTo>
                    <a:pt x="11236" y="185111"/>
                  </a:lnTo>
                  <a:lnTo>
                    <a:pt x="26051" y="212273"/>
                  </a:lnTo>
                  <a:lnTo>
                    <a:pt x="44333" y="228244"/>
                  </a:lnTo>
                  <a:lnTo>
                    <a:pt x="70397" y="236122"/>
                  </a:lnTo>
                  <a:lnTo>
                    <a:pt x="111715" y="237438"/>
                  </a:lnTo>
                  <a:lnTo>
                    <a:pt x="147398" y="231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159379" y="1998774"/>
              <a:ext cx="263213" cy="315588"/>
            </a:xfrm>
            <a:custGeom>
              <a:avLst/>
              <a:gdLst/>
              <a:ahLst/>
              <a:cxnLst/>
              <a:rect l="0" t="0" r="0" b="0"/>
              <a:pathLst>
                <a:path w="263213" h="315588">
                  <a:moveTo>
                    <a:pt x="0" y="41846"/>
                  </a:moveTo>
                  <a:lnTo>
                    <a:pt x="0" y="93897"/>
                  </a:lnTo>
                  <a:lnTo>
                    <a:pt x="3119" y="146956"/>
                  </a:lnTo>
                  <a:lnTo>
                    <a:pt x="8333" y="196602"/>
                  </a:lnTo>
                  <a:lnTo>
                    <a:pt x="9552" y="215912"/>
                  </a:lnTo>
                  <a:lnTo>
                    <a:pt x="10442" y="158735"/>
                  </a:lnTo>
                  <a:lnTo>
                    <a:pt x="10511" y="98297"/>
                  </a:lnTo>
                  <a:lnTo>
                    <a:pt x="16114" y="36229"/>
                  </a:lnTo>
                  <a:lnTo>
                    <a:pt x="25099" y="15563"/>
                  </a:lnTo>
                  <a:lnTo>
                    <a:pt x="30770" y="6777"/>
                  </a:lnTo>
                  <a:lnTo>
                    <a:pt x="38061" y="2089"/>
                  </a:lnTo>
                  <a:lnTo>
                    <a:pt x="55520" y="0"/>
                  </a:lnTo>
                  <a:lnTo>
                    <a:pt x="90669" y="16579"/>
                  </a:lnTo>
                  <a:lnTo>
                    <a:pt x="110877" y="40365"/>
                  </a:lnTo>
                  <a:lnTo>
                    <a:pt x="141853" y="103436"/>
                  </a:lnTo>
                  <a:lnTo>
                    <a:pt x="154406" y="149938"/>
                  </a:lnTo>
                  <a:lnTo>
                    <a:pt x="151642" y="209427"/>
                  </a:lnTo>
                  <a:lnTo>
                    <a:pt x="149058" y="215568"/>
                  </a:lnTo>
                  <a:lnTo>
                    <a:pt x="146165" y="214982"/>
                  </a:lnTo>
                  <a:lnTo>
                    <a:pt x="143067" y="209913"/>
                  </a:lnTo>
                  <a:lnTo>
                    <a:pt x="142744" y="194921"/>
                  </a:lnTo>
                  <a:lnTo>
                    <a:pt x="147956" y="138087"/>
                  </a:lnTo>
                  <a:lnTo>
                    <a:pt x="161972" y="75245"/>
                  </a:lnTo>
                  <a:lnTo>
                    <a:pt x="172123" y="42383"/>
                  </a:lnTo>
                  <a:lnTo>
                    <a:pt x="185294" y="24147"/>
                  </a:lnTo>
                  <a:lnTo>
                    <a:pt x="193719" y="16009"/>
                  </a:lnTo>
                  <a:lnTo>
                    <a:pt x="202845" y="12923"/>
                  </a:lnTo>
                  <a:lnTo>
                    <a:pt x="222344" y="15733"/>
                  </a:lnTo>
                  <a:lnTo>
                    <a:pt x="230118" y="22098"/>
                  </a:lnTo>
                  <a:lnTo>
                    <a:pt x="246647" y="52243"/>
                  </a:lnTo>
                  <a:lnTo>
                    <a:pt x="257785" y="85091"/>
                  </a:lnTo>
                  <a:lnTo>
                    <a:pt x="262140" y="146878"/>
                  </a:lnTo>
                  <a:lnTo>
                    <a:pt x="262894" y="210227"/>
                  </a:lnTo>
                  <a:lnTo>
                    <a:pt x="263118" y="267212"/>
                  </a:lnTo>
                  <a:lnTo>
                    <a:pt x="263212" y="3155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522341" y="1987978"/>
              <a:ext cx="171893" cy="295672"/>
            </a:xfrm>
            <a:custGeom>
              <a:avLst/>
              <a:gdLst/>
              <a:ahLst/>
              <a:cxnLst/>
              <a:rect l="0" t="0" r="0" b="0"/>
              <a:pathLst>
                <a:path w="171893" h="295672">
                  <a:moveTo>
                    <a:pt x="100291" y="0"/>
                  </a:moveTo>
                  <a:lnTo>
                    <a:pt x="57630" y="54114"/>
                  </a:lnTo>
                  <a:lnTo>
                    <a:pt x="24180" y="106648"/>
                  </a:lnTo>
                  <a:lnTo>
                    <a:pt x="11580" y="145333"/>
                  </a:lnTo>
                  <a:lnTo>
                    <a:pt x="3609" y="200326"/>
                  </a:lnTo>
                  <a:lnTo>
                    <a:pt x="0" y="229414"/>
                  </a:lnTo>
                  <a:lnTo>
                    <a:pt x="2295" y="261839"/>
                  </a:lnTo>
                  <a:lnTo>
                    <a:pt x="8054" y="273995"/>
                  </a:lnTo>
                  <a:lnTo>
                    <a:pt x="26932" y="290621"/>
                  </a:lnTo>
                  <a:lnTo>
                    <a:pt x="50919" y="295671"/>
                  </a:lnTo>
                  <a:lnTo>
                    <a:pt x="74839" y="292846"/>
                  </a:lnTo>
                  <a:lnTo>
                    <a:pt x="101459" y="278102"/>
                  </a:lnTo>
                  <a:lnTo>
                    <a:pt x="116798" y="265540"/>
                  </a:lnTo>
                  <a:lnTo>
                    <a:pt x="132999" y="239726"/>
                  </a:lnTo>
                  <a:lnTo>
                    <a:pt x="152620" y="186073"/>
                  </a:lnTo>
                  <a:lnTo>
                    <a:pt x="169270" y="126105"/>
                  </a:lnTo>
                  <a:lnTo>
                    <a:pt x="171892" y="100110"/>
                  </a:lnTo>
                  <a:lnTo>
                    <a:pt x="162191" y="53579"/>
                  </a:lnTo>
                  <a:lnTo>
                    <a:pt x="144570" y="29272"/>
                  </a:lnTo>
                  <a:lnTo>
                    <a:pt x="133320" y="19515"/>
                  </a:lnTo>
                  <a:lnTo>
                    <a:pt x="121141" y="14179"/>
                  </a:lnTo>
                  <a:lnTo>
                    <a:pt x="95130" y="11371"/>
                  </a:lnTo>
                  <a:lnTo>
                    <a:pt x="54179" y="21956"/>
                  </a:lnTo>
                  <a:lnTo>
                    <a:pt x="35733" y="33545"/>
                  </a:lnTo>
                  <a:lnTo>
                    <a:pt x="16063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749656" y="1945864"/>
              <a:ext cx="146718" cy="325448"/>
            </a:xfrm>
            <a:custGeom>
              <a:avLst/>
              <a:gdLst/>
              <a:ahLst/>
              <a:cxnLst/>
              <a:rect l="0" t="0" r="0" b="0"/>
              <a:pathLst>
                <a:path w="146718" h="325448">
                  <a:moveTo>
                    <a:pt x="136189" y="0"/>
                  </a:moveTo>
                  <a:lnTo>
                    <a:pt x="113832" y="0"/>
                  </a:lnTo>
                  <a:lnTo>
                    <a:pt x="96616" y="6239"/>
                  </a:lnTo>
                  <a:lnTo>
                    <a:pt x="88750" y="11178"/>
                  </a:lnTo>
                  <a:lnTo>
                    <a:pt x="43850" y="70781"/>
                  </a:lnTo>
                  <a:lnTo>
                    <a:pt x="24211" y="107540"/>
                  </a:lnTo>
                  <a:lnTo>
                    <a:pt x="7095" y="161882"/>
                  </a:lnTo>
                  <a:lnTo>
                    <a:pt x="854" y="218847"/>
                  </a:lnTo>
                  <a:lnTo>
                    <a:pt x="0" y="251293"/>
                  </a:lnTo>
                  <a:lnTo>
                    <a:pt x="8980" y="282091"/>
                  </a:lnTo>
                  <a:lnTo>
                    <a:pt x="24669" y="307868"/>
                  </a:lnTo>
                  <a:lnTo>
                    <a:pt x="43341" y="323223"/>
                  </a:lnTo>
                  <a:lnTo>
                    <a:pt x="54403" y="325447"/>
                  </a:lnTo>
                  <a:lnTo>
                    <a:pt x="79173" y="321678"/>
                  </a:lnTo>
                  <a:lnTo>
                    <a:pt x="108247" y="306402"/>
                  </a:lnTo>
                  <a:lnTo>
                    <a:pt x="146717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980601" y="1966921"/>
              <a:ext cx="94757" cy="247264"/>
            </a:xfrm>
            <a:custGeom>
              <a:avLst/>
              <a:gdLst/>
              <a:ahLst/>
              <a:cxnLst/>
              <a:rect l="0" t="0" r="0" b="0"/>
              <a:pathLst>
                <a:path w="94757" h="247264">
                  <a:moveTo>
                    <a:pt x="0" y="0"/>
                  </a:moveTo>
                  <a:lnTo>
                    <a:pt x="3119" y="60383"/>
                  </a:lnTo>
                  <a:lnTo>
                    <a:pt x="8334" y="111868"/>
                  </a:lnTo>
                  <a:lnTo>
                    <a:pt x="12998" y="166117"/>
                  </a:lnTo>
                  <a:lnTo>
                    <a:pt x="18669" y="224695"/>
                  </a:lnTo>
                  <a:lnTo>
                    <a:pt x="18825" y="247263"/>
                  </a:lnTo>
                  <a:lnTo>
                    <a:pt x="17230" y="246730"/>
                  </a:lnTo>
                  <a:lnTo>
                    <a:pt x="4175" y="207229"/>
                  </a:lnTo>
                  <a:lnTo>
                    <a:pt x="825" y="156574"/>
                  </a:lnTo>
                  <a:lnTo>
                    <a:pt x="163" y="101508"/>
                  </a:lnTo>
                  <a:lnTo>
                    <a:pt x="11227" y="59582"/>
                  </a:lnTo>
                  <a:lnTo>
                    <a:pt x="29323" y="28702"/>
                  </a:lnTo>
                  <a:lnTo>
                    <a:pt x="38266" y="22644"/>
                  </a:lnTo>
                  <a:lnTo>
                    <a:pt x="76882" y="12922"/>
                  </a:lnTo>
                  <a:lnTo>
                    <a:pt x="94756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172354" y="1943180"/>
              <a:ext cx="260974" cy="255239"/>
            </a:xfrm>
            <a:custGeom>
              <a:avLst/>
              <a:gdLst/>
              <a:ahLst/>
              <a:cxnLst/>
              <a:rect l="0" t="0" r="0" b="0"/>
              <a:pathLst>
                <a:path w="260974" h="255239">
                  <a:moveTo>
                    <a:pt x="145159" y="65855"/>
                  </a:moveTo>
                  <a:lnTo>
                    <a:pt x="150749" y="49087"/>
                  </a:lnTo>
                  <a:lnTo>
                    <a:pt x="150373" y="31496"/>
                  </a:lnTo>
                  <a:lnTo>
                    <a:pt x="148635" y="21892"/>
                  </a:lnTo>
                  <a:lnTo>
                    <a:pt x="143967" y="14320"/>
                  </a:lnTo>
                  <a:lnTo>
                    <a:pt x="129421" y="2786"/>
                  </a:lnTo>
                  <a:lnTo>
                    <a:pt x="111258" y="0"/>
                  </a:lnTo>
                  <a:lnTo>
                    <a:pt x="101501" y="894"/>
                  </a:lnTo>
                  <a:lnTo>
                    <a:pt x="81303" y="11247"/>
                  </a:lnTo>
                  <a:lnTo>
                    <a:pt x="62966" y="27547"/>
                  </a:lnTo>
                  <a:lnTo>
                    <a:pt x="26415" y="87246"/>
                  </a:lnTo>
                  <a:lnTo>
                    <a:pt x="5317" y="139598"/>
                  </a:lnTo>
                  <a:lnTo>
                    <a:pt x="0" y="187921"/>
                  </a:lnTo>
                  <a:lnTo>
                    <a:pt x="4013" y="229924"/>
                  </a:lnTo>
                  <a:lnTo>
                    <a:pt x="10117" y="239575"/>
                  </a:lnTo>
                  <a:lnTo>
                    <a:pt x="29379" y="253418"/>
                  </a:lnTo>
                  <a:lnTo>
                    <a:pt x="38726" y="255238"/>
                  </a:lnTo>
                  <a:lnTo>
                    <a:pt x="47298" y="254111"/>
                  </a:lnTo>
                  <a:lnTo>
                    <a:pt x="63061" y="246620"/>
                  </a:lnTo>
                  <a:lnTo>
                    <a:pt x="77866" y="235492"/>
                  </a:lnTo>
                  <a:lnTo>
                    <a:pt x="105263" y="186408"/>
                  </a:lnTo>
                  <a:lnTo>
                    <a:pt x="126980" y="124061"/>
                  </a:lnTo>
                  <a:lnTo>
                    <a:pt x="145076" y="66587"/>
                  </a:lnTo>
                  <a:lnTo>
                    <a:pt x="148613" y="55815"/>
                  </a:lnTo>
                  <a:lnTo>
                    <a:pt x="150971" y="55652"/>
                  </a:lnTo>
                  <a:lnTo>
                    <a:pt x="157876" y="105823"/>
                  </a:lnTo>
                  <a:lnTo>
                    <a:pt x="170158" y="166557"/>
                  </a:lnTo>
                  <a:lnTo>
                    <a:pt x="185971" y="206956"/>
                  </a:lnTo>
                  <a:lnTo>
                    <a:pt x="211065" y="237384"/>
                  </a:lnTo>
                  <a:lnTo>
                    <a:pt x="220682" y="242209"/>
                  </a:lnTo>
                  <a:lnTo>
                    <a:pt x="260973" y="244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475441" y="1766879"/>
              <a:ext cx="31586" cy="400084"/>
            </a:xfrm>
            <a:custGeom>
              <a:avLst/>
              <a:gdLst/>
              <a:ahLst/>
              <a:cxnLst/>
              <a:rect l="0" t="0" r="0" b="0"/>
              <a:pathLst>
                <a:path w="31586" h="400084">
                  <a:moveTo>
                    <a:pt x="0" y="0"/>
                  </a:moveTo>
                  <a:lnTo>
                    <a:pt x="14654" y="62093"/>
                  </a:lnTo>
                  <a:lnTo>
                    <a:pt x="24749" y="116794"/>
                  </a:lnTo>
                  <a:lnTo>
                    <a:pt x="29560" y="173686"/>
                  </a:lnTo>
                  <a:lnTo>
                    <a:pt x="30986" y="221998"/>
                  </a:lnTo>
                  <a:lnTo>
                    <a:pt x="31408" y="277127"/>
                  </a:lnTo>
                  <a:lnTo>
                    <a:pt x="31533" y="332326"/>
                  </a:lnTo>
                  <a:lnTo>
                    <a:pt x="31562" y="361780"/>
                  </a:lnTo>
                  <a:lnTo>
                    <a:pt x="31585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401741" y="1930534"/>
              <a:ext cx="242156" cy="215372"/>
            </a:xfrm>
            <a:custGeom>
              <a:avLst/>
              <a:gdLst/>
              <a:ahLst/>
              <a:cxnLst/>
              <a:rect l="0" t="0" r="0" b="0"/>
              <a:pathLst>
                <a:path w="242156" h="215372">
                  <a:moveTo>
                    <a:pt x="0" y="25858"/>
                  </a:moveTo>
                  <a:lnTo>
                    <a:pt x="63451" y="7900"/>
                  </a:lnTo>
                  <a:lnTo>
                    <a:pt x="109788" y="0"/>
                  </a:lnTo>
                  <a:lnTo>
                    <a:pt x="164840" y="6626"/>
                  </a:lnTo>
                  <a:lnTo>
                    <a:pt x="186736" y="13801"/>
                  </a:lnTo>
                  <a:lnTo>
                    <a:pt x="204266" y="24789"/>
                  </a:lnTo>
                  <a:lnTo>
                    <a:pt x="209878" y="34504"/>
                  </a:lnTo>
                  <a:lnTo>
                    <a:pt x="217774" y="76123"/>
                  </a:lnTo>
                  <a:lnTo>
                    <a:pt x="223562" y="139469"/>
                  </a:lnTo>
                  <a:lnTo>
                    <a:pt x="237801" y="199657"/>
                  </a:lnTo>
                  <a:lnTo>
                    <a:pt x="242155" y="2153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654425" y="1851107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0" y="0"/>
                  </a:moveTo>
                  <a:lnTo>
                    <a:pt x="21057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742090" y="1900977"/>
              <a:ext cx="165020" cy="239387"/>
            </a:xfrm>
            <a:custGeom>
              <a:avLst/>
              <a:gdLst/>
              <a:ahLst/>
              <a:cxnLst/>
              <a:rect l="0" t="0" r="0" b="0"/>
              <a:pathLst>
                <a:path w="165020" h="239387">
                  <a:moveTo>
                    <a:pt x="91320" y="13301"/>
                  </a:moveTo>
                  <a:lnTo>
                    <a:pt x="80141" y="2123"/>
                  </a:lnTo>
                  <a:lnTo>
                    <a:pt x="73339" y="0"/>
                  </a:lnTo>
                  <a:lnTo>
                    <a:pt x="56422" y="760"/>
                  </a:lnTo>
                  <a:lnTo>
                    <a:pt x="48167" y="6111"/>
                  </a:lnTo>
                  <a:lnTo>
                    <a:pt x="26541" y="34827"/>
                  </a:lnTo>
                  <a:lnTo>
                    <a:pt x="8161" y="82804"/>
                  </a:lnTo>
                  <a:lnTo>
                    <a:pt x="0" y="130991"/>
                  </a:lnTo>
                  <a:lnTo>
                    <a:pt x="431" y="163874"/>
                  </a:lnTo>
                  <a:lnTo>
                    <a:pt x="8421" y="194086"/>
                  </a:lnTo>
                  <a:lnTo>
                    <a:pt x="26010" y="216873"/>
                  </a:lnTo>
                  <a:lnTo>
                    <a:pt x="49425" y="232459"/>
                  </a:lnTo>
                  <a:lnTo>
                    <a:pt x="75430" y="239386"/>
                  </a:lnTo>
                  <a:lnTo>
                    <a:pt x="133978" y="236598"/>
                  </a:lnTo>
                  <a:lnTo>
                    <a:pt x="165019" y="234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9086093" y="1945864"/>
              <a:ext cx="168458" cy="10529"/>
            </a:xfrm>
            <a:custGeom>
              <a:avLst/>
              <a:gdLst/>
              <a:ahLst/>
              <a:cxnLst/>
              <a:rect l="0" t="0" r="0" b="0"/>
              <a:pathLst>
                <a:path w="168458" h="10529">
                  <a:moveTo>
                    <a:pt x="0" y="0"/>
                  </a:moveTo>
                  <a:lnTo>
                    <a:pt x="54145" y="0"/>
                  </a:lnTo>
                  <a:lnTo>
                    <a:pt x="109092" y="0"/>
                  </a:lnTo>
                  <a:lnTo>
                    <a:pt x="168457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138529" y="2409118"/>
              <a:ext cx="21058" cy="421141"/>
            </a:xfrm>
            <a:custGeom>
              <a:avLst/>
              <a:gdLst/>
              <a:ahLst/>
              <a:cxnLst/>
              <a:rect l="0" t="0" r="0" b="0"/>
              <a:pathLst>
                <a:path w="21058" h="421141">
                  <a:moveTo>
                    <a:pt x="21057" y="0"/>
                  </a:moveTo>
                  <a:lnTo>
                    <a:pt x="12724" y="52050"/>
                  </a:lnTo>
                  <a:lnTo>
                    <a:pt x="11179" y="101990"/>
                  </a:lnTo>
                  <a:lnTo>
                    <a:pt x="7602" y="149542"/>
                  </a:lnTo>
                  <a:lnTo>
                    <a:pt x="1501" y="212423"/>
                  </a:lnTo>
                  <a:lnTo>
                    <a:pt x="297" y="269904"/>
                  </a:lnTo>
                  <a:lnTo>
                    <a:pt x="59" y="329438"/>
                  </a:lnTo>
                  <a:lnTo>
                    <a:pt x="11" y="391587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096415" y="2400031"/>
              <a:ext cx="327214" cy="482870"/>
            </a:xfrm>
            <a:custGeom>
              <a:avLst/>
              <a:gdLst/>
              <a:ahLst/>
              <a:cxnLst/>
              <a:rect l="0" t="0" r="0" b="0"/>
              <a:pathLst>
                <a:path w="327214" h="482870">
                  <a:moveTo>
                    <a:pt x="0" y="82786"/>
                  </a:moveTo>
                  <a:lnTo>
                    <a:pt x="45781" y="34911"/>
                  </a:lnTo>
                  <a:lnTo>
                    <a:pt x="103645" y="13224"/>
                  </a:lnTo>
                  <a:lnTo>
                    <a:pt x="147953" y="3423"/>
                  </a:lnTo>
                  <a:lnTo>
                    <a:pt x="207875" y="0"/>
                  </a:lnTo>
                  <a:lnTo>
                    <a:pt x="254485" y="1325"/>
                  </a:lnTo>
                  <a:lnTo>
                    <a:pt x="305795" y="22334"/>
                  </a:lnTo>
                  <a:lnTo>
                    <a:pt x="313827" y="29616"/>
                  </a:lnTo>
                  <a:lnTo>
                    <a:pt x="325872" y="50186"/>
                  </a:lnTo>
                  <a:lnTo>
                    <a:pt x="327213" y="62223"/>
                  </a:lnTo>
                  <a:lnTo>
                    <a:pt x="322462" y="88075"/>
                  </a:lnTo>
                  <a:lnTo>
                    <a:pt x="306634" y="123348"/>
                  </a:lnTo>
                  <a:lnTo>
                    <a:pt x="281537" y="150436"/>
                  </a:lnTo>
                  <a:lnTo>
                    <a:pt x="219815" y="196070"/>
                  </a:lnTo>
                  <a:lnTo>
                    <a:pt x="164692" y="220587"/>
                  </a:lnTo>
                  <a:lnTo>
                    <a:pt x="114810" y="235525"/>
                  </a:lnTo>
                  <a:lnTo>
                    <a:pt x="84172" y="238407"/>
                  </a:lnTo>
                  <a:lnTo>
                    <a:pt x="74832" y="234497"/>
                  </a:lnTo>
                  <a:lnTo>
                    <a:pt x="69775" y="227210"/>
                  </a:lnTo>
                  <a:lnTo>
                    <a:pt x="67574" y="217674"/>
                  </a:lnTo>
                  <a:lnTo>
                    <a:pt x="70786" y="210146"/>
                  </a:lnTo>
                  <a:lnTo>
                    <a:pt x="86832" y="198662"/>
                  </a:lnTo>
                  <a:lnTo>
                    <a:pt x="106442" y="195898"/>
                  </a:lnTo>
                  <a:lnTo>
                    <a:pt x="116584" y="196798"/>
                  </a:lnTo>
                  <a:lnTo>
                    <a:pt x="153217" y="214834"/>
                  </a:lnTo>
                  <a:lnTo>
                    <a:pt x="190706" y="252369"/>
                  </a:lnTo>
                  <a:lnTo>
                    <a:pt x="212223" y="284332"/>
                  </a:lnTo>
                  <a:lnTo>
                    <a:pt x="240019" y="344579"/>
                  </a:lnTo>
                  <a:lnTo>
                    <a:pt x="262469" y="404693"/>
                  </a:lnTo>
                  <a:lnTo>
                    <a:pt x="279492" y="466855"/>
                  </a:lnTo>
                  <a:lnTo>
                    <a:pt x="284270" y="482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422798" y="2587769"/>
              <a:ext cx="210571" cy="216960"/>
            </a:xfrm>
            <a:custGeom>
              <a:avLst/>
              <a:gdLst/>
              <a:ahLst/>
              <a:cxnLst/>
              <a:rect l="0" t="0" r="0" b="0"/>
              <a:pathLst>
                <a:path w="210571" h="216960">
                  <a:moveTo>
                    <a:pt x="0" y="74033"/>
                  </a:moveTo>
                  <a:lnTo>
                    <a:pt x="49552" y="103341"/>
                  </a:lnTo>
                  <a:lnTo>
                    <a:pt x="88902" y="112352"/>
                  </a:lnTo>
                  <a:lnTo>
                    <a:pt x="130196" y="109433"/>
                  </a:lnTo>
                  <a:lnTo>
                    <a:pt x="151841" y="101075"/>
                  </a:lnTo>
                  <a:lnTo>
                    <a:pt x="160889" y="95570"/>
                  </a:lnTo>
                  <a:lnTo>
                    <a:pt x="165751" y="86051"/>
                  </a:lnTo>
                  <a:lnTo>
                    <a:pt x="168033" y="59877"/>
                  </a:lnTo>
                  <a:lnTo>
                    <a:pt x="158909" y="34986"/>
                  </a:lnTo>
                  <a:lnTo>
                    <a:pt x="151563" y="23435"/>
                  </a:lnTo>
                  <a:lnTo>
                    <a:pt x="130923" y="7481"/>
                  </a:lnTo>
                  <a:lnTo>
                    <a:pt x="118867" y="1589"/>
                  </a:lnTo>
                  <a:lnTo>
                    <a:pt x="107321" y="0"/>
                  </a:lnTo>
                  <a:lnTo>
                    <a:pt x="85133" y="4475"/>
                  </a:lnTo>
                  <a:lnTo>
                    <a:pt x="58500" y="20148"/>
                  </a:lnTo>
                  <a:lnTo>
                    <a:pt x="49396" y="42285"/>
                  </a:lnTo>
                  <a:lnTo>
                    <a:pt x="47392" y="90752"/>
                  </a:lnTo>
                  <a:lnTo>
                    <a:pt x="57195" y="153244"/>
                  </a:lnTo>
                  <a:lnTo>
                    <a:pt x="72579" y="182771"/>
                  </a:lnTo>
                  <a:lnTo>
                    <a:pt x="97544" y="206337"/>
                  </a:lnTo>
                  <a:lnTo>
                    <a:pt x="120172" y="214723"/>
                  </a:lnTo>
                  <a:lnTo>
                    <a:pt x="132757" y="216959"/>
                  </a:lnTo>
                  <a:lnTo>
                    <a:pt x="156099" y="213205"/>
                  </a:lnTo>
                  <a:lnTo>
                    <a:pt x="185852" y="197937"/>
                  </a:lnTo>
                  <a:lnTo>
                    <a:pt x="210570" y="1793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707068" y="2588102"/>
              <a:ext cx="25949" cy="282194"/>
            </a:xfrm>
            <a:custGeom>
              <a:avLst/>
              <a:gdLst/>
              <a:ahLst/>
              <a:cxnLst/>
              <a:rect l="0" t="0" r="0" b="0"/>
              <a:pathLst>
                <a:path w="25949" h="282194">
                  <a:moveTo>
                    <a:pt x="21057" y="0"/>
                  </a:moveTo>
                  <a:lnTo>
                    <a:pt x="15468" y="16768"/>
                  </a:lnTo>
                  <a:lnTo>
                    <a:pt x="19512" y="75445"/>
                  </a:lnTo>
                  <a:lnTo>
                    <a:pt x="20752" y="130196"/>
                  </a:lnTo>
                  <a:lnTo>
                    <a:pt x="20996" y="188411"/>
                  </a:lnTo>
                  <a:lnTo>
                    <a:pt x="22208" y="242609"/>
                  </a:lnTo>
                  <a:lnTo>
                    <a:pt x="25948" y="281154"/>
                  </a:lnTo>
                  <a:lnTo>
                    <a:pt x="23148" y="282193"/>
                  </a:lnTo>
                  <a:lnTo>
                    <a:pt x="18941" y="279375"/>
                  </a:lnTo>
                  <a:lnTo>
                    <a:pt x="14268" y="263767"/>
                  </a:lnTo>
                  <a:lnTo>
                    <a:pt x="2524" y="201116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696539" y="2564383"/>
              <a:ext cx="165042" cy="201723"/>
            </a:xfrm>
            <a:custGeom>
              <a:avLst/>
              <a:gdLst/>
              <a:ahLst/>
              <a:cxnLst/>
              <a:rect l="0" t="0" r="0" b="0"/>
              <a:pathLst>
                <a:path w="165042" h="201723">
                  <a:moveTo>
                    <a:pt x="31586" y="23719"/>
                  </a:moveTo>
                  <a:lnTo>
                    <a:pt x="49567" y="8078"/>
                  </a:lnTo>
                  <a:lnTo>
                    <a:pt x="66483" y="0"/>
                  </a:lnTo>
                  <a:lnTo>
                    <a:pt x="88819" y="1869"/>
                  </a:lnTo>
                  <a:lnTo>
                    <a:pt x="113174" y="11668"/>
                  </a:lnTo>
                  <a:lnTo>
                    <a:pt x="135698" y="27722"/>
                  </a:lnTo>
                  <a:lnTo>
                    <a:pt x="151167" y="46555"/>
                  </a:lnTo>
                  <a:lnTo>
                    <a:pt x="156930" y="56491"/>
                  </a:lnTo>
                  <a:lnTo>
                    <a:pt x="165041" y="98420"/>
                  </a:lnTo>
                  <a:lnTo>
                    <a:pt x="157579" y="127889"/>
                  </a:lnTo>
                  <a:lnTo>
                    <a:pt x="141395" y="155415"/>
                  </a:lnTo>
                  <a:lnTo>
                    <a:pt x="118605" y="179347"/>
                  </a:lnTo>
                  <a:lnTo>
                    <a:pt x="79466" y="201372"/>
                  </a:lnTo>
                  <a:lnTo>
                    <a:pt x="52086" y="201722"/>
                  </a:lnTo>
                  <a:lnTo>
                    <a:pt x="38233" y="198540"/>
                  </a:lnTo>
                  <a:lnTo>
                    <a:pt x="27828" y="192909"/>
                  </a:lnTo>
                  <a:lnTo>
                    <a:pt x="0" y="160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938695" y="2535460"/>
              <a:ext cx="163801" cy="235146"/>
            </a:xfrm>
            <a:custGeom>
              <a:avLst/>
              <a:gdLst/>
              <a:ahLst/>
              <a:cxnLst/>
              <a:rect l="0" t="0" r="0" b="0"/>
              <a:pathLst>
                <a:path w="163801" h="235146">
                  <a:moveTo>
                    <a:pt x="0" y="73699"/>
                  </a:moveTo>
                  <a:lnTo>
                    <a:pt x="7236" y="102425"/>
                  </a:lnTo>
                  <a:lnTo>
                    <a:pt x="12997" y="165811"/>
                  </a:lnTo>
                  <a:lnTo>
                    <a:pt x="24907" y="206666"/>
                  </a:lnTo>
                  <a:lnTo>
                    <a:pt x="30643" y="218496"/>
                  </a:lnTo>
                  <a:lnTo>
                    <a:pt x="39145" y="226382"/>
                  </a:lnTo>
                  <a:lnTo>
                    <a:pt x="61072" y="235145"/>
                  </a:lnTo>
                  <a:lnTo>
                    <a:pt x="86414" y="232800"/>
                  </a:lnTo>
                  <a:lnTo>
                    <a:pt x="112105" y="222789"/>
                  </a:lnTo>
                  <a:lnTo>
                    <a:pt x="135222" y="206642"/>
                  </a:lnTo>
                  <a:lnTo>
                    <a:pt x="150956" y="181528"/>
                  </a:lnTo>
                  <a:lnTo>
                    <a:pt x="163270" y="137624"/>
                  </a:lnTo>
                  <a:lnTo>
                    <a:pt x="163800" y="94979"/>
                  </a:lnTo>
                  <a:lnTo>
                    <a:pt x="158198" y="69119"/>
                  </a:lnTo>
                  <a:lnTo>
                    <a:pt x="141889" y="41406"/>
                  </a:lnTo>
                  <a:lnTo>
                    <a:pt x="121657" y="14201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191379" y="2409118"/>
              <a:ext cx="137173" cy="326384"/>
            </a:xfrm>
            <a:custGeom>
              <a:avLst/>
              <a:gdLst/>
              <a:ahLst/>
              <a:cxnLst/>
              <a:rect l="0" t="0" r="0" b="0"/>
              <a:pathLst>
                <a:path w="137173" h="326384">
                  <a:moveTo>
                    <a:pt x="52642" y="0"/>
                  </a:moveTo>
                  <a:lnTo>
                    <a:pt x="37988" y="49551"/>
                  </a:lnTo>
                  <a:lnTo>
                    <a:pt x="27893" y="105669"/>
                  </a:lnTo>
                  <a:lnTo>
                    <a:pt x="23082" y="157391"/>
                  </a:lnTo>
                  <a:lnTo>
                    <a:pt x="21657" y="213530"/>
                  </a:lnTo>
                  <a:lnTo>
                    <a:pt x="27241" y="276449"/>
                  </a:lnTo>
                  <a:lnTo>
                    <a:pt x="26350" y="276716"/>
                  </a:lnTo>
                  <a:lnTo>
                    <a:pt x="24585" y="272214"/>
                  </a:lnTo>
                  <a:lnTo>
                    <a:pt x="22924" y="222963"/>
                  </a:lnTo>
                  <a:lnTo>
                    <a:pt x="26955" y="190731"/>
                  </a:lnTo>
                  <a:lnTo>
                    <a:pt x="38886" y="163148"/>
                  </a:lnTo>
                  <a:lnTo>
                    <a:pt x="46981" y="150879"/>
                  </a:lnTo>
                  <a:lnTo>
                    <a:pt x="55887" y="143870"/>
                  </a:lnTo>
                  <a:lnTo>
                    <a:pt x="65334" y="140367"/>
                  </a:lnTo>
                  <a:lnTo>
                    <a:pt x="75141" y="139201"/>
                  </a:lnTo>
                  <a:lnTo>
                    <a:pt x="95397" y="144145"/>
                  </a:lnTo>
                  <a:lnTo>
                    <a:pt x="105712" y="148739"/>
                  </a:lnTo>
                  <a:lnTo>
                    <a:pt x="123411" y="166322"/>
                  </a:lnTo>
                  <a:lnTo>
                    <a:pt x="131407" y="177562"/>
                  </a:lnTo>
                  <a:lnTo>
                    <a:pt x="137172" y="202528"/>
                  </a:lnTo>
                  <a:lnTo>
                    <a:pt x="134665" y="228053"/>
                  </a:lnTo>
                  <a:lnTo>
                    <a:pt x="120099" y="260983"/>
                  </a:lnTo>
                  <a:lnTo>
                    <a:pt x="87377" y="301061"/>
                  </a:lnTo>
                  <a:lnTo>
                    <a:pt x="55395" y="317061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423005" y="2451232"/>
              <a:ext cx="31587" cy="305327"/>
            </a:xfrm>
            <a:custGeom>
              <a:avLst/>
              <a:gdLst/>
              <a:ahLst/>
              <a:cxnLst/>
              <a:rect l="0" t="0" r="0" b="0"/>
              <a:pathLst>
                <a:path w="31587" h="305327">
                  <a:moveTo>
                    <a:pt x="0" y="0"/>
                  </a:moveTo>
                  <a:lnTo>
                    <a:pt x="0" y="48931"/>
                  </a:lnTo>
                  <a:lnTo>
                    <a:pt x="0" y="108061"/>
                  </a:lnTo>
                  <a:lnTo>
                    <a:pt x="0" y="161869"/>
                  </a:lnTo>
                  <a:lnTo>
                    <a:pt x="8406" y="218887"/>
                  </a:lnTo>
                  <a:lnTo>
                    <a:pt x="24750" y="282360"/>
                  </a:lnTo>
                  <a:lnTo>
                    <a:pt x="31586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480111" y="2598631"/>
              <a:ext cx="6067" cy="115814"/>
            </a:xfrm>
            <a:custGeom>
              <a:avLst/>
              <a:gdLst/>
              <a:ahLst/>
              <a:cxnLst/>
              <a:rect l="0" t="0" r="0" b="0"/>
              <a:pathLst>
                <a:path w="6067" h="115814">
                  <a:moveTo>
                    <a:pt x="6066" y="0"/>
                  </a:moveTo>
                  <a:lnTo>
                    <a:pt x="2947" y="42691"/>
                  </a:lnTo>
                  <a:lnTo>
                    <a:pt x="0" y="64597"/>
                  </a:lnTo>
                  <a:lnTo>
                    <a:pt x="6066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528290" y="2440703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0" y="0"/>
                  </a:moveTo>
                  <a:lnTo>
                    <a:pt x="1052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579249" y="2544385"/>
              <a:ext cx="117499" cy="170060"/>
            </a:xfrm>
            <a:custGeom>
              <a:avLst/>
              <a:gdLst/>
              <a:ahLst/>
              <a:cxnLst/>
              <a:rect l="0" t="0" r="0" b="0"/>
              <a:pathLst>
                <a:path w="117499" h="170060">
                  <a:moveTo>
                    <a:pt x="117498" y="12132"/>
                  </a:moveTo>
                  <a:lnTo>
                    <a:pt x="106319" y="953"/>
                  </a:lnTo>
                  <a:lnTo>
                    <a:pt x="98347" y="0"/>
                  </a:lnTo>
                  <a:lnTo>
                    <a:pt x="77011" y="5180"/>
                  </a:lnTo>
                  <a:lnTo>
                    <a:pt x="44280" y="26839"/>
                  </a:lnTo>
                  <a:lnTo>
                    <a:pt x="17944" y="61073"/>
                  </a:lnTo>
                  <a:lnTo>
                    <a:pt x="913" y="100852"/>
                  </a:lnTo>
                  <a:lnTo>
                    <a:pt x="0" y="112223"/>
                  </a:lnTo>
                  <a:lnTo>
                    <a:pt x="5225" y="131096"/>
                  </a:lnTo>
                  <a:lnTo>
                    <a:pt x="18466" y="147283"/>
                  </a:lnTo>
                  <a:lnTo>
                    <a:pt x="34879" y="159936"/>
                  </a:lnTo>
                  <a:lnTo>
                    <a:pt x="64855" y="1700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732383" y="2524931"/>
              <a:ext cx="101235" cy="200043"/>
            </a:xfrm>
            <a:custGeom>
              <a:avLst/>
              <a:gdLst/>
              <a:ahLst/>
              <a:cxnLst/>
              <a:rect l="0" t="0" r="0" b="0"/>
              <a:pathLst>
                <a:path w="101235" h="200043">
                  <a:moveTo>
                    <a:pt x="59120" y="0"/>
                  </a:moveTo>
                  <a:lnTo>
                    <a:pt x="29811" y="55141"/>
                  </a:lnTo>
                  <a:lnTo>
                    <a:pt x="5064" y="112105"/>
                  </a:lnTo>
                  <a:lnTo>
                    <a:pt x="0" y="140291"/>
                  </a:lnTo>
                  <a:lnTo>
                    <a:pt x="2159" y="147340"/>
                  </a:lnTo>
                  <a:lnTo>
                    <a:pt x="7108" y="149699"/>
                  </a:lnTo>
                  <a:lnTo>
                    <a:pt x="13917" y="148933"/>
                  </a:lnTo>
                  <a:lnTo>
                    <a:pt x="27721" y="138722"/>
                  </a:lnTo>
                  <a:lnTo>
                    <a:pt x="40486" y="121316"/>
                  </a:lnTo>
                  <a:lnTo>
                    <a:pt x="62024" y="58537"/>
                  </a:lnTo>
                  <a:lnTo>
                    <a:pt x="64566" y="54233"/>
                  </a:lnTo>
                  <a:lnTo>
                    <a:pt x="66259" y="56042"/>
                  </a:lnTo>
                  <a:lnTo>
                    <a:pt x="80804" y="109628"/>
                  </a:lnTo>
                  <a:lnTo>
                    <a:pt x="96637" y="172537"/>
                  </a:lnTo>
                  <a:lnTo>
                    <a:pt x="101234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865202" y="2531199"/>
              <a:ext cx="126343" cy="163201"/>
            </a:xfrm>
            <a:custGeom>
              <a:avLst/>
              <a:gdLst/>
              <a:ahLst/>
              <a:cxnLst/>
              <a:rect l="0" t="0" r="0" b="0"/>
              <a:pathLst>
                <a:path w="126343" h="163201">
                  <a:moveTo>
                    <a:pt x="0" y="14789"/>
                  </a:moveTo>
                  <a:lnTo>
                    <a:pt x="8334" y="68934"/>
                  </a:lnTo>
                  <a:lnTo>
                    <a:pt x="10096" y="123880"/>
                  </a:lnTo>
                  <a:lnTo>
                    <a:pt x="4812" y="160196"/>
                  </a:lnTo>
                  <a:lnTo>
                    <a:pt x="3208" y="163200"/>
                  </a:lnTo>
                  <a:lnTo>
                    <a:pt x="2138" y="160523"/>
                  </a:lnTo>
                  <a:lnTo>
                    <a:pt x="2121" y="143901"/>
                  </a:lnTo>
                  <a:lnTo>
                    <a:pt x="11642" y="88689"/>
                  </a:lnTo>
                  <a:lnTo>
                    <a:pt x="24787" y="37965"/>
                  </a:lnTo>
                  <a:lnTo>
                    <a:pt x="46339" y="4889"/>
                  </a:lnTo>
                  <a:lnTo>
                    <a:pt x="56630" y="0"/>
                  </a:lnTo>
                  <a:lnTo>
                    <a:pt x="80541" y="807"/>
                  </a:lnTo>
                  <a:lnTo>
                    <a:pt x="89959" y="6638"/>
                  </a:lnTo>
                  <a:lnTo>
                    <a:pt x="103542" y="25594"/>
                  </a:lnTo>
                  <a:lnTo>
                    <a:pt x="117767" y="56985"/>
                  </a:lnTo>
                  <a:lnTo>
                    <a:pt x="125213" y="114770"/>
                  </a:lnTo>
                  <a:lnTo>
                    <a:pt x="126342" y="1411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0013738" y="2493346"/>
              <a:ext cx="83092" cy="189514"/>
            </a:xfrm>
            <a:custGeom>
              <a:avLst/>
              <a:gdLst/>
              <a:ahLst/>
              <a:cxnLst/>
              <a:rect l="0" t="0" r="0" b="0"/>
              <a:pathLst>
                <a:path w="83092" h="189514">
                  <a:moveTo>
                    <a:pt x="83091" y="0"/>
                  </a:moveTo>
                  <a:lnTo>
                    <a:pt x="29216" y="25193"/>
                  </a:lnTo>
                  <a:lnTo>
                    <a:pt x="8844" y="33814"/>
                  </a:lnTo>
                  <a:lnTo>
                    <a:pt x="3178" y="40090"/>
                  </a:lnTo>
                  <a:lnTo>
                    <a:pt x="569" y="47783"/>
                  </a:lnTo>
                  <a:lnTo>
                    <a:pt x="0" y="56422"/>
                  </a:lnTo>
                  <a:lnTo>
                    <a:pt x="3131" y="64521"/>
                  </a:lnTo>
                  <a:lnTo>
                    <a:pt x="24304" y="87097"/>
                  </a:lnTo>
                  <a:lnTo>
                    <a:pt x="67551" y="128337"/>
                  </a:lnTo>
                  <a:lnTo>
                    <a:pt x="76185" y="151405"/>
                  </a:lnTo>
                  <a:lnTo>
                    <a:pt x="83091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94798" y="2916175"/>
            <a:ext cx="1547690" cy="1145918"/>
            <a:chOff x="294798" y="2916175"/>
            <a:chExt cx="1547690" cy="1145918"/>
          </a:xfrm>
        </p:grpSpPr>
        <p:sp>
          <p:nvSpPr>
            <p:cNvPr id="49" name="Freeform 48"/>
            <p:cNvSpPr/>
            <p:nvPr/>
          </p:nvSpPr>
          <p:spPr>
            <a:xfrm>
              <a:off x="396766" y="2916175"/>
              <a:ext cx="206898" cy="451808"/>
            </a:xfrm>
            <a:custGeom>
              <a:avLst/>
              <a:gdLst/>
              <a:ahLst/>
              <a:cxnLst/>
              <a:rect l="0" t="0" r="0" b="0"/>
              <a:pathLst>
                <a:path w="206898" h="451808">
                  <a:moveTo>
                    <a:pt x="150716" y="19368"/>
                  </a:moveTo>
                  <a:lnTo>
                    <a:pt x="145127" y="2600"/>
                  </a:lnTo>
                  <a:lnTo>
                    <a:pt x="138801" y="0"/>
                  </a:lnTo>
                  <a:lnTo>
                    <a:pt x="119294" y="3351"/>
                  </a:lnTo>
                  <a:lnTo>
                    <a:pt x="82004" y="23981"/>
                  </a:lnTo>
                  <a:lnTo>
                    <a:pt x="64415" y="42475"/>
                  </a:lnTo>
                  <a:lnTo>
                    <a:pt x="24192" y="103775"/>
                  </a:lnTo>
                  <a:lnTo>
                    <a:pt x="11425" y="127072"/>
                  </a:lnTo>
                  <a:lnTo>
                    <a:pt x="0" y="170733"/>
                  </a:lnTo>
                  <a:lnTo>
                    <a:pt x="1063" y="195435"/>
                  </a:lnTo>
                  <a:lnTo>
                    <a:pt x="6494" y="204597"/>
                  </a:lnTo>
                  <a:lnTo>
                    <a:pt x="25006" y="217895"/>
                  </a:lnTo>
                  <a:lnTo>
                    <a:pt x="48831" y="221466"/>
                  </a:lnTo>
                  <a:lnTo>
                    <a:pt x="72679" y="217983"/>
                  </a:lnTo>
                  <a:lnTo>
                    <a:pt x="125766" y="184632"/>
                  </a:lnTo>
                  <a:lnTo>
                    <a:pt x="154502" y="149703"/>
                  </a:lnTo>
                  <a:lnTo>
                    <a:pt x="172245" y="109718"/>
                  </a:lnTo>
                  <a:lnTo>
                    <a:pt x="174712" y="85260"/>
                  </a:lnTo>
                  <a:lnTo>
                    <a:pt x="173732" y="73824"/>
                  </a:lnTo>
                  <a:lnTo>
                    <a:pt x="171909" y="69710"/>
                  </a:lnTo>
                  <a:lnTo>
                    <a:pt x="169524" y="70477"/>
                  </a:lnTo>
                  <a:lnTo>
                    <a:pt x="166764" y="74497"/>
                  </a:lnTo>
                  <a:lnTo>
                    <a:pt x="166817" y="88323"/>
                  </a:lnTo>
                  <a:lnTo>
                    <a:pt x="179526" y="151584"/>
                  </a:lnTo>
                  <a:lnTo>
                    <a:pt x="192975" y="205535"/>
                  </a:lnTo>
                  <a:lnTo>
                    <a:pt x="206897" y="255923"/>
                  </a:lnTo>
                  <a:lnTo>
                    <a:pt x="206226" y="313806"/>
                  </a:lnTo>
                  <a:lnTo>
                    <a:pt x="193030" y="371641"/>
                  </a:lnTo>
                  <a:lnTo>
                    <a:pt x="168713" y="420232"/>
                  </a:lnTo>
                  <a:lnTo>
                    <a:pt x="146236" y="440465"/>
                  </a:lnTo>
                  <a:lnTo>
                    <a:pt x="121819" y="451017"/>
                  </a:lnTo>
                  <a:lnTo>
                    <a:pt x="99268" y="451807"/>
                  </a:lnTo>
                  <a:lnTo>
                    <a:pt x="77547" y="442020"/>
                  </a:lnTo>
                  <a:lnTo>
                    <a:pt x="58535" y="425972"/>
                  </a:lnTo>
                  <a:lnTo>
                    <a:pt x="34902" y="3878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73824" y="2982401"/>
              <a:ext cx="132194" cy="173329"/>
            </a:xfrm>
            <a:custGeom>
              <a:avLst/>
              <a:gdLst/>
              <a:ahLst/>
              <a:cxnLst/>
              <a:rect l="0" t="0" r="0" b="0"/>
              <a:pathLst>
                <a:path w="132194" h="173329">
                  <a:moveTo>
                    <a:pt x="10528" y="26841"/>
                  </a:moveTo>
                  <a:lnTo>
                    <a:pt x="3293" y="54397"/>
                  </a:lnTo>
                  <a:lnTo>
                    <a:pt x="3770" y="113739"/>
                  </a:lnTo>
                  <a:lnTo>
                    <a:pt x="9864" y="143841"/>
                  </a:lnTo>
                  <a:lnTo>
                    <a:pt x="20372" y="165019"/>
                  </a:lnTo>
                  <a:lnTo>
                    <a:pt x="28789" y="170432"/>
                  </a:lnTo>
                  <a:lnTo>
                    <a:pt x="50620" y="173328"/>
                  </a:lnTo>
                  <a:lnTo>
                    <a:pt x="75920" y="164476"/>
                  </a:lnTo>
                  <a:lnTo>
                    <a:pt x="100423" y="147673"/>
                  </a:lnTo>
                  <a:lnTo>
                    <a:pt x="119112" y="124608"/>
                  </a:lnTo>
                  <a:lnTo>
                    <a:pt x="128978" y="98759"/>
                  </a:lnTo>
                  <a:lnTo>
                    <a:pt x="132193" y="71673"/>
                  </a:lnTo>
                  <a:lnTo>
                    <a:pt x="129722" y="44037"/>
                  </a:lnTo>
                  <a:lnTo>
                    <a:pt x="118486" y="22395"/>
                  </a:lnTo>
                  <a:lnTo>
                    <a:pt x="110576" y="13349"/>
                  </a:lnTo>
                  <a:lnTo>
                    <a:pt x="89309" y="3297"/>
                  </a:lnTo>
                  <a:lnTo>
                    <a:pt x="64259" y="0"/>
                  </a:lnTo>
                  <a:lnTo>
                    <a:pt x="19409" y="4295"/>
                  </a:lnTo>
                  <a:lnTo>
                    <a:pt x="0" y="57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42280" y="2988185"/>
              <a:ext cx="115814" cy="147400"/>
            </a:xfrm>
            <a:custGeom>
              <a:avLst/>
              <a:gdLst/>
              <a:ahLst/>
              <a:cxnLst/>
              <a:rect l="0" t="0" r="0" b="0"/>
              <a:pathLst>
                <a:path w="115814" h="147400">
                  <a:moveTo>
                    <a:pt x="0" y="0"/>
                  </a:moveTo>
                  <a:lnTo>
                    <a:pt x="26025" y="54145"/>
                  </a:lnTo>
                  <a:lnTo>
                    <a:pt x="65948" y="113455"/>
                  </a:lnTo>
                  <a:lnTo>
                    <a:pt x="80393" y="130753"/>
                  </a:lnTo>
                  <a:lnTo>
                    <a:pt x="94612" y="140001"/>
                  </a:lnTo>
                  <a:lnTo>
                    <a:pt x="115813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47565" y="2925014"/>
              <a:ext cx="84229" cy="210571"/>
            </a:xfrm>
            <a:custGeom>
              <a:avLst/>
              <a:gdLst/>
              <a:ahLst/>
              <a:cxnLst/>
              <a:rect l="0" t="0" r="0" b="0"/>
              <a:pathLst>
                <a:path w="84229" h="210571">
                  <a:moveTo>
                    <a:pt x="84228" y="0"/>
                  </a:moveTo>
                  <a:lnTo>
                    <a:pt x="69574" y="55141"/>
                  </a:lnTo>
                  <a:lnTo>
                    <a:pt x="53890" y="103556"/>
                  </a:lnTo>
                  <a:lnTo>
                    <a:pt x="27629" y="161572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126549" y="3103999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94798" y="3483025"/>
              <a:ext cx="42115" cy="263213"/>
            </a:xfrm>
            <a:custGeom>
              <a:avLst/>
              <a:gdLst/>
              <a:ahLst/>
              <a:cxnLst/>
              <a:rect l="0" t="0" r="0" b="0"/>
              <a:pathLst>
                <a:path w="42115" h="263213">
                  <a:moveTo>
                    <a:pt x="0" y="0"/>
                  </a:moveTo>
                  <a:lnTo>
                    <a:pt x="11453" y="48930"/>
                  </a:lnTo>
                  <a:lnTo>
                    <a:pt x="24749" y="102472"/>
                  </a:lnTo>
                  <a:lnTo>
                    <a:pt x="35149" y="152804"/>
                  </a:lnTo>
                  <a:lnTo>
                    <a:pt x="40738" y="214713"/>
                  </a:lnTo>
                  <a:lnTo>
                    <a:pt x="42114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47440" y="3325097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28743" y="3335625"/>
              <a:ext cx="144799" cy="369882"/>
            </a:xfrm>
            <a:custGeom>
              <a:avLst/>
              <a:gdLst/>
              <a:ahLst/>
              <a:cxnLst/>
              <a:rect l="0" t="0" r="0" b="0"/>
              <a:pathLst>
                <a:path w="144799" h="369882">
                  <a:moveTo>
                    <a:pt x="108210" y="0"/>
                  </a:moveTo>
                  <a:lnTo>
                    <a:pt x="116544" y="60384"/>
                  </a:lnTo>
                  <a:lnTo>
                    <a:pt x="118088" y="111868"/>
                  </a:lnTo>
                  <a:lnTo>
                    <a:pt x="124200" y="165597"/>
                  </a:lnTo>
                  <a:lnTo>
                    <a:pt x="127766" y="215962"/>
                  </a:lnTo>
                  <a:lnTo>
                    <a:pt x="137376" y="270647"/>
                  </a:lnTo>
                  <a:lnTo>
                    <a:pt x="144798" y="297391"/>
                  </a:lnTo>
                  <a:lnTo>
                    <a:pt x="110751" y="237549"/>
                  </a:lnTo>
                  <a:lnTo>
                    <a:pt x="84787" y="220384"/>
                  </a:lnTo>
                  <a:lnTo>
                    <a:pt x="61925" y="218051"/>
                  </a:lnTo>
                  <a:lnTo>
                    <a:pt x="49277" y="219067"/>
                  </a:lnTo>
                  <a:lnTo>
                    <a:pt x="28986" y="229555"/>
                  </a:lnTo>
                  <a:lnTo>
                    <a:pt x="13338" y="245914"/>
                  </a:lnTo>
                  <a:lnTo>
                    <a:pt x="2484" y="264883"/>
                  </a:lnTo>
                  <a:lnTo>
                    <a:pt x="0" y="291251"/>
                  </a:lnTo>
                  <a:lnTo>
                    <a:pt x="7937" y="344660"/>
                  </a:lnTo>
                  <a:lnTo>
                    <a:pt x="13285" y="353776"/>
                  </a:lnTo>
                  <a:lnTo>
                    <a:pt x="28587" y="367024"/>
                  </a:lnTo>
                  <a:lnTo>
                    <a:pt x="37580" y="369855"/>
                  </a:lnTo>
                  <a:lnTo>
                    <a:pt x="56932" y="369881"/>
                  </a:lnTo>
                  <a:lnTo>
                    <a:pt x="118739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63295" y="3503843"/>
              <a:ext cx="156076" cy="202973"/>
            </a:xfrm>
            <a:custGeom>
              <a:avLst/>
              <a:gdLst/>
              <a:ahLst/>
              <a:cxnLst/>
              <a:rect l="0" t="0" r="0" b="0"/>
              <a:pathLst>
                <a:path w="156076" h="202973">
                  <a:moveTo>
                    <a:pt x="0" y="73938"/>
                  </a:moveTo>
                  <a:lnTo>
                    <a:pt x="34898" y="103246"/>
                  </a:lnTo>
                  <a:lnTo>
                    <a:pt x="44322" y="106345"/>
                  </a:lnTo>
                  <a:lnTo>
                    <a:pt x="64153" y="106668"/>
                  </a:lnTo>
                  <a:lnTo>
                    <a:pt x="111545" y="96174"/>
                  </a:lnTo>
                  <a:lnTo>
                    <a:pt x="129904" y="85381"/>
                  </a:lnTo>
                  <a:lnTo>
                    <a:pt x="153394" y="60560"/>
                  </a:lnTo>
                  <a:lnTo>
                    <a:pt x="156075" y="50981"/>
                  </a:lnTo>
                  <a:lnTo>
                    <a:pt x="152815" y="30980"/>
                  </a:lnTo>
                  <a:lnTo>
                    <a:pt x="137826" y="5578"/>
                  </a:lnTo>
                  <a:lnTo>
                    <a:pt x="129318" y="1458"/>
                  </a:lnTo>
                  <a:lnTo>
                    <a:pt x="107388" y="0"/>
                  </a:lnTo>
                  <a:lnTo>
                    <a:pt x="74323" y="11346"/>
                  </a:lnTo>
                  <a:lnTo>
                    <a:pt x="42299" y="35115"/>
                  </a:lnTo>
                  <a:lnTo>
                    <a:pt x="27379" y="57463"/>
                  </a:lnTo>
                  <a:lnTo>
                    <a:pt x="8268" y="104349"/>
                  </a:lnTo>
                  <a:lnTo>
                    <a:pt x="8039" y="147939"/>
                  </a:lnTo>
                  <a:lnTo>
                    <a:pt x="15661" y="171558"/>
                  </a:lnTo>
                  <a:lnTo>
                    <a:pt x="20970" y="181132"/>
                  </a:lnTo>
                  <a:lnTo>
                    <a:pt x="39346" y="194889"/>
                  </a:lnTo>
                  <a:lnTo>
                    <a:pt x="50797" y="200196"/>
                  </a:lnTo>
                  <a:lnTo>
                    <a:pt x="75999" y="202972"/>
                  </a:lnTo>
                  <a:lnTo>
                    <a:pt x="101628" y="199136"/>
                  </a:lnTo>
                  <a:lnTo>
                    <a:pt x="147399" y="1792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81135" y="3514610"/>
              <a:ext cx="136713" cy="187323"/>
            </a:xfrm>
            <a:custGeom>
              <a:avLst/>
              <a:gdLst/>
              <a:ahLst/>
              <a:cxnLst/>
              <a:rect l="0" t="0" r="0" b="0"/>
              <a:pathLst>
                <a:path w="136713" h="187323">
                  <a:moveTo>
                    <a:pt x="34844" y="10528"/>
                  </a:moveTo>
                  <a:lnTo>
                    <a:pt x="19203" y="36915"/>
                  </a:lnTo>
                  <a:lnTo>
                    <a:pt x="0" y="93841"/>
                  </a:lnTo>
                  <a:lnTo>
                    <a:pt x="474" y="137249"/>
                  </a:lnTo>
                  <a:lnTo>
                    <a:pt x="13612" y="175977"/>
                  </a:lnTo>
                  <a:lnTo>
                    <a:pt x="20689" y="182829"/>
                  </a:lnTo>
                  <a:lnTo>
                    <a:pt x="28917" y="186227"/>
                  </a:lnTo>
                  <a:lnTo>
                    <a:pt x="37912" y="187322"/>
                  </a:lnTo>
                  <a:lnTo>
                    <a:pt x="60384" y="179180"/>
                  </a:lnTo>
                  <a:lnTo>
                    <a:pt x="107350" y="145358"/>
                  </a:lnTo>
                  <a:lnTo>
                    <a:pt x="122831" y="122315"/>
                  </a:lnTo>
                  <a:lnTo>
                    <a:pt x="132441" y="96476"/>
                  </a:lnTo>
                  <a:lnTo>
                    <a:pt x="136712" y="69394"/>
                  </a:lnTo>
                  <a:lnTo>
                    <a:pt x="129252" y="44880"/>
                  </a:lnTo>
                  <a:lnTo>
                    <a:pt x="122349" y="33429"/>
                  </a:lnTo>
                  <a:lnTo>
                    <a:pt x="102201" y="17587"/>
                  </a:lnTo>
                  <a:lnTo>
                    <a:pt x="76479" y="7816"/>
                  </a:lnTo>
                  <a:lnTo>
                    <a:pt x="1378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159610" y="3346154"/>
              <a:ext cx="19583" cy="368499"/>
            </a:xfrm>
            <a:custGeom>
              <a:avLst/>
              <a:gdLst/>
              <a:ahLst/>
              <a:cxnLst/>
              <a:rect l="0" t="0" r="0" b="0"/>
              <a:pathLst>
                <a:path w="19583" h="368499">
                  <a:moveTo>
                    <a:pt x="19582" y="0"/>
                  </a:moveTo>
                  <a:lnTo>
                    <a:pt x="16462" y="55170"/>
                  </a:lnTo>
                  <a:lnTo>
                    <a:pt x="11248" y="110323"/>
                  </a:lnTo>
                  <a:lnTo>
                    <a:pt x="9487" y="170881"/>
                  </a:lnTo>
                  <a:lnTo>
                    <a:pt x="7969" y="226733"/>
                  </a:lnTo>
                  <a:lnTo>
                    <a:pt x="0" y="289214"/>
                  </a:lnTo>
                  <a:lnTo>
                    <a:pt x="7052" y="343586"/>
                  </a:lnTo>
                  <a:lnTo>
                    <a:pt x="9053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259728" y="3491428"/>
              <a:ext cx="142353" cy="211545"/>
            </a:xfrm>
            <a:custGeom>
              <a:avLst/>
              <a:gdLst/>
              <a:ahLst/>
              <a:cxnLst/>
              <a:rect l="0" t="0" r="0" b="0"/>
              <a:pathLst>
                <a:path w="142353" h="211545">
                  <a:moveTo>
                    <a:pt x="24749" y="2125"/>
                  </a:moveTo>
                  <a:lnTo>
                    <a:pt x="10095" y="57266"/>
                  </a:lnTo>
                  <a:lnTo>
                    <a:pt x="0" y="111270"/>
                  </a:lnTo>
                  <a:lnTo>
                    <a:pt x="778" y="166136"/>
                  </a:lnTo>
                  <a:lnTo>
                    <a:pt x="8636" y="192392"/>
                  </a:lnTo>
                  <a:lnTo>
                    <a:pt x="14007" y="202669"/>
                  </a:lnTo>
                  <a:lnTo>
                    <a:pt x="22267" y="208351"/>
                  </a:lnTo>
                  <a:lnTo>
                    <a:pt x="43923" y="211544"/>
                  </a:lnTo>
                  <a:lnTo>
                    <a:pt x="62906" y="205944"/>
                  </a:lnTo>
                  <a:lnTo>
                    <a:pt x="94157" y="183285"/>
                  </a:lnTo>
                  <a:lnTo>
                    <a:pt x="121353" y="151988"/>
                  </a:lnTo>
                  <a:lnTo>
                    <a:pt x="140460" y="107490"/>
                  </a:lnTo>
                  <a:lnTo>
                    <a:pt x="142352" y="62850"/>
                  </a:lnTo>
                  <a:lnTo>
                    <a:pt x="129914" y="25577"/>
                  </a:lnTo>
                  <a:lnTo>
                    <a:pt x="111653" y="9428"/>
                  </a:lnTo>
                  <a:lnTo>
                    <a:pt x="100232" y="3485"/>
                  </a:lnTo>
                  <a:lnTo>
                    <a:pt x="75065" y="0"/>
                  </a:lnTo>
                  <a:lnTo>
                    <a:pt x="50621" y="3520"/>
                  </a:lnTo>
                  <a:lnTo>
                    <a:pt x="14220" y="231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400290" y="3480362"/>
              <a:ext cx="219737" cy="357478"/>
            </a:xfrm>
            <a:custGeom>
              <a:avLst/>
              <a:gdLst/>
              <a:ahLst/>
              <a:cxnLst/>
              <a:rect l="0" t="0" r="0" b="0"/>
              <a:pathLst>
                <a:path w="219737" h="357478">
                  <a:moveTo>
                    <a:pt x="200042" y="23719"/>
                  </a:moveTo>
                  <a:lnTo>
                    <a:pt x="188863" y="12541"/>
                  </a:lnTo>
                  <a:lnTo>
                    <a:pt x="159555" y="0"/>
                  </a:lnTo>
                  <a:lnTo>
                    <a:pt x="134474" y="1869"/>
                  </a:lnTo>
                  <a:lnTo>
                    <a:pt x="108899" y="11669"/>
                  </a:lnTo>
                  <a:lnTo>
                    <a:pt x="85835" y="27722"/>
                  </a:lnTo>
                  <a:lnTo>
                    <a:pt x="70124" y="49675"/>
                  </a:lnTo>
                  <a:lnTo>
                    <a:pt x="60412" y="76199"/>
                  </a:lnTo>
                  <a:lnTo>
                    <a:pt x="56096" y="107485"/>
                  </a:lnTo>
                  <a:lnTo>
                    <a:pt x="60417" y="131529"/>
                  </a:lnTo>
                  <a:lnTo>
                    <a:pt x="64844" y="141216"/>
                  </a:lnTo>
                  <a:lnTo>
                    <a:pt x="82242" y="155099"/>
                  </a:lnTo>
                  <a:lnTo>
                    <a:pt x="93433" y="160439"/>
                  </a:lnTo>
                  <a:lnTo>
                    <a:pt x="104402" y="161659"/>
                  </a:lnTo>
                  <a:lnTo>
                    <a:pt x="125950" y="156776"/>
                  </a:lnTo>
                  <a:lnTo>
                    <a:pt x="144105" y="140567"/>
                  </a:lnTo>
                  <a:lnTo>
                    <a:pt x="169235" y="97623"/>
                  </a:lnTo>
                  <a:lnTo>
                    <a:pt x="184295" y="56298"/>
                  </a:lnTo>
                  <a:lnTo>
                    <a:pt x="186034" y="58307"/>
                  </a:lnTo>
                  <a:lnTo>
                    <a:pt x="197461" y="113672"/>
                  </a:lnTo>
                  <a:lnTo>
                    <a:pt x="214202" y="170486"/>
                  </a:lnTo>
                  <a:lnTo>
                    <a:pt x="219736" y="229919"/>
                  </a:lnTo>
                  <a:lnTo>
                    <a:pt x="218355" y="278358"/>
                  </a:lnTo>
                  <a:lnTo>
                    <a:pt x="204168" y="314807"/>
                  </a:lnTo>
                  <a:lnTo>
                    <a:pt x="191737" y="332856"/>
                  </a:lnTo>
                  <a:lnTo>
                    <a:pt x="172174" y="345557"/>
                  </a:lnTo>
                  <a:lnTo>
                    <a:pt x="146712" y="353932"/>
                  </a:lnTo>
                  <a:lnTo>
                    <a:pt x="101832" y="357477"/>
                  </a:lnTo>
                  <a:lnTo>
                    <a:pt x="65268" y="350468"/>
                  </a:lnTo>
                  <a:lnTo>
                    <a:pt x="24591" y="327732"/>
                  </a:lnTo>
                  <a:lnTo>
                    <a:pt x="0" y="3079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663503" y="3493553"/>
              <a:ext cx="136871" cy="168457"/>
            </a:xfrm>
            <a:custGeom>
              <a:avLst/>
              <a:gdLst/>
              <a:ahLst/>
              <a:cxnLst/>
              <a:rect l="0" t="0" r="0" b="0"/>
              <a:pathLst>
                <a:path w="136871" h="168457">
                  <a:moveTo>
                    <a:pt x="0" y="0"/>
                  </a:moveTo>
                  <a:lnTo>
                    <a:pt x="9575" y="24046"/>
                  </a:lnTo>
                  <a:lnTo>
                    <a:pt x="54561" y="83446"/>
                  </a:lnTo>
                  <a:lnTo>
                    <a:pt x="99948" y="140089"/>
                  </a:lnTo>
                  <a:lnTo>
                    <a:pt x="13687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621389" y="3461967"/>
              <a:ext cx="221099" cy="600126"/>
            </a:xfrm>
            <a:custGeom>
              <a:avLst/>
              <a:gdLst/>
              <a:ahLst/>
              <a:cxnLst/>
              <a:rect l="0" t="0" r="0" b="0"/>
              <a:pathLst>
                <a:path w="221099" h="600126">
                  <a:moveTo>
                    <a:pt x="221098" y="0"/>
                  </a:moveTo>
                  <a:lnTo>
                    <a:pt x="217979" y="52051"/>
                  </a:lnTo>
                  <a:lnTo>
                    <a:pt x="209645" y="101991"/>
                  </a:lnTo>
                  <a:lnTo>
                    <a:pt x="196349" y="160787"/>
                  </a:lnTo>
                  <a:lnTo>
                    <a:pt x="174052" y="218631"/>
                  </a:lnTo>
                  <a:lnTo>
                    <a:pt x="147118" y="282049"/>
                  </a:lnTo>
                  <a:lnTo>
                    <a:pt x="119267" y="339983"/>
                  </a:lnTo>
                  <a:lnTo>
                    <a:pt x="91236" y="396487"/>
                  </a:lnTo>
                  <a:lnTo>
                    <a:pt x="63168" y="452709"/>
                  </a:lnTo>
                  <a:lnTo>
                    <a:pt x="40683" y="508874"/>
                  </a:lnTo>
                  <a:lnTo>
                    <a:pt x="12997" y="567615"/>
                  </a:lnTo>
                  <a:lnTo>
                    <a:pt x="0" y="6001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742005" y="2935543"/>
            <a:ext cx="2648587" cy="849853"/>
            <a:chOff x="2742005" y="2935543"/>
            <a:chExt cx="2648587" cy="849853"/>
          </a:xfrm>
        </p:grpSpPr>
        <p:sp>
          <p:nvSpPr>
            <p:cNvPr id="65" name="Freeform 64"/>
            <p:cNvSpPr/>
            <p:nvPr/>
          </p:nvSpPr>
          <p:spPr>
            <a:xfrm>
              <a:off x="2742005" y="2951010"/>
              <a:ext cx="184918" cy="311836"/>
            </a:xfrm>
            <a:custGeom>
              <a:avLst/>
              <a:gdLst/>
              <a:ahLst/>
              <a:cxnLst/>
              <a:rect l="0" t="0" r="0" b="0"/>
              <a:pathLst>
                <a:path w="184918" h="311836">
                  <a:moveTo>
                    <a:pt x="184917" y="5590"/>
                  </a:moveTo>
                  <a:lnTo>
                    <a:pt x="168150" y="0"/>
                  </a:lnTo>
                  <a:lnTo>
                    <a:pt x="135366" y="2114"/>
                  </a:lnTo>
                  <a:lnTo>
                    <a:pt x="73961" y="22884"/>
                  </a:lnTo>
                  <a:lnTo>
                    <a:pt x="26349" y="49708"/>
                  </a:lnTo>
                  <a:lnTo>
                    <a:pt x="4868" y="69651"/>
                  </a:lnTo>
                  <a:lnTo>
                    <a:pt x="544" y="79883"/>
                  </a:lnTo>
                  <a:lnTo>
                    <a:pt x="0" y="90213"/>
                  </a:lnTo>
                  <a:lnTo>
                    <a:pt x="1978" y="100610"/>
                  </a:lnTo>
                  <a:lnTo>
                    <a:pt x="16653" y="121520"/>
                  </a:lnTo>
                  <a:lnTo>
                    <a:pt x="37604" y="140173"/>
                  </a:lnTo>
                  <a:lnTo>
                    <a:pt x="93461" y="176954"/>
                  </a:lnTo>
                  <a:lnTo>
                    <a:pt x="132927" y="200530"/>
                  </a:lnTo>
                  <a:lnTo>
                    <a:pt x="151282" y="218572"/>
                  </a:lnTo>
                  <a:lnTo>
                    <a:pt x="163339" y="238289"/>
                  </a:lnTo>
                  <a:lnTo>
                    <a:pt x="166358" y="258750"/>
                  </a:lnTo>
                  <a:lnTo>
                    <a:pt x="165526" y="269120"/>
                  </a:lnTo>
                  <a:lnTo>
                    <a:pt x="160291" y="278373"/>
                  </a:lnTo>
                  <a:lnTo>
                    <a:pt x="141997" y="294892"/>
                  </a:lnTo>
                  <a:lnTo>
                    <a:pt x="99800" y="311758"/>
                  </a:lnTo>
                  <a:lnTo>
                    <a:pt x="36694" y="311835"/>
                  </a:lnTo>
                  <a:lnTo>
                    <a:pt x="16462" y="3109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042736" y="2935543"/>
              <a:ext cx="31586" cy="273742"/>
            </a:xfrm>
            <a:custGeom>
              <a:avLst/>
              <a:gdLst/>
              <a:ahLst/>
              <a:cxnLst/>
              <a:rect l="0" t="0" r="0" b="0"/>
              <a:pathLst>
                <a:path w="31586" h="273742">
                  <a:moveTo>
                    <a:pt x="0" y="0"/>
                  </a:moveTo>
                  <a:lnTo>
                    <a:pt x="9065" y="58616"/>
                  </a:lnTo>
                  <a:lnTo>
                    <a:pt x="17475" y="120026"/>
                  </a:lnTo>
                  <a:lnTo>
                    <a:pt x="20349" y="178430"/>
                  </a:lnTo>
                  <a:lnTo>
                    <a:pt x="26507" y="240616"/>
                  </a:lnTo>
                  <a:lnTo>
                    <a:pt x="31585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937451" y="3011848"/>
              <a:ext cx="487625" cy="206333"/>
            </a:xfrm>
            <a:custGeom>
              <a:avLst/>
              <a:gdLst/>
              <a:ahLst/>
              <a:cxnLst/>
              <a:rect l="0" t="0" r="0" b="0"/>
              <a:pathLst>
                <a:path w="487625" h="206333">
                  <a:moveTo>
                    <a:pt x="0" y="39508"/>
                  </a:moveTo>
                  <a:lnTo>
                    <a:pt x="17981" y="23867"/>
                  </a:lnTo>
                  <a:lnTo>
                    <a:pt x="64152" y="4664"/>
                  </a:lnTo>
                  <a:lnTo>
                    <a:pt x="119950" y="0"/>
                  </a:lnTo>
                  <a:lnTo>
                    <a:pt x="144558" y="3621"/>
                  </a:lnTo>
                  <a:lnTo>
                    <a:pt x="167193" y="15370"/>
                  </a:lnTo>
                  <a:lnTo>
                    <a:pt x="204731" y="45918"/>
                  </a:lnTo>
                  <a:lnTo>
                    <a:pt x="213824" y="75892"/>
                  </a:lnTo>
                  <a:lnTo>
                    <a:pt x="215824" y="135686"/>
                  </a:lnTo>
                  <a:lnTo>
                    <a:pt x="209007" y="188498"/>
                  </a:lnTo>
                  <a:lnTo>
                    <a:pt x="205196" y="206332"/>
                  </a:lnTo>
                  <a:lnTo>
                    <a:pt x="221605" y="150977"/>
                  </a:lnTo>
                  <a:lnTo>
                    <a:pt x="235237" y="98311"/>
                  </a:lnTo>
                  <a:lnTo>
                    <a:pt x="258769" y="50084"/>
                  </a:lnTo>
                  <a:lnTo>
                    <a:pt x="276446" y="23931"/>
                  </a:lnTo>
                  <a:lnTo>
                    <a:pt x="287242" y="15085"/>
                  </a:lnTo>
                  <a:lnTo>
                    <a:pt x="311717" y="5257"/>
                  </a:lnTo>
                  <a:lnTo>
                    <a:pt x="322455" y="4976"/>
                  </a:lnTo>
                  <a:lnTo>
                    <a:pt x="340625" y="10902"/>
                  </a:lnTo>
                  <a:lnTo>
                    <a:pt x="353380" y="27574"/>
                  </a:lnTo>
                  <a:lnTo>
                    <a:pt x="371100" y="81994"/>
                  </a:lnTo>
                  <a:lnTo>
                    <a:pt x="376677" y="137494"/>
                  </a:lnTo>
                  <a:lnTo>
                    <a:pt x="378330" y="187214"/>
                  </a:lnTo>
                  <a:lnTo>
                    <a:pt x="383241" y="195300"/>
                  </a:lnTo>
                  <a:lnTo>
                    <a:pt x="391195" y="198352"/>
                  </a:lnTo>
                  <a:lnTo>
                    <a:pt x="401177" y="198046"/>
                  </a:lnTo>
                  <a:lnTo>
                    <a:pt x="418507" y="191468"/>
                  </a:lnTo>
                  <a:lnTo>
                    <a:pt x="448696" y="168181"/>
                  </a:lnTo>
                  <a:lnTo>
                    <a:pt x="464529" y="142364"/>
                  </a:lnTo>
                  <a:lnTo>
                    <a:pt x="487624" y="81409"/>
                  </a:lnTo>
                  <a:lnTo>
                    <a:pt x="487112" y="44384"/>
                  </a:lnTo>
                  <a:lnTo>
                    <a:pt x="482669" y="34570"/>
                  </a:lnTo>
                  <a:lnTo>
                    <a:pt x="468373" y="20546"/>
                  </a:lnTo>
                  <a:lnTo>
                    <a:pt x="444082" y="13533"/>
                  </a:lnTo>
                  <a:lnTo>
                    <a:pt x="400641" y="12704"/>
                  </a:lnTo>
                  <a:lnTo>
                    <a:pt x="364374" y="19868"/>
                  </a:lnTo>
                  <a:lnTo>
                    <a:pt x="336912" y="28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442819" y="2997986"/>
              <a:ext cx="231628" cy="221827"/>
            </a:xfrm>
            <a:custGeom>
              <a:avLst/>
              <a:gdLst/>
              <a:ahLst/>
              <a:cxnLst/>
              <a:rect l="0" t="0" r="0" b="0"/>
              <a:pathLst>
                <a:path w="231628" h="221827">
                  <a:moveTo>
                    <a:pt x="0" y="11256"/>
                  </a:moveTo>
                  <a:lnTo>
                    <a:pt x="16811" y="30407"/>
                  </a:lnTo>
                  <a:lnTo>
                    <a:pt x="43908" y="84474"/>
                  </a:lnTo>
                  <a:lnTo>
                    <a:pt x="58153" y="128144"/>
                  </a:lnTo>
                  <a:lnTo>
                    <a:pt x="60514" y="165863"/>
                  </a:lnTo>
                  <a:lnTo>
                    <a:pt x="56921" y="188764"/>
                  </a:lnTo>
                  <a:lnTo>
                    <a:pt x="55495" y="190426"/>
                  </a:lnTo>
                  <a:lnTo>
                    <a:pt x="53910" y="176675"/>
                  </a:lnTo>
                  <a:lnTo>
                    <a:pt x="67382" y="117311"/>
                  </a:lnTo>
                  <a:lnTo>
                    <a:pt x="86490" y="57682"/>
                  </a:lnTo>
                  <a:lnTo>
                    <a:pt x="103485" y="28651"/>
                  </a:lnTo>
                  <a:lnTo>
                    <a:pt x="134517" y="5232"/>
                  </a:lnTo>
                  <a:lnTo>
                    <a:pt x="163121" y="0"/>
                  </a:lnTo>
                  <a:lnTo>
                    <a:pt x="178937" y="242"/>
                  </a:lnTo>
                  <a:lnTo>
                    <a:pt x="190651" y="5083"/>
                  </a:lnTo>
                  <a:lnTo>
                    <a:pt x="199630" y="12990"/>
                  </a:lnTo>
                  <a:lnTo>
                    <a:pt x="212726" y="35424"/>
                  </a:lnTo>
                  <a:lnTo>
                    <a:pt x="224337" y="78598"/>
                  </a:lnTo>
                  <a:lnTo>
                    <a:pt x="222084" y="132053"/>
                  </a:lnTo>
                  <a:lnTo>
                    <a:pt x="226882" y="192655"/>
                  </a:lnTo>
                  <a:lnTo>
                    <a:pt x="231627" y="2218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795942" y="2946986"/>
              <a:ext cx="222264" cy="388640"/>
            </a:xfrm>
            <a:custGeom>
              <a:avLst/>
              <a:gdLst/>
              <a:ahLst/>
              <a:cxnLst/>
              <a:rect l="0" t="0" r="0" b="0"/>
              <a:pathLst>
                <a:path w="222264" h="388640">
                  <a:moveTo>
                    <a:pt x="162773" y="30671"/>
                  </a:moveTo>
                  <a:lnTo>
                    <a:pt x="157184" y="8314"/>
                  </a:lnTo>
                  <a:lnTo>
                    <a:pt x="149688" y="2898"/>
                  </a:lnTo>
                  <a:lnTo>
                    <a:pt x="125762" y="0"/>
                  </a:lnTo>
                  <a:lnTo>
                    <a:pt x="90585" y="4945"/>
                  </a:lnTo>
                  <a:lnTo>
                    <a:pt x="46758" y="30587"/>
                  </a:lnTo>
                  <a:lnTo>
                    <a:pt x="23083" y="57930"/>
                  </a:lnTo>
                  <a:lnTo>
                    <a:pt x="7102" y="89579"/>
                  </a:lnTo>
                  <a:lnTo>
                    <a:pt x="0" y="123143"/>
                  </a:lnTo>
                  <a:lnTo>
                    <a:pt x="1615" y="136772"/>
                  </a:lnTo>
                  <a:lnTo>
                    <a:pt x="12768" y="158155"/>
                  </a:lnTo>
                  <a:lnTo>
                    <a:pt x="22995" y="164793"/>
                  </a:lnTo>
                  <a:lnTo>
                    <a:pt x="49957" y="172169"/>
                  </a:lnTo>
                  <a:lnTo>
                    <a:pt x="72078" y="169208"/>
                  </a:lnTo>
                  <a:lnTo>
                    <a:pt x="116522" y="142654"/>
                  </a:lnTo>
                  <a:lnTo>
                    <a:pt x="164424" y="90218"/>
                  </a:lnTo>
                  <a:lnTo>
                    <a:pt x="196482" y="39769"/>
                  </a:lnTo>
                  <a:lnTo>
                    <a:pt x="196945" y="42585"/>
                  </a:lnTo>
                  <a:lnTo>
                    <a:pt x="196677" y="60532"/>
                  </a:lnTo>
                  <a:lnTo>
                    <a:pt x="203105" y="110098"/>
                  </a:lnTo>
                  <a:lnTo>
                    <a:pt x="212418" y="166899"/>
                  </a:lnTo>
                  <a:lnTo>
                    <a:pt x="221417" y="216744"/>
                  </a:lnTo>
                  <a:lnTo>
                    <a:pt x="222263" y="270247"/>
                  </a:lnTo>
                  <a:lnTo>
                    <a:pt x="214169" y="293517"/>
                  </a:lnTo>
                  <a:lnTo>
                    <a:pt x="190870" y="330949"/>
                  </a:lnTo>
                  <a:lnTo>
                    <a:pt x="150561" y="360498"/>
                  </a:lnTo>
                  <a:lnTo>
                    <a:pt x="91264" y="384125"/>
                  </a:lnTo>
                  <a:lnTo>
                    <a:pt x="78545" y="388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761054" y="3483025"/>
              <a:ext cx="123755" cy="210611"/>
            </a:xfrm>
            <a:custGeom>
              <a:avLst/>
              <a:gdLst/>
              <a:ahLst/>
              <a:cxnLst/>
              <a:rect l="0" t="0" r="0" b="0"/>
              <a:pathLst>
                <a:path w="123755" h="210611">
                  <a:moveTo>
                    <a:pt x="50055" y="0"/>
                  </a:moveTo>
                  <a:lnTo>
                    <a:pt x="20747" y="34897"/>
                  </a:lnTo>
                  <a:lnTo>
                    <a:pt x="6146" y="64152"/>
                  </a:lnTo>
                  <a:lnTo>
                    <a:pt x="0" y="106225"/>
                  </a:lnTo>
                  <a:lnTo>
                    <a:pt x="3769" y="144557"/>
                  </a:lnTo>
                  <a:lnTo>
                    <a:pt x="17883" y="178142"/>
                  </a:lnTo>
                  <a:lnTo>
                    <a:pt x="42472" y="204731"/>
                  </a:lnTo>
                  <a:lnTo>
                    <a:pt x="54358" y="209016"/>
                  </a:lnTo>
                  <a:lnTo>
                    <a:pt x="102984" y="210610"/>
                  </a:lnTo>
                  <a:lnTo>
                    <a:pt x="123754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937451" y="3482747"/>
              <a:ext cx="180588" cy="191972"/>
            </a:xfrm>
            <a:custGeom>
              <a:avLst/>
              <a:gdLst/>
              <a:ahLst/>
              <a:cxnLst/>
              <a:rect l="0" t="0" r="0" b="0"/>
              <a:pathLst>
                <a:path w="180588" h="191972">
                  <a:moveTo>
                    <a:pt x="0" y="84505"/>
                  </a:moveTo>
                  <a:lnTo>
                    <a:pt x="58617" y="93570"/>
                  </a:lnTo>
                  <a:lnTo>
                    <a:pt x="111621" y="86339"/>
                  </a:lnTo>
                  <a:lnTo>
                    <a:pt x="135007" y="80251"/>
                  </a:lnTo>
                  <a:lnTo>
                    <a:pt x="153980" y="67407"/>
                  </a:lnTo>
                  <a:lnTo>
                    <a:pt x="169041" y="50000"/>
                  </a:lnTo>
                  <a:lnTo>
                    <a:pt x="179634" y="30565"/>
                  </a:lnTo>
                  <a:lnTo>
                    <a:pt x="180587" y="21639"/>
                  </a:lnTo>
                  <a:lnTo>
                    <a:pt x="175407" y="5482"/>
                  </a:lnTo>
                  <a:lnTo>
                    <a:pt x="167241" y="1407"/>
                  </a:lnTo>
                  <a:lnTo>
                    <a:pt x="142570" y="0"/>
                  </a:lnTo>
                  <a:lnTo>
                    <a:pt x="115227" y="9513"/>
                  </a:lnTo>
                  <a:lnTo>
                    <a:pt x="88646" y="26609"/>
                  </a:lnTo>
                  <a:lnTo>
                    <a:pt x="56291" y="62542"/>
                  </a:lnTo>
                  <a:lnTo>
                    <a:pt x="43346" y="89172"/>
                  </a:lnTo>
                  <a:lnTo>
                    <a:pt x="39932" y="116605"/>
                  </a:lnTo>
                  <a:lnTo>
                    <a:pt x="43484" y="143226"/>
                  </a:lnTo>
                  <a:lnTo>
                    <a:pt x="52861" y="166755"/>
                  </a:lnTo>
                  <a:lnTo>
                    <a:pt x="71067" y="182672"/>
                  </a:lnTo>
                  <a:lnTo>
                    <a:pt x="82473" y="188554"/>
                  </a:lnTo>
                  <a:lnTo>
                    <a:pt x="107624" y="191971"/>
                  </a:lnTo>
                  <a:lnTo>
                    <a:pt x="141853" y="187317"/>
                  </a:lnTo>
                  <a:lnTo>
                    <a:pt x="168456" y="1792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221720" y="3462218"/>
              <a:ext cx="181874" cy="220849"/>
            </a:xfrm>
            <a:custGeom>
              <a:avLst/>
              <a:gdLst/>
              <a:ahLst/>
              <a:cxnLst/>
              <a:rect l="0" t="0" r="0" b="0"/>
              <a:pathLst>
                <a:path w="181874" h="220849">
                  <a:moveTo>
                    <a:pt x="0" y="20807"/>
                  </a:moveTo>
                  <a:lnTo>
                    <a:pt x="0" y="78071"/>
                  </a:lnTo>
                  <a:lnTo>
                    <a:pt x="5590" y="133373"/>
                  </a:lnTo>
                  <a:lnTo>
                    <a:pt x="7236" y="136795"/>
                  </a:lnTo>
                  <a:lnTo>
                    <a:pt x="8334" y="134397"/>
                  </a:lnTo>
                  <a:lnTo>
                    <a:pt x="25054" y="72703"/>
                  </a:lnTo>
                  <a:lnTo>
                    <a:pt x="46418" y="36053"/>
                  </a:lnTo>
                  <a:lnTo>
                    <a:pt x="74975" y="6737"/>
                  </a:lnTo>
                  <a:lnTo>
                    <a:pt x="85078" y="2068"/>
                  </a:lnTo>
                  <a:lnTo>
                    <a:pt x="105663" y="0"/>
                  </a:lnTo>
                  <a:lnTo>
                    <a:pt x="126510" y="6100"/>
                  </a:lnTo>
                  <a:lnTo>
                    <a:pt x="136983" y="11002"/>
                  </a:lnTo>
                  <a:lnTo>
                    <a:pt x="154858" y="32047"/>
                  </a:lnTo>
                  <a:lnTo>
                    <a:pt x="174956" y="76780"/>
                  </a:lnTo>
                  <a:lnTo>
                    <a:pt x="181873" y="107685"/>
                  </a:lnTo>
                  <a:lnTo>
                    <a:pt x="179902" y="159240"/>
                  </a:lnTo>
                  <a:lnTo>
                    <a:pt x="176137" y="194015"/>
                  </a:lnTo>
                  <a:lnTo>
                    <a:pt x="168456" y="2208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484933" y="3356683"/>
              <a:ext cx="21058" cy="294798"/>
            </a:xfrm>
            <a:custGeom>
              <a:avLst/>
              <a:gdLst/>
              <a:ahLst/>
              <a:cxnLst/>
              <a:rect l="0" t="0" r="0" b="0"/>
              <a:pathLst>
                <a:path w="21058" h="294798">
                  <a:moveTo>
                    <a:pt x="21057" y="0"/>
                  </a:moveTo>
                  <a:lnTo>
                    <a:pt x="21057" y="60383"/>
                  </a:lnTo>
                  <a:lnTo>
                    <a:pt x="21057" y="118106"/>
                  </a:lnTo>
                  <a:lnTo>
                    <a:pt x="21057" y="173424"/>
                  </a:lnTo>
                  <a:lnTo>
                    <a:pt x="15468" y="234038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421762" y="3459602"/>
              <a:ext cx="305327" cy="133243"/>
            </a:xfrm>
            <a:custGeom>
              <a:avLst/>
              <a:gdLst/>
              <a:ahLst/>
              <a:cxnLst/>
              <a:rect l="0" t="0" r="0" b="0"/>
              <a:pathLst>
                <a:path w="305327" h="133243">
                  <a:moveTo>
                    <a:pt x="0" y="23423"/>
                  </a:moveTo>
                  <a:lnTo>
                    <a:pt x="58617" y="8768"/>
                  </a:lnTo>
                  <a:lnTo>
                    <a:pt x="98996" y="4263"/>
                  </a:lnTo>
                  <a:lnTo>
                    <a:pt x="123546" y="9448"/>
                  </a:lnTo>
                  <a:lnTo>
                    <a:pt x="135007" y="14106"/>
                  </a:lnTo>
                  <a:lnTo>
                    <a:pt x="150860" y="28641"/>
                  </a:lnTo>
                  <a:lnTo>
                    <a:pt x="156725" y="37430"/>
                  </a:lnTo>
                  <a:lnTo>
                    <a:pt x="164980" y="77746"/>
                  </a:lnTo>
                  <a:lnTo>
                    <a:pt x="161703" y="133242"/>
                  </a:lnTo>
                  <a:lnTo>
                    <a:pt x="162784" y="132900"/>
                  </a:lnTo>
                  <a:lnTo>
                    <a:pt x="183350" y="80430"/>
                  </a:lnTo>
                  <a:lnTo>
                    <a:pt x="208791" y="23997"/>
                  </a:lnTo>
                  <a:lnTo>
                    <a:pt x="224987" y="8860"/>
                  </a:lnTo>
                  <a:lnTo>
                    <a:pt x="234219" y="3186"/>
                  </a:lnTo>
                  <a:lnTo>
                    <a:pt x="253836" y="0"/>
                  </a:lnTo>
                  <a:lnTo>
                    <a:pt x="281491" y="4784"/>
                  </a:lnTo>
                  <a:lnTo>
                    <a:pt x="305326" y="128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740320" y="3437648"/>
              <a:ext cx="186811" cy="213833"/>
            </a:xfrm>
            <a:custGeom>
              <a:avLst/>
              <a:gdLst/>
              <a:ahLst/>
              <a:cxnLst/>
              <a:rect l="0" t="0" r="0" b="0"/>
              <a:pathLst>
                <a:path w="186811" h="213833">
                  <a:moveTo>
                    <a:pt x="176281" y="34848"/>
                  </a:moveTo>
                  <a:lnTo>
                    <a:pt x="170692" y="18080"/>
                  </a:lnTo>
                  <a:lnTo>
                    <a:pt x="158589" y="6729"/>
                  </a:lnTo>
                  <a:lnTo>
                    <a:pt x="150449" y="2064"/>
                  </a:lnTo>
                  <a:lnTo>
                    <a:pt x="128925" y="0"/>
                  </a:lnTo>
                  <a:lnTo>
                    <a:pt x="106101" y="4152"/>
                  </a:lnTo>
                  <a:lnTo>
                    <a:pt x="80098" y="19644"/>
                  </a:lnTo>
                  <a:lnTo>
                    <a:pt x="21945" y="73544"/>
                  </a:lnTo>
                  <a:lnTo>
                    <a:pt x="6420" y="105715"/>
                  </a:lnTo>
                  <a:lnTo>
                    <a:pt x="0" y="144883"/>
                  </a:lnTo>
                  <a:lnTo>
                    <a:pt x="3778" y="154998"/>
                  </a:lnTo>
                  <a:lnTo>
                    <a:pt x="10976" y="162911"/>
                  </a:lnTo>
                  <a:lnTo>
                    <a:pt x="20454" y="169356"/>
                  </a:lnTo>
                  <a:lnTo>
                    <a:pt x="30283" y="171313"/>
                  </a:lnTo>
                  <a:lnTo>
                    <a:pt x="50561" y="167249"/>
                  </a:lnTo>
                  <a:lnTo>
                    <a:pt x="81709" y="146217"/>
                  </a:lnTo>
                  <a:lnTo>
                    <a:pt x="115270" y="99264"/>
                  </a:lnTo>
                  <a:lnTo>
                    <a:pt x="130058" y="72446"/>
                  </a:lnTo>
                  <a:lnTo>
                    <a:pt x="136107" y="69272"/>
                  </a:lnTo>
                  <a:lnTo>
                    <a:pt x="141309" y="73005"/>
                  </a:lnTo>
                  <a:lnTo>
                    <a:pt x="145948" y="81343"/>
                  </a:lnTo>
                  <a:lnTo>
                    <a:pt x="154562" y="135582"/>
                  </a:lnTo>
                  <a:lnTo>
                    <a:pt x="164256" y="176089"/>
                  </a:lnTo>
                  <a:lnTo>
                    <a:pt x="186810" y="2138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116643" y="3325097"/>
              <a:ext cx="21058" cy="315856"/>
            </a:xfrm>
            <a:custGeom>
              <a:avLst/>
              <a:gdLst/>
              <a:ahLst/>
              <a:cxnLst/>
              <a:rect l="0" t="0" r="0" b="0"/>
              <a:pathLst>
                <a:path w="21058" h="315856">
                  <a:moveTo>
                    <a:pt x="0" y="0"/>
                  </a:moveTo>
                  <a:lnTo>
                    <a:pt x="8333" y="48931"/>
                  </a:lnTo>
                  <a:lnTo>
                    <a:pt x="9878" y="99895"/>
                  </a:lnTo>
                  <a:lnTo>
                    <a:pt x="4810" y="163232"/>
                  </a:lnTo>
                  <a:lnTo>
                    <a:pt x="950" y="225179"/>
                  </a:lnTo>
                  <a:lnTo>
                    <a:pt x="2621" y="268191"/>
                  </a:lnTo>
                  <a:lnTo>
                    <a:pt x="21057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544321" y="3347478"/>
              <a:ext cx="229769" cy="437918"/>
            </a:xfrm>
            <a:custGeom>
              <a:avLst/>
              <a:gdLst/>
              <a:ahLst/>
              <a:cxnLst/>
              <a:rect l="0" t="0" r="0" b="0"/>
              <a:pathLst>
                <a:path w="229769" h="437918">
                  <a:moveTo>
                    <a:pt x="140860" y="40790"/>
                  </a:moveTo>
                  <a:lnTo>
                    <a:pt x="146450" y="24022"/>
                  </a:lnTo>
                  <a:lnTo>
                    <a:pt x="145756" y="16743"/>
                  </a:lnTo>
                  <a:lnTo>
                    <a:pt x="138747" y="2417"/>
                  </a:lnTo>
                  <a:lnTo>
                    <a:pt x="131263" y="0"/>
                  </a:lnTo>
                  <a:lnTo>
                    <a:pt x="88749" y="9813"/>
                  </a:lnTo>
                  <a:lnTo>
                    <a:pt x="78043" y="13120"/>
                  </a:lnTo>
                  <a:lnTo>
                    <a:pt x="59909" y="26152"/>
                  </a:lnTo>
                  <a:lnTo>
                    <a:pt x="23139" y="65985"/>
                  </a:lnTo>
                  <a:lnTo>
                    <a:pt x="1153" y="115035"/>
                  </a:lnTo>
                  <a:lnTo>
                    <a:pt x="0" y="135789"/>
                  </a:lnTo>
                  <a:lnTo>
                    <a:pt x="4556" y="155542"/>
                  </a:lnTo>
                  <a:lnTo>
                    <a:pt x="14380" y="172119"/>
                  </a:lnTo>
                  <a:lnTo>
                    <a:pt x="22615" y="176306"/>
                  </a:lnTo>
                  <a:lnTo>
                    <a:pt x="44243" y="177838"/>
                  </a:lnTo>
                  <a:lnTo>
                    <a:pt x="63214" y="171500"/>
                  </a:lnTo>
                  <a:lnTo>
                    <a:pt x="94457" y="148368"/>
                  </a:lnTo>
                  <a:lnTo>
                    <a:pt x="121896" y="91424"/>
                  </a:lnTo>
                  <a:lnTo>
                    <a:pt x="148293" y="48062"/>
                  </a:lnTo>
                  <a:lnTo>
                    <a:pt x="152835" y="46808"/>
                  </a:lnTo>
                  <a:lnTo>
                    <a:pt x="155862" y="50651"/>
                  </a:lnTo>
                  <a:lnTo>
                    <a:pt x="169526" y="109202"/>
                  </a:lnTo>
                  <a:lnTo>
                    <a:pt x="186562" y="166436"/>
                  </a:lnTo>
                  <a:lnTo>
                    <a:pt x="204042" y="222802"/>
                  </a:lnTo>
                  <a:lnTo>
                    <a:pt x="221580" y="281958"/>
                  </a:lnTo>
                  <a:lnTo>
                    <a:pt x="229768" y="316578"/>
                  </a:lnTo>
                  <a:lnTo>
                    <a:pt x="223240" y="373254"/>
                  </a:lnTo>
                  <a:lnTo>
                    <a:pt x="220347" y="385265"/>
                  </a:lnTo>
                  <a:lnTo>
                    <a:pt x="207773" y="404850"/>
                  </a:lnTo>
                  <a:lnTo>
                    <a:pt x="189317" y="420183"/>
                  </a:lnTo>
                  <a:lnTo>
                    <a:pt x="165516" y="430898"/>
                  </a:lnTo>
                  <a:lnTo>
                    <a:pt x="120220" y="437917"/>
                  </a:lnTo>
                  <a:lnTo>
                    <a:pt x="63257" y="433053"/>
                  </a:lnTo>
                  <a:lnTo>
                    <a:pt x="25047" y="4303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874694" y="3356683"/>
              <a:ext cx="144546" cy="210044"/>
            </a:xfrm>
            <a:custGeom>
              <a:avLst/>
              <a:gdLst/>
              <a:ahLst/>
              <a:cxnLst/>
              <a:rect l="0" t="0" r="0" b="0"/>
              <a:pathLst>
                <a:path w="144546" h="210044">
                  <a:moveTo>
                    <a:pt x="63172" y="0"/>
                  </a:moveTo>
                  <a:lnTo>
                    <a:pt x="45213" y="63427"/>
                  </a:lnTo>
                  <a:lnTo>
                    <a:pt x="31505" y="111574"/>
                  </a:lnTo>
                  <a:lnTo>
                    <a:pt x="26870" y="142005"/>
                  </a:lnTo>
                  <a:lnTo>
                    <a:pt x="28710" y="171128"/>
                  </a:lnTo>
                  <a:lnTo>
                    <a:pt x="36547" y="193430"/>
                  </a:lnTo>
                  <a:lnTo>
                    <a:pt x="41912" y="202652"/>
                  </a:lnTo>
                  <a:lnTo>
                    <a:pt x="48998" y="207631"/>
                  </a:lnTo>
                  <a:lnTo>
                    <a:pt x="57232" y="209780"/>
                  </a:lnTo>
                  <a:lnTo>
                    <a:pt x="66231" y="210043"/>
                  </a:lnTo>
                  <a:lnTo>
                    <a:pt x="85588" y="204097"/>
                  </a:lnTo>
                  <a:lnTo>
                    <a:pt x="104720" y="192484"/>
                  </a:lnTo>
                  <a:lnTo>
                    <a:pt x="121022" y="175625"/>
                  </a:lnTo>
                  <a:lnTo>
                    <a:pt x="137764" y="135225"/>
                  </a:lnTo>
                  <a:lnTo>
                    <a:pt x="144545" y="91799"/>
                  </a:lnTo>
                  <a:lnTo>
                    <a:pt x="135375" y="49296"/>
                  </a:lnTo>
                  <a:lnTo>
                    <a:pt x="127685" y="38713"/>
                  </a:lnTo>
                  <a:lnTo>
                    <a:pt x="106662" y="23835"/>
                  </a:lnTo>
                  <a:lnTo>
                    <a:pt x="55038" y="592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011565" y="3304040"/>
              <a:ext cx="189514" cy="252685"/>
            </a:xfrm>
            <a:custGeom>
              <a:avLst/>
              <a:gdLst/>
              <a:ahLst/>
              <a:cxnLst/>
              <a:rect l="0" t="0" r="0" b="0"/>
              <a:pathLst>
                <a:path w="189514" h="252685">
                  <a:moveTo>
                    <a:pt x="0" y="0"/>
                  </a:moveTo>
                  <a:lnTo>
                    <a:pt x="24046" y="9575"/>
                  </a:lnTo>
                  <a:lnTo>
                    <a:pt x="38373" y="20244"/>
                  </a:lnTo>
                  <a:lnTo>
                    <a:pt x="71633" y="74552"/>
                  </a:lnTo>
                  <a:lnTo>
                    <a:pt x="106842" y="136945"/>
                  </a:lnTo>
                  <a:lnTo>
                    <a:pt x="138088" y="193471"/>
                  </a:lnTo>
                  <a:lnTo>
                    <a:pt x="175173" y="246229"/>
                  </a:lnTo>
                  <a:lnTo>
                    <a:pt x="179953" y="250721"/>
                  </a:lnTo>
                  <a:lnTo>
                    <a:pt x="183140" y="252545"/>
                  </a:lnTo>
                  <a:lnTo>
                    <a:pt x="189513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201078" y="3335625"/>
              <a:ext cx="115814" cy="273743"/>
            </a:xfrm>
            <a:custGeom>
              <a:avLst/>
              <a:gdLst/>
              <a:ahLst/>
              <a:cxnLst/>
              <a:rect l="0" t="0" r="0" b="0"/>
              <a:pathLst>
                <a:path w="115814" h="273743">
                  <a:moveTo>
                    <a:pt x="115813" y="0"/>
                  </a:moveTo>
                  <a:lnTo>
                    <a:pt x="97855" y="53875"/>
                  </a:lnTo>
                  <a:lnTo>
                    <a:pt x="77173" y="115922"/>
                  </a:lnTo>
                  <a:lnTo>
                    <a:pt x="48913" y="178994"/>
                  </a:lnTo>
                  <a:lnTo>
                    <a:pt x="23685" y="240987"/>
                  </a:lnTo>
                  <a:lnTo>
                    <a:pt x="0" y="273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369534" y="3609367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21057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453969" y="2914486"/>
            <a:ext cx="3084851" cy="797189"/>
            <a:chOff x="6453969" y="2914486"/>
            <a:chExt cx="3084851" cy="797189"/>
          </a:xfrm>
        </p:grpSpPr>
        <p:sp>
          <p:nvSpPr>
            <p:cNvPr id="83" name="Freeform 82"/>
            <p:cNvSpPr/>
            <p:nvPr/>
          </p:nvSpPr>
          <p:spPr>
            <a:xfrm>
              <a:off x="6453969" y="3024710"/>
              <a:ext cx="181498" cy="249827"/>
            </a:xfrm>
            <a:custGeom>
              <a:avLst/>
              <a:gdLst/>
              <a:ahLst/>
              <a:cxnLst/>
              <a:rect l="0" t="0" r="0" b="0"/>
              <a:pathLst>
                <a:path w="181498" h="249827">
                  <a:moveTo>
                    <a:pt x="168456" y="5589"/>
                  </a:moveTo>
                  <a:lnTo>
                    <a:pt x="151688" y="0"/>
                  </a:lnTo>
                  <a:lnTo>
                    <a:pt x="134097" y="375"/>
                  </a:lnTo>
                  <a:lnTo>
                    <a:pt x="113411" y="6781"/>
                  </a:lnTo>
                  <a:lnTo>
                    <a:pt x="62003" y="39490"/>
                  </a:lnTo>
                  <a:lnTo>
                    <a:pt x="17967" y="74157"/>
                  </a:lnTo>
                  <a:lnTo>
                    <a:pt x="14318" y="82886"/>
                  </a:lnTo>
                  <a:lnTo>
                    <a:pt x="14225" y="92215"/>
                  </a:lnTo>
                  <a:lnTo>
                    <a:pt x="16502" y="101944"/>
                  </a:lnTo>
                  <a:lnTo>
                    <a:pt x="22700" y="108431"/>
                  </a:lnTo>
                  <a:lnTo>
                    <a:pt x="73685" y="125283"/>
                  </a:lnTo>
                  <a:lnTo>
                    <a:pt x="136347" y="140193"/>
                  </a:lnTo>
                  <a:lnTo>
                    <a:pt x="158475" y="151591"/>
                  </a:lnTo>
                  <a:lnTo>
                    <a:pt x="172989" y="167575"/>
                  </a:lnTo>
                  <a:lnTo>
                    <a:pt x="178497" y="176751"/>
                  </a:lnTo>
                  <a:lnTo>
                    <a:pt x="181497" y="196304"/>
                  </a:lnTo>
                  <a:lnTo>
                    <a:pt x="180659" y="206432"/>
                  </a:lnTo>
                  <a:lnTo>
                    <a:pt x="174252" y="215524"/>
                  </a:lnTo>
                  <a:lnTo>
                    <a:pt x="151535" y="231864"/>
                  </a:lnTo>
                  <a:lnTo>
                    <a:pt x="100272" y="248629"/>
                  </a:lnTo>
                  <a:lnTo>
                    <a:pt x="51807" y="249826"/>
                  </a:lnTo>
                  <a:lnTo>
                    <a:pt x="28485" y="242431"/>
                  </a:lnTo>
                  <a:lnTo>
                    <a:pt x="0" y="2266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685596" y="2967128"/>
              <a:ext cx="8334" cy="273742"/>
            </a:xfrm>
            <a:custGeom>
              <a:avLst/>
              <a:gdLst/>
              <a:ahLst/>
              <a:cxnLst/>
              <a:rect l="0" t="0" r="0" b="0"/>
              <a:pathLst>
                <a:path w="8334" h="273742">
                  <a:moveTo>
                    <a:pt x="0" y="0"/>
                  </a:moveTo>
                  <a:lnTo>
                    <a:pt x="8333" y="52050"/>
                  </a:lnTo>
                  <a:lnTo>
                    <a:pt x="6758" y="108229"/>
                  </a:lnTo>
                  <a:lnTo>
                    <a:pt x="2002" y="163089"/>
                  </a:lnTo>
                  <a:lnTo>
                    <a:pt x="593" y="212099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632953" y="3082941"/>
              <a:ext cx="115815" cy="31587"/>
            </a:xfrm>
            <a:custGeom>
              <a:avLst/>
              <a:gdLst/>
              <a:ahLst/>
              <a:cxnLst/>
              <a:rect l="0" t="0" r="0" b="0"/>
              <a:pathLst>
                <a:path w="115815" h="31587">
                  <a:moveTo>
                    <a:pt x="0" y="0"/>
                  </a:moveTo>
                  <a:lnTo>
                    <a:pt x="55142" y="14655"/>
                  </a:lnTo>
                  <a:lnTo>
                    <a:pt x="115814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788300" y="3076803"/>
              <a:ext cx="213152" cy="237766"/>
            </a:xfrm>
            <a:custGeom>
              <a:avLst/>
              <a:gdLst/>
              <a:ahLst/>
              <a:cxnLst/>
              <a:rect l="0" t="0" r="0" b="0"/>
              <a:pathLst>
                <a:path w="213152" h="237766">
                  <a:moveTo>
                    <a:pt x="160508" y="27196"/>
                  </a:moveTo>
                  <a:lnTo>
                    <a:pt x="154920" y="10428"/>
                  </a:lnTo>
                  <a:lnTo>
                    <a:pt x="148594" y="5489"/>
                  </a:lnTo>
                  <a:lnTo>
                    <a:pt x="129087" y="0"/>
                  </a:lnTo>
                  <a:lnTo>
                    <a:pt x="107939" y="3800"/>
                  </a:lnTo>
                  <a:lnTo>
                    <a:pt x="60177" y="30893"/>
                  </a:lnTo>
                  <a:lnTo>
                    <a:pt x="30695" y="54287"/>
                  </a:lnTo>
                  <a:lnTo>
                    <a:pt x="17805" y="75111"/>
                  </a:lnTo>
                  <a:lnTo>
                    <a:pt x="0" y="126607"/>
                  </a:lnTo>
                  <a:lnTo>
                    <a:pt x="1824" y="154047"/>
                  </a:lnTo>
                  <a:lnTo>
                    <a:pt x="5585" y="167915"/>
                  </a:lnTo>
                  <a:lnTo>
                    <a:pt x="13943" y="175991"/>
                  </a:lnTo>
                  <a:lnTo>
                    <a:pt x="25363" y="180205"/>
                  </a:lnTo>
                  <a:lnTo>
                    <a:pt x="38826" y="181844"/>
                  </a:lnTo>
                  <a:lnTo>
                    <a:pt x="63144" y="174307"/>
                  </a:lnTo>
                  <a:lnTo>
                    <a:pt x="85650" y="158089"/>
                  </a:lnTo>
                  <a:lnTo>
                    <a:pt x="107350" y="135283"/>
                  </a:lnTo>
                  <a:lnTo>
                    <a:pt x="128120" y="90547"/>
                  </a:lnTo>
                  <a:lnTo>
                    <a:pt x="136094" y="45836"/>
                  </a:lnTo>
                  <a:lnTo>
                    <a:pt x="132867" y="8542"/>
                  </a:lnTo>
                  <a:lnTo>
                    <a:pt x="131553" y="6571"/>
                  </a:lnTo>
                  <a:lnTo>
                    <a:pt x="130092" y="19979"/>
                  </a:lnTo>
                  <a:lnTo>
                    <a:pt x="144795" y="75076"/>
                  </a:lnTo>
                  <a:lnTo>
                    <a:pt x="160178" y="129114"/>
                  </a:lnTo>
                  <a:lnTo>
                    <a:pt x="185248" y="184680"/>
                  </a:lnTo>
                  <a:lnTo>
                    <a:pt x="213151" y="2377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043565" y="2977657"/>
              <a:ext cx="37331" cy="326384"/>
            </a:xfrm>
            <a:custGeom>
              <a:avLst/>
              <a:gdLst/>
              <a:ahLst/>
              <a:cxnLst/>
              <a:rect l="0" t="0" r="0" b="0"/>
              <a:pathLst>
                <a:path w="37331" h="326384">
                  <a:moveTo>
                    <a:pt x="0" y="0"/>
                  </a:moveTo>
                  <a:lnTo>
                    <a:pt x="11453" y="48930"/>
                  </a:lnTo>
                  <a:lnTo>
                    <a:pt x="19160" y="108061"/>
                  </a:lnTo>
                  <a:lnTo>
                    <a:pt x="27918" y="164801"/>
                  </a:lnTo>
                  <a:lnTo>
                    <a:pt x="33981" y="221069"/>
                  </a:lnTo>
                  <a:lnTo>
                    <a:pt x="37330" y="247991"/>
                  </a:lnTo>
                  <a:lnTo>
                    <a:pt x="33067" y="293871"/>
                  </a:lnTo>
                  <a:lnTo>
                    <a:pt x="31585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022508" y="3046296"/>
              <a:ext cx="295529" cy="226160"/>
            </a:xfrm>
            <a:custGeom>
              <a:avLst/>
              <a:gdLst/>
              <a:ahLst/>
              <a:cxnLst/>
              <a:rect l="0" t="0" r="0" b="0"/>
              <a:pathLst>
                <a:path w="295529" h="226160">
                  <a:moveTo>
                    <a:pt x="0" y="26117"/>
                  </a:moveTo>
                  <a:lnTo>
                    <a:pt x="63450" y="78822"/>
                  </a:lnTo>
                  <a:lnTo>
                    <a:pt x="121544" y="106544"/>
                  </a:lnTo>
                  <a:lnTo>
                    <a:pt x="147606" y="114505"/>
                  </a:lnTo>
                  <a:lnTo>
                    <a:pt x="192824" y="117816"/>
                  </a:lnTo>
                  <a:lnTo>
                    <a:pt x="217890" y="114446"/>
                  </a:lnTo>
                  <a:lnTo>
                    <a:pt x="240729" y="102809"/>
                  </a:lnTo>
                  <a:lnTo>
                    <a:pt x="278399" y="72332"/>
                  </a:lnTo>
                  <a:lnTo>
                    <a:pt x="295528" y="39680"/>
                  </a:lnTo>
                  <a:lnTo>
                    <a:pt x="295285" y="28140"/>
                  </a:lnTo>
                  <a:lnTo>
                    <a:pt x="285656" y="5959"/>
                  </a:lnTo>
                  <a:lnTo>
                    <a:pt x="277005" y="980"/>
                  </a:lnTo>
                  <a:lnTo>
                    <a:pt x="266558" y="0"/>
                  </a:lnTo>
                  <a:lnTo>
                    <a:pt x="221760" y="9650"/>
                  </a:lnTo>
                  <a:lnTo>
                    <a:pt x="180285" y="31226"/>
                  </a:lnTo>
                  <a:lnTo>
                    <a:pt x="119510" y="85841"/>
                  </a:lnTo>
                  <a:lnTo>
                    <a:pt x="111608" y="106083"/>
                  </a:lnTo>
                  <a:lnTo>
                    <a:pt x="109500" y="118033"/>
                  </a:lnTo>
                  <a:lnTo>
                    <a:pt x="113398" y="143787"/>
                  </a:lnTo>
                  <a:lnTo>
                    <a:pt x="117712" y="157206"/>
                  </a:lnTo>
                  <a:lnTo>
                    <a:pt x="134985" y="181475"/>
                  </a:lnTo>
                  <a:lnTo>
                    <a:pt x="167897" y="208629"/>
                  </a:lnTo>
                  <a:lnTo>
                    <a:pt x="190435" y="218368"/>
                  </a:lnTo>
                  <a:lnTo>
                    <a:pt x="236792" y="224619"/>
                  </a:lnTo>
                  <a:lnTo>
                    <a:pt x="263212" y="226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338363" y="3030299"/>
              <a:ext cx="203288" cy="263213"/>
            </a:xfrm>
            <a:custGeom>
              <a:avLst/>
              <a:gdLst/>
              <a:ahLst/>
              <a:cxnLst/>
              <a:rect l="0" t="0" r="0" b="0"/>
              <a:pathLst>
                <a:path w="203288" h="263213">
                  <a:moveTo>
                    <a:pt x="147399" y="0"/>
                  </a:moveTo>
                  <a:lnTo>
                    <a:pt x="92258" y="20244"/>
                  </a:lnTo>
                  <a:lnTo>
                    <a:pt x="49433" y="44993"/>
                  </a:lnTo>
                  <a:lnTo>
                    <a:pt x="30548" y="64450"/>
                  </a:lnTo>
                  <a:lnTo>
                    <a:pt x="23875" y="74552"/>
                  </a:lnTo>
                  <a:lnTo>
                    <a:pt x="21766" y="83627"/>
                  </a:lnTo>
                  <a:lnTo>
                    <a:pt x="22699" y="92016"/>
                  </a:lnTo>
                  <a:lnTo>
                    <a:pt x="25662" y="99948"/>
                  </a:lnTo>
                  <a:lnTo>
                    <a:pt x="44551" y="115001"/>
                  </a:lnTo>
                  <a:lnTo>
                    <a:pt x="104219" y="142396"/>
                  </a:lnTo>
                  <a:lnTo>
                    <a:pt x="157787" y="161240"/>
                  </a:lnTo>
                  <a:lnTo>
                    <a:pt x="195060" y="171907"/>
                  </a:lnTo>
                  <a:lnTo>
                    <a:pt x="201400" y="177776"/>
                  </a:lnTo>
                  <a:lnTo>
                    <a:pt x="203287" y="185198"/>
                  </a:lnTo>
                  <a:lnTo>
                    <a:pt x="202205" y="193655"/>
                  </a:lnTo>
                  <a:lnTo>
                    <a:pt x="197974" y="200463"/>
                  </a:lnTo>
                  <a:lnTo>
                    <a:pt x="156269" y="229328"/>
                  </a:lnTo>
                  <a:lnTo>
                    <a:pt x="103494" y="243944"/>
                  </a:lnTo>
                  <a:lnTo>
                    <a:pt x="45920" y="258193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781077" y="3014181"/>
              <a:ext cx="162225" cy="226689"/>
            </a:xfrm>
            <a:custGeom>
              <a:avLst/>
              <a:gdLst/>
              <a:ahLst/>
              <a:cxnLst/>
              <a:rect l="0" t="0" r="0" b="0"/>
              <a:pathLst>
                <a:path w="162225" h="226689">
                  <a:moveTo>
                    <a:pt x="146882" y="5590"/>
                  </a:moveTo>
                  <a:lnTo>
                    <a:pt x="124525" y="0"/>
                  </a:lnTo>
                  <a:lnTo>
                    <a:pt x="82676" y="7703"/>
                  </a:lnTo>
                  <a:lnTo>
                    <a:pt x="26877" y="31267"/>
                  </a:lnTo>
                  <a:lnTo>
                    <a:pt x="7369" y="44688"/>
                  </a:lnTo>
                  <a:lnTo>
                    <a:pt x="2401" y="52712"/>
                  </a:lnTo>
                  <a:lnTo>
                    <a:pt x="0" y="70986"/>
                  </a:lnTo>
                  <a:lnTo>
                    <a:pt x="4507" y="79603"/>
                  </a:lnTo>
                  <a:lnTo>
                    <a:pt x="21992" y="95416"/>
                  </a:lnTo>
                  <a:lnTo>
                    <a:pt x="83838" y="124172"/>
                  </a:lnTo>
                  <a:lnTo>
                    <a:pt x="144704" y="153815"/>
                  </a:lnTo>
                  <a:lnTo>
                    <a:pt x="155958" y="160559"/>
                  </a:lnTo>
                  <a:lnTo>
                    <a:pt x="161122" y="168564"/>
                  </a:lnTo>
                  <a:lnTo>
                    <a:pt x="162224" y="177410"/>
                  </a:lnTo>
                  <a:lnTo>
                    <a:pt x="160620" y="186817"/>
                  </a:lnTo>
                  <a:lnTo>
                    <a:pt x="153701" y="194258"/>
                  </a:lnTo>
                  <a:lnTo>
                    <a:pt x="103688" y="214606"/>
                  </a:lnTo>
                  <a:lnTo>
                    <a:pt x="48402" y="224302"/>
                  </a:lnTo>
                  <a:lnTo>
                    <a:pt x="20540" y="2266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043773" y="2935543"/>
              <a:ext cx="170919" cy="315856"/>
            </a:xfrm>
            <a:custGeom>
              <a:avLst/>
              <a:gdLst/>
              <a:ahLst/>
              <a:cxnLst/>
              <a:rect l="0" t="0" r="0" b="0"/>
              <a:pathLst>
                <a:path w="170919" h="315856">
                  <a:moveTo>
                    <a:pt x="0" y="0"/>
                  </a:moveTo>
                  <a:lnTo>
                    <a:pt x="8332" y="37478"/>
                  </a:lnTo>
                  <a:lnTo>
                    <a:pt x="9877" y="84804"/>
                  </a:lnTo>
                  <a:lnTo>
                    <a:pt x="10335" y="141330"/>
                  </a:lnTo>
                  <a:lnTo>
                    <a:pt x="10490" y="202352"/>
                  </a:lnTo>
                  <a:lnTo>
                    <a:pt x="4927" y="256488"/>
                  </a:lnTo>
                  <a:lnTo>
                    <a:pt x="1460" y="305803"/>
                  </a:lnTo>
                  <a:lnTo>
                    <a:pt x="2143" y="309154"/>
                  </a:lnTo>
                  <a:lnTo>
                    <a:pt x="11645" y="260979"/>
                  </a:lnTo>
                  <a:lnTo>
                    <a:pt x="21387" y="208738"/>
                  </a:lnTo>
                  <a:lnTo>
                    <a:pt x="40749" y="148466"/>
                  </a:lnTo>
                  <a:lnTo>
                    <a:pt x="56716" y="127206"/>
                  </a:lnTo>
                  <a:lnTo>
                    <a:pt x="65885" y="119899"/>
                  </a:lnTo>
                  <a:lnTo>
                    <a:pt x="88553" y="114899"/>
                  </a:lnTo>
                  <a:lnTo>
                    <a:pt x="101149" y="115204"/>
                  </a:lnTo>
                  <a:lnTo>
                    <a:pt x="124504" y="124901"/>
                  </a:lnTo>
                  <a:lnTo>
                    <a:pt x="144242" y="140909"/>
                  </a:lnTo>
                  <a:lnTo>
                    <a:pt x="156914" y="159722"/>
                  </a:lnTo>
                  <a:lnTo>
                    <a:pt x="170625" y="201223"/>
                  </a:lnTo>
                  <a:lnTo>
                    <a:pt x="170918" y="244975"/>
                  </a:lnTo>
                  <a:lnTo>
                    <a:pt x="160447" y="303286"/>
                  </a:lnTo>
                  <a:lnTo>
                    <a:pt x="157927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275400" y="3044595"/>
              <a:ext cx="161667" cy="204261"/>
            </a:xfrm>
            <a:custGeom>
              <a:avLst/>
              <a:gdLst/>
              <a:ahLst/>
              <a:cxnLst/>
              <a:rect l="0" t="0" r="0" b="0"/>
              <a:pathLst>
                <a:path w="161667" h="204261">
                  <a:moveTo>
                    <a:pt x="31584" y="27818"/>
                  </a:moveTo>
                  <a:lnTo>
                    <a:pt x="23252" y="79868"/>
                  </a:lnTo>
                  <a:lnTo>
                    <a:pt x="24826" y="132928"/>
                  </a:lnTo>
                  <a:lnTo>
                    <a:pt x="35838" y="192080"/>
                  </a:lnTo>
                  <a:lnTo>
                    <a:pt x="42609" y="199327"/>
                  </a:lnTo>
                  <a:lnTo>
                    <a:pt x="51803" y="202989"/>
                  </a:lnTo>
                  <a:lnTo>
                    <a:pt x="62611" y="204260"/>
                  </a:lnTo>
                  <a:lnTo>
                    <a:pt x="73326" y="200428"/>
                  </a:lnTo>
                  <a:lnTo>
                    <a:pt x="94590" y="183692"/>
                  </a:lnTo>
                  <a:lnTo>
                    <a:pt x="134498" y="128755"/>
                  </a:lnTo>
                  <a:lnTo>
                    <a:pt x="160200" y="70746"/>
                  </a:lnTo>
                  <a:lnTo>
                    <a:pt x="161666" y="46117"/>
                  </a:lnTo>
                  <a:lnTo>
                    <a:pt x="160420" y="32999"/>
                  </a:lnTo>
                  <a:lnTo>
                    <a:pt x="154909" y="23083"/>
                  </a:lnTo>
                  <a:lnTo>
                    <a:pt x="136309" y="8946"/>
                  </a:lnTo>
                  <a:lnTo>
                    <a:pt x="93940" y="0"/>
                  </a:lnTo>
                  <a:lnTo>
                    <a:pt x="44032" y="5382"/>
                  </a:lnTo>
                  <a:lnTo>
                    <a:pt x="0" y="17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507026" y="3009242"/>
              <a:ext cx="133893" cy="234079"/>
            </a:xfrm>
            <a:custGeom>
              <a:avLst/>
              <a:gdLst/>
              <a:ahLst/>
              <a:cxnLst/>
              <a:rect l="0" t="0" r="0" b="0"/>
              <a:pathLst>
                <a:path w="133893" h="234079">
                  <a:moveTo>
                    <a:pt x="0" y="63171"/>
                  </a:moveTo>
                  <a:lnTo>
                    <a:pt x="0" y="115221"/>
                  </a:lnTo>
                  <a:lnTo>
                    <a:pt x="5589" y="174708"/>
                  </a:lnTo>
                  <a:lnTo>
                    <a:pt x="14655" y="214892"/>
                  </a:lnTo>
                  <a:lnTo>
                    <a:pt x="21468" y="223980"/>
                  </a:lnTo>
                  <a:lnTo>
                    <a:pt x="30689" y="230039"/>
                  </a:lnTo>
                  <a:lnTo>
                    <a:pt x="41517" y="234078"/>
                  </a:lnTo>
                  <a:lnTo>
                    <a:pt x="51075" y="233261"/>
                  </a:lnTo>
                  <a:lnTo>
                    <a:pt x="67934" y="222994"/>
                  </a:lnTo>
                  <a:lnTo>
                    <a:pt x="90579" y="203073"/>
                  </a:lnTo>
                  <a:lnTo>
                    <a:pt x="123135" y="140274"/>
                  </a:lnTo>
                  <a:lnTo>
                    <a:pt x="130765" y="114986"/>
                  </a:lnTo>
                  <a:lnTo>
                    <a:pt x="133892" y="70205"/>
                  </a:lnTo>
                  <a:lnTo>
                    <a:pt x="130478" y="45240"/>
                  </a:lnTo>
                  <a:lnTo>
                    <a:pt x="118821" y="25566"/>
                  </a:lnTo>
                  <a:lnTo>
                    <a:pt x="98767" y="7575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791296" y="2977657"/>
              <a:ext cx="10529" cy="263213"/>
            </a:xfrm>
            <a:custGeom>
              <a:avLst/>
              <a:gdLst/>
              <a:ahLst/>
              <a:cxnLst/>
              <a:rect l="0" t="0" r="0" b="0"/>
              <a:pathLst>
                <a:path w="10529" h="263213">
                  <a:moveTo>
                    <a:pt x="0" y="0"/>
                  </a:moveTo>
                  <a:lnTo>
                    <a:pt x="8333" y="48930"/>
                  </a:lnTo>
                  <a:lnTo>
                    <a:pt x="10095" y="108061"/>
                  </a:lnTo>
                  <a:lnTo>
                    <a:pt x="4811" y="156280"/>
                  </a:lnTo>
                  <a:lnTo>
                    <a:pt x="1425" y="207612"/>
                  </a:lnTo>
                  <a:lnTo>
                    <a:pt x="10528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878879" y="2914486"/>
              <a:ext cx="238801" cy="310412"/>
            </a:xfrm>
            <a:custGeom>
              <a:avLst/>
              <a:gdLst/>
              <a:ahLst/>
              <a:cxnLst/>
              <a:rect l="0" t="0" r="0" b="0"/>
              <a:pathLst>
                <a:path w="238801" h="310412">
                  <a:moveTo>
                    <a:pt x="165101" y="0"/>
                  </a:moveTo>
                  <a:lnTo>
                    <a:pt x="183059" y="61110"/>
                  </a:lnTo>
                  <a:lnTo>
                    <a:pt x="194660" y="121131"/>
                  </a:lnTo>
                  <a:lnTo>
                    <a:pt x="204753" y="181417"/>
                  </a:lnTo>
                  <a:lnTo>
                    <a:pt x="206485" y="228058"/>
                  </a:lnTo>
                  <a:lnTo>
                    <a:pt x="205720" y="255777"/>
                  </a:lnTo>
                  <a:lnTo>
                    <a:pt x="203879" y="258255"/>
                  </a:lnTo>
                  <a:lnTo>
                    <a:pt x="201481" y="256398"/>
                  </a:lnTo>
                  <a:lnTo>
                    <a:pt x="185865" y="199028"/>
                  </a:lnTo>
                  <a:lnTo>
                    <a:pt x="177838" y="173854"/>
                  </a:lnTo>
                  <a:lnTo>
                    <a:pt x="166472" y="154867"/>
                  </a:lnTo>
                  <a:lnTo>
                    <a:pt x="157826" y="148868"/>
                  </a:lnTo>
                  <a:lnTo>
                    <a:pt x="135741" y="142202"/>
                  </a:lnTo>
                  <a:lnTo>
                    <a:pt x="110328" y="145479"/>
                  </a:lnTo>
                  <a:lnTo>
                    <a:pt x="61475" y="166646"/>
                  </a:lnTo>
                  <a:lnTo>
                    <a:pt x="28721" y="197685"/>
                  </a:lnTo>
                  <a:lnTo>
                    <a:pt x="7968" y="230928"/>
                  </a:lnTo>
                  <a:lnTo>
                    <a:pt x="0" y="268594"/>
                  </a:lnTo>
                  <a:lnTo>
                    <a:pt x="2391" y="279668"/>
                  </a:lnTo>
                  <a:lnTo>
                    <a:pt x="14407" y="298212"/>
                  </a:lnTo>
                  <a:lnTo>
                    <a:pt x="37684" y="308013"/>
                  </a:lnTo>
                  <a:lnTo>
                    <a:pt x="86793" y="310411"/>
                  </a:lnTo>
                  <a:lnTo>
                    <a:pt x="149502" y="300741"/>
                  </a:lnTo>
                  <a:lnTo>
                    <a:pt x="201423" y="290970"/>
                  </a:lnTo>
                  <a:lnTo>
                    <a:pt x="23880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690535" y="3451617"/>
              <a:ext cx="353031" cy="238067"/>
            </a:xfrm>
            <a:custGeom>
              <a:avLst/>
              <a:gdLst/>
              <a:ahLst/>
              <a:cxnLst/>
              <a:rect l="0" t="0" r="0" b="0"/>
              <a:pathLst>
                <a:path w="353031" h="238067">
                  <a:moveTo>
                    <a:pt x="5590" y="20879"/>
                  </a:moveTo>
                  <a:lnTo>
                    <a:pt x="0" y="37646"/>
                  </a:lnTo>
                  <a:lnTo>
                    <a:pt x="4442" y="92734"/>
                  </a:lnTo>
                  <a:lnTo>
                    <a:pt x="13309" y="148624"/>
                  </a:lnTo>
                  <a:lnTo>
                    <a:pt x="23344" y="201579"/>
                  </a:lnTo>
                  <a:lnTo>
                    <a:pt x="30218" y="238066"/>
                  </a:lnTo>
                  <a:lnTo>
                    <a:pt x="27858" y="237031"/>
                  </a:lnTo>
                  <a:lnTo>
                    <a:pt x="23945" y="231661"/>
                  </a:lnTo>
                  <a:lnTo>
                    <a:pt x="12848" y="196157"/>
                  </a:lnTo>
                  <a:lnTo>
                    <a:pt x="7741" y="137414"/>
                  </a:lnTo>
                  <a:lnTo>
                    <a:pt x="11816" y="79324"/>
                  </a:lnTo>
                  <a:lnTo>
                    <a:pt x="20445" y="52314"/>
                  </a:lnTo>
                  <a:lnTo>
                    <a:pt x="26022" y="41835"/>
                  </a:lnTo>
                  <a:lnTo>
                    <a:pt x="44697" y="27073"/>
                  </a:lnTo>
                  <a:lnTo>
                    <a:pt x="56228" y="21499"/>
                  </a:lnTo>
                  <a:lnTo>
                    <a:pt x="84637" y="21545"/>
                  </a:lnTo>
                  <a:lnTo>
                    <a:pt x="133517" y="37844"/>
                  </a:lnTo>
                  <a:lnTo>
                    <a:pt x="191256" y="63614"/>
                  </a:lnTo>
                  <a:lnTo>
                    <a:pt x="254460" y="96371"/>
                  </a:lnTo>
                  <a:lnTo>
                    <a:pt x="294318" y="102518"/>
                  </a:lnTo>
                  <a:lnTo>
                    <a:pt x="315627" y="97718"/>
                  </a:lnTo>
                  <a:lnTo>
                    <a:pt x="324586" y="93162"/>
                  </a:lnTo>
                  <a:lnTo>
                    <a:pt x="337658" y="78741"/>
                  </a:lnTo>
                  <a:lnTo>
                    <a:pt x="346198" y="59464"/>
                  </a:lnTo>
                  <a:lnTo>
                    <a:pt x="349994" y="35298"/>
                  </a:lnTo>
                  <a:lnTo>
                    <a:pt x="347497" y="24643"/>
                  </a:lnTo>
                  <a:lnTo>
                    <a:pt x="335363" y="6564"/>
                  </a:lnTo>
                  <a:lnTo>
                    <a:pt x="326044" y="1977"/>
                  </a:lnTo>
                  <a:lnTo>
                    <a:pt x="303212" y="0"/>
                  </a:lnTo>
                  <a:lnTo>
                    <a:pt x="264050" y="11053"/>
                  </a:lnTo>
                  <a:lnTo>
                    <a:pt x="242903" y="25870"/>
                  </a:lnTo>
                  <a:lnTo>
                    <a:pt x="233988" y="34735"/>
                  </a:lnTo>
                  <a:lnTo>
                    <a:pt x="215853" y="75157"/>
                  </a:lnTo>
                  <a:lnTo>
                    <a:pt x="216413" y="107394"/>
                  </a:lnTo>
                  <a:lnTo>
                    <a:pt x="235837" y="170159"/>
                  </a:lnTo>
                  <a:lnTo>
                    <a:pt x="255395" y="202241"/>
                  </a:lnTo>
                  <a:lnTo>
                    <a:pt x="264544" y="207297"/>
                  </a:lnTo>
                  <a:lnTo>
                    <a:pt x="287186" y="209796"/>
                  </a:lnTo>
                  <a:lnTo>
                    <a:pt x="309728" y="203889"/>
                  </a:lnTo>
                  <a:lnTo>
                    <a:pt x="353030" y="1788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169907" y="3377740"/>
              <a:ext cx="42115" cy="273741"/>
            </a:xfrm>
            <a:custGeom>
              <a:avLst/>
              <a:gdLst/>
              <a:ahLst/>
              <a:cxnLst/>
              <a:rect l="0" t="0" r="0" b="0"/>
              <a:pathLst>
                <a:path w="42115" h="273741">
                  <a:moveTo>
                    <a:pt x="0" y="0"/>
                  </a:moveTo>
                  <a:lnTo>
                    <a:pt x="3120" y="48930"/>
                  </a:lnTo>
                  <a:lnTo>
                    <a:pt x="14654" y="102472"/>
                  </a:lnTo>
                  <a:lnTo>
                    <a:pt x="28547" y="163796"/>
                  </a:lnTo>
                  <a:lnTo>
                    <a:pt x="36575" y="218098"/>
                  </a:lnTo>
                  <a:lnTo>
                    <a:pt x="42114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127793" y="3504081"/>
              <a:ext cx="157928" cy="21058"/>
            </a:xfrm>
            <a:custGeom>
              <a:avLst/>
              <a:gdLst/>
              <a:ahLst/>
              <a:cxnLst/>
              <a:rect l="0" t="0" r="0" b="0"/>
              <a:pathLst>
                <a:path w="157928" h="21058">
                  <a:moveTo>
                    <a:pt x="0" y="0"/>
                  </a:moveTo>
                  <a:lnTo>
                    <a:pt x="58617" y="9065"/>
                  </a:lnTo>
                  <a:lnTo>
                    <a:pt x="117686" y="17475"/>
                  </a:lnTo>
                  <a:lnTo>
                    <a:pt x="157927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311140" y="3469834"/>
              <a:ext cx="195680" cy="192176"/>
            </a:xfrm>
            <a:custGeom>
              <a:avLst/>
              <a:gdLst/>
              <a:ahLst/>
              <a:cxnLst/>
              <a:rect l="0" t="0" r="0" b="0"/>
              <a:pathLst>
                <a:path w="195680" h="192176">
                  <a:moveTo>
                    <a:pt x="143037" y="23719"/>
                  </a:moveTo>
                  <a:lnTo>
                    <a:pt x="131858" y="12540"/>
                  </a:lnTo>
                  <a:lnTo>
                    <a:pt x="102549" y="0"/>
                  </a:lnTo>
                  <a:lnTo>
                    <a:pt x="80589" y="1869"/>
                  </a:lnTo>
                  <a:lnTo>
                    <a:pt x="37894" y="22132"/>
                  </a:lnTo>
                  <a:lnTo>
                    <a:pt x="11798" y="41836"/>
                  </a:lnTo>
                  <a:lnTo>
                    <a:pt x="2820" y="64916"/>
                  </a:lnTo>
                  <a:lnTo>
                    <a:pt x="0" y="93502"/>
                  </a:lnTo>
                  <a:lnTo>
                    <a:pt x="2645" y="121804"/>
                  </a:lnTo>
                  <a:lnTo>
                    <a:pt x="13960" y="143742"/>
                  </a:lnTo>
                  <a:lnTo>
                    <a:pt x="21891" y="152867"/>
                  </a:lnTo>
                  <a:lnTo>
                    <a:pt x="30687" y="157781"/>
                  </a:lnTo>
                  <a:lnTo>
                    <a:pt x="49819" y="160121"/>
                  </a:lnTo>
                  <a:lnTo>
                    <a:pt x="70020" y="154142"/>
                  </a:lnTo>
                  <a:lnTo>
                    <a:pt x="101125" y="134503"/>
                  </a:lnTo>
                  <a:lnTo>
                    <a:pt x="119730" y="116240"/>
                  </a:lnTo>
                  <a:lnTo>
                    <a:pt x="131898" y="96425"/>
                  </a:lnTo>
                  <a:lnTo>
                    <a:pt x="139736" y="59949"/>
                  </a:lnTo>
                  <a:lnTo>
                    <a:pt x="138497" y="53721"/>
                  </a:lnTo>
                  <a:lnTo>
                    <a:pt x="135330" y="51909"/>
                  </a:lnTo>
                  <a:lnTo>
                    <a:pt x="130880" y="53041"/>
                  </a:lnTo>
                  <a:lnTo>
                    <a:pt x="129083" y="58475"/>
                  </a:lnTo>
                  <a:lnTo>
                    <a:pt x="137415" y="113722"/>
                  </a:lnTo>
                  <a:lnTo>
                    <a:pt x="158138" y="154242"/>
                  </a:lnTo>
                  <a:lnTo>
                    <a:pt x="195679" y="1921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580519" y="3493553"/>
              <a:ext cx="1" cy="126343"/>
            </a:xfrm>
            <a:custGeom>
              <a:avLst/>
              <a:gdLst/>
              <a:ahLst/>
              <a:cxnLst/>
              <a:rect l="0" t="0" r="0" b="0"/>
              <a:pathLst>
                <a:path w="1" h="126343">
                  <a:moveTo>
                    <a:pt x="0" y="0"/>
                  </a:moveTo>
                  <a:lnTo>
                    <a:pt x="0" y="57264"/>
                  </a:lnTo>
                  <a:lnTo>
                    <a:pt x="0" y="97296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601576" y="33777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761698" y="3439890"/>
              <a:ext cx="206629" cy="180006"/>
            </a:xfrm>
            <a:custGeom>
              <a:avLst/>
              <a:gdLst/>
              <a:ahLst/>
              <a:cxnLst/>
              <a:rect l="0" t="0" r="0" b="0"/>
              <a:pathLst>
                <a:path w="206629" h="180006">
                  <a:moveTo>
                    <a:pt x="8333" y="169477"/>
                  </a:moveTo>
                  <a:lnTo>
                    <a:pt x="0" y="131999"/>
                  </a:lnTo>
                  <a:lnTo>
                    <a:pt x="1575" y="94031"/>
                  </a:lnTo>
                  <a:lnTo>
                    <a:pt x="7669" y="69265"/>
                  </a:lnTo>
                  <a:lnTo>
                    <a:pt x="18177" y="50459"/>
                  </a:lnTo>
                  <a:lnTo>
                    <a:pt x="42835" y="26717"/>
                  </a:lnTo>
                  <a:lnTo>
                    <a:pt x="77958" y="4865"/>
                  </a:lnTo>
                  <a:lnTo>
                    <a:pt x="104399" y="0"/>
                  </a:lnTo>
                  <a:lnTo>
                    <a:pt x="130578" y="2906"/>
                  </a:lnTo>
                  <a:lnTo>
                    <a:pt x="153911" y="11997"/>
                  </a:lnTo>
                  <a:lnTo>
                    <a:pt x="181189" y="35858"/>
                  </a:lnTo>
                  <a:lnTo>
                    <a:pt x="198501" y="70745"/>
                  </a:lnTo>
                  <a:lnTo>
                    <a:pt x="206425" y="124454"/>
                  </a:lnTo>
                  <a:lnTo>
                    <a:pt x="206628" y="161466"/>
                  </a:lnTo>
                  <a:lnTo>
                    <a:pt x="204870" y="167645"/>
                  </a:lnTo>
                  <a:lnTo>
                    <a:pt x="197846" y="1800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338570" y="3419853"/>
              <a:ext cx="31104" cy="291822"/>
            </a:xfrm>
            <a:custGeom>
              <a:avLst/>
              <a:gdLst/>
              <a:ahLst/>
              <a:cxnLst/>
              <a:rect l="0" t="0" r="0" b="0"/>
              <a:pathLst>
                <a:path w="31104" h="291822">
                  <a:moveTo>
                    <a:pt x="0" y="0"/>
                  </a:moveTo>
                  <a:lnTo>
                    <a:pt x="3119" y="48931"/>
                  </a:lnTo>
                  <a:lnTo>
                    <a:pt x="14654" y="108062"/>
                  </a:lnTo>
                  <a:lnTo>
                    <a:pt x="20962" y="164802"/>
                  </a:lnTo>
                  <a:lnTo>
                    <a:pt x="29140" y="221070"/>
                  </a:lnTo>
                  <a:lnTo>
                    <a:pt x="31103" y="282835"/>
                  </a:lnTo>
                  <a:lnTo>
                    <a:pt x="30094" y="290332"/>
                  </a:lnTo>
                  <a:lnTo>
                    <a:pt x="28252" y="291821"/>
                  </a:lnTo>
                  <a:lnTo>
                    <a:pt x="25854" y="289304"/>
                  </a:lnTo>
                  <a:lnTo>
                    <a:pt x="23189" y="283388"/>
                  </a:lnTo>
                  <a:lnTo>
                    <a:pt x="21057" y="273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338570" y="3386093"/>
              <a:ext cx="178029" cy="170632"/>
            </a:xfrm>
            <a:custGeom>
              <a:avLst/>
              <a:gdLst/>
              <a:ahLst/>
              <a:cxnLst/>
              <a:rect l="0" t="0" r="0" b="0"/>
              <a:pathLst>
                <a:path w="178029" h="170632">
                  <a:moveTo>
                    <a:pt x="0" y="33760"/>
                  </a:moveTo>
                  <a:lnTo>
                    <a:pt x="16768" y="16993"/>
                  </a:lnTo>
                  <a:lnTo>
                    <a:pt x="55141" y="976"/>
                  </a:lnTo>
                  <a:lnTo>
                    <a:pt x="103556" y="0"/>
                  </a:lnTo>
                  <a:lnTo>
                    <a:pt x="149357" y="18298"/>
                  </a:lnTo>
                  <a:lnTo>
                    <a:pt x="168936" y="39367"/>
                  </a:lnTo>
                  <a:lnTo>
                    <a:pt x="175795" y="51536"/>
                  </a:lnTo>
                  <a:lnTo>
                    <a:pt x="178028" y="63158"/>
                  </a:lnTo>
                  <a:lnTo>
                    <a:pt x="174271" y="85431"/>
                  </a:lnTo>
                  <a:lnTo>
                    <a:pt x="159000" y="112111"/>
                  </a:lnTo>
                  <a:lnTo>
                    <a:pt x="122891" y="140424"/>
                  </a:lnTo>
                  <a:lnTo>
                    <a:pt x="75147" y="159861"/>
                  </a:lnTo>
                  <a:lnTo>
                    <a:pt x="13131" y="169213"/>
                  </a:lnTo>
                  <a:lnTo>
                    <a:pt x="0" y="1706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580726" y="3391856"/>
              <a:ext cx="123614" cy="174409"/>
            </a:xfrm>
            <a:custGeom>
              <a:avLst/>
              <a:gdLst/>
              <a:ahLst/>
              <a:cxnLst/>
              <a:rect l="0" t="0" r="0" b="0"/>
              <a:pathLst>
                <a:path w="123614" h="174409">
                  <a:moveTo>
                    <a:pt x="10528" y="6940"/>
                  </a:moveTo>
                  <a:lnTo>
                    <a:pt x="4462" y="48968"/>
                  </a:lnTo>
                  <a:lnTo>
                    <a:pt x="9381" y="96732"/>
                  </a:lnTo>
                  <a:lnTo>
                    <a:pt x="19416" y="144420"/>
                  </a:lnTo>
                  <a:lnTo>
                    <a:pt x="30466" y="165918"/>
                  </a:lnTo>
                  <a:lnTo>
                    <a:pt x="37859" y="171417"/>
                  </a:lnTo>
                  <a:lnTo>
                    <a:pt x="46296" y="173914"/>
                  </a:lnTo>
                  <a:lnTo>
                    <a:pt x="55431" y="174408"/>
                  </a:lnTo>
                  <a:lnTo>
                    <a:pt x="71819" y="168718"/>
                  </a:lnTo>
                  <a:lnTo>
                    <a:pt x="101404" y="146001"/>
                  </a:lnTo>
                  <a:lnTo>
                    <a:pt x="117132" y="114694"/>
                  </a:lnTo>
                  <a:lnTo>
                    <a:pt x="123613" y="70193"/>
                  </a:lnTo>
                  <a:lnTo>
                    <a:pt x="118889" y="43241"/>
                  </a:lnTo>
                  <a:lnTo>
                    <a:pt x="114355" y="31141"/>
                  </a:lnTo>
                  <a:lnTo>
                    <a:pt x="99957" y="14577"/>
                  </a:lnTo>
                  <a:lnTo>
                    <a:pt x="91204" y="8522"/>
                  </a:lnTo>
                  <a:lnTo>
                    <a:pt x="50940" y="0"/>
                  </a:lnTo>
                  <a:lnTo>
                    <a:pt x="0" y="6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780767" y="3343164"/>
              <a:ext cx="536954" cy="232938"/>
            </a:xfrm>
            <a:custGeom>
              <a:avLst/>
              <a:gdLst/>
              <a:ahLst/>
              <a:cxnLst/>
              <a:rect l="0" t="0" r="0" b="0"/>
              <a:pathLst>
                <a:path w="536954" h="232938">
                  <a:moveTo>
                    <a:pt x="0" y="76689"/>
                  </a:moveTo>
                  <a:lnTo>
                    <a:pt x="11453" y="125620"/>
                  </a:lnTo>
                  <a:lnTo>
                    <a:pt x="19160" y="184751"/>
                  </a:lnTo>
                  <a:lnTo>
                    <a:pt x="26453" y="206995"/>
                  </a:lnTo>
                  <a:lnTo>
                    <a:pt x="31673" y="216202"/>
                  </a:lnTo>
                  <a:lnTo>
                    <a:pt x="36323" y="218831"/>
                  </a:lnTo>
                  <a:lnTo>
                    <a:pt x="40593" y="217074"/>
                  </a:lnTo>
                  <a:lnTo>
                    <a:pt x="49627" y="203423"/>
                  </a:lnTo>
                  <a:lnTo>
                    <a:pt x="81246" y="141761"/>
                  </a:lnTo>
                  <a:lnTo>
                    <a:pt x="96342" y="92071"/>
                  </a:lnTo>
                  <a:lnTo>
                    <a:pt x="108225" y="49661"/>
                  </a:lnTo>
                  <a:lnTo>
                    <a:pt x="111924" y="45802"/>
                  </a:lnTo>
                  <a:lnTo>
                    <a:pt x="115561" y="47909"/>
                  </a:lnTo>
                  <a:lnTo>
                    <a:pt x="122720" y="63898"/>
                  </a:lnTo>
                  <a:lnTo>
                    <a:pt x="140365" y="127185"/>
                  </a:lnTo>
                  <a:lnTo>
                    <a:pt x="169379" y="190025"/>
                  </a:lnTo>
                  <a:lnTo>
                    <a:pt x="176090" y="201379"/>
                  </a:lnTo>
                  <a:lnTo>
                    <a:pt x="184074" y="205440"/>
                  </a:lnTo>
                  <a:lnTo>
                    <a:pt x="192906" y="204637"/>
                  </a:lnTo>
                  <a:lnTo>
                    <a:pt x="202303" y="200592"/>
                  </a:lnTo>
                  <a:lnTo>
                    <a:pt x="218984" y="183620"/>
                  </a:lnTo>
                  <a:lnTo>
                    <a:pt x="243167" y="140186"/>
                  </a:lnTo>
                  <a:lnTo>
                    <a:pt x="256871" y="83340"/>
                  </a:lnTo>
                  <a:lnTo>
                    <a:pt x="255324" y="58588"/>
                  </a:lnTo>
                  <a:lnTo>
                    <a:pt x="253275" y="55263"/>
                  </a:lnTo>
                  <a:lnTo>
                    <a:pt x="250738" y="57726"/>
                  </a:lnTo>
                  <a:lnTo>
                    <a:pt x="247877" y="64047"/>
                  </a:lnTo>
                  <a:lnTo>
                    <a:pt x="249479" y="71771"/>
                  </a:lnTo>
                  <a:lnTo>
                    <a:pt x="260618" y="89711"/>
                  </a:lnTo>
                  <a:lnTo>
                    <a:pt x="292209" y="113953"/>
                  </a:lnTo>
                  <a:lnTo>
                    <a:pt x="336795" y="130364"/>
                  </a:lnTo>
                  <a:lnTo>
                    <a:pt x="363766" y="132520"/>
                  </a:lnTo>
                  <a:lnTo>
                    <a:pt x="409677" y="124373"/>
                  </a:lnTo>
                  <a:lnTo>
                    <a:pt x="458607" y="95857"/>
                  </a:lnTo>
                  <a:lnTo>
                    <a:pt x="493228" y="63361"/>
                  </a:lnTo>
                  <a:lnTo>
                    <a:pt x="500784" y="53766"/>
                  </a:lnTo>
                  <a:lnTo>
                    <a:pt x="506061" y="30627"/>
                  </a:lnTo>
                  <a:lnTo>
                    <a:pt x="505830" y="17905"/>
                  </a:lnTo>
                  <a:lnTo>
                    <a:pt x="500997" y="9424"/>
                  </a:lnTo>
                  <a:lnTo>
                    <a:pt x="493095" y="3770"/>
                  </a:lnTo>
                  <a:lnTo>
                    <a:pt x="483148" y="0"/>
                  </a:lnTo>
                  <a:lnTo>
                    <a:pt x="456498" y="2051"/>
                  </a:lnTo>
                  <a:lnTo>
                    <a:pt x="428665" y="10762"/>
                  </a:lnTo>
                  <a:lnTo>
                    <a:pt x="391735" y="35418"/>
                  </a:lnTo>
                  <a:lnTo>
                    <a:pt x="377655" y="50158"/>
                  </a:lnTo>
                  <a:lnTo>
                    <a:pt x="355203" y="98412"/>
                  </a:lnTo>
                  <a:lnTo>
                    <a:pt x="350144" y="161698"/>
                  </a:lnTo>
                  <a:lnTo>
                    <a:pt x="353711" y="188171"/>
                  </a:lnTo>
                  <a:lnTo>
                    <a:pt x="368555" y="211635"/>
                  </a:lnTo>
                  <a:lnTo>
                    <a:pt x="379065" y="222805"/>
                  </a:lnTo>
                  <a:lnTo>
                    <a:pt x="390750" y="229082"/>
                  </a:lnTo>
                  <a:lnTo>
                    <a:pt x="416212" y="232937"/>
                  </a:lnTo>
                  <a:lnTo>
                    <a:pt x="462444" y="222941"/>
                  </a:lnTo>
                  <a:lnTo>
                    <a:pt x="523906" y="189795"/>
                  </a:lnTo>
                  <a:lnTo>
                    <a:pt x="536953" y="1819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9392986" y="3327920"/>
              <a:ext cx="145834" cy="213926"/>
            </a:xfrm>
            <a:custGeom>
              <a:avLst/>
              <a:gdLst/>
              <a:ahLst/>
              <a:cxnLst/>
              <a:rect l="0" t="0" r="0" b="0"/>
              <a:pathLst>
                <a:path w="145834" h="213926">
                  <a:moveTo>
                    <a:pt x="19491" y="49820"/>
                  </a:moveTo>
                  <a:lnTo>
                    <a:pt x="13902" y="66587"/>
                  </a:lnTo>
                  <a:lnTo>
                    <a:pt x="16005" y="121675"/>
                  </a:lnTo>
                  <a:lnTo>
                    <a:pt x="11569" y="176395"/>
                  </a:lnTo>
                  <a:lnTo>
                    <a:pt x="8565" y="213925"/>
                  </a:lnTo>
                  <a:lnTo>
                    <a:pt x="6358" y="213036"/>
                  </a:lnTo>
                  <a:lnTo>
                    <a:pt x="3717" y="207763"/>
                  </a:lnTo>
                  <a:lnTo>
                    <a:pt x="0" y="177986"/>
                  </a:lnTo>
                  <a:lnTo>
                    <a:pt x="4487" y="128349"/>
                  </a:lnTo>
                  <a:lnTo>
                    <a:pt x="17654" y="67844"/>
                  </a:lnTo>
                  <a:lnTo>
                    <a:pt x="41572" y="30937"/>
                  </a:lnTo>
                  <a:lnTo>
                    <a:pt x="56211" y="16861"/>
                  </a:lnTo>
                  <a:lnTo>
                    <a:pt x="74416" y="6705"/>
                  </a:lnTo>
                  <a:lnTo>
                    <a:pt x="109984" y="0"/>
                  </a:lnTo>
                  <a:lnTo>
                    <a:pt x="127171" y="1551"/>
                  </a:lnTo>
                  <a:lnTo>
                    <a:pt x="145833" y="77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Freeform 108"/>
          <p:cNvSpPr/>
          <p:nvPr/>
        </p:nvSpPr>
        <p:spPr>
          <a:xfrm>
            <a:off x="63171" y="4051564"/>
            <a:ext cx="9244022" cy="105285"/>
          </a:xfrm>
          <a:custGeom>
            <a:avLst/>
            <a:gdLst/>
            <a:ahLst/>
            <a:cxnLst/>
            <a:rect l="0" t="0" r="0" b="0"/>
            <a:pathLst>
              <a:path w="9244022" h="105285">
                <a:moveTo>
                  <a:pt x="9244021" y="0"/>
                </a:moveTo>
                <a:lnTo>
                  <a:pt x="9195090" y="0"/>
                </a:lnTo>
                <a:lnTo>
                  <a:pt x="9141549" y="5588"/>
                </a:lnTo>
                <a:lnTo>
                  <a:pt x="9091217" y="9064"/>
                </a:lnTo>
                <a:lnTo>
                  <a:pt x="9048986" y="9877"/>
                </a:lnTo>
                <a:lnTo>
                  <a:pt x="8988531" y="10335"/>
                </a:lnTo>
                <a:lnTo>
                  <a:pt x="8931624" y="10470"/>
                </a:lnTo>
                <a:lnTo>
                  <a:pt x="8886419" y="10502"/>
                </a:lnTo>
                <a:lnTo>
                  <a:pt x="8839032" y="10516"/>
                </a:lnTo>
                <a:lnTo>
                  <a:pt x="8790675" y="10522"/>
                </a:lnTo>
                <a:lnTo>
                  <a:pt x="8741887" y="10525"/>
                </a:lnTo>
                <a:lnTo>
                  <a:pt x="8692907" y="10526"/>
                </a:lnTo>
                <a:lnTo>
                  <a:pt x="8636062" y="16116"/>
                </a:lnTo>
                <a:lnTo>
                  <a:pt x="8574932" y="20080"/>
                </a:lnTo>
                <a:lnTo>
                  <a:pt x="8517797" y="20864"/>
                </a:lnTo>
                <a:lnTo>
                  <a:pt x="8461451" y="26607"/>
                </a:lnTo>
                <a:lnTo>
                  <a:pt x="8398024" y="30602"/>
                </a:lnTo>
                <a:lnTo>
                  <a:pt x="8339222" y="31391"/>
                </a:lnTo>
                <a:lnTo>
                  <a:pt x="8276958" y="37136"/>
                </a:lnTo>
                <a:lnTo>
                  <a:pt x="8225688" y="40639"/>
                </a:lnTo>
                <a:lnTo>
                  <a:pt x="8173453" y="41676"/>
                </a:lnTo>
                <a:lnTo>
                  <a:pt x="8120931" y="41984"/>
                </a:lnTo>
                <a:lnTo>
                  <a:pt x="8068324" y="42075"/>
                </a:lnTo>
                <a:lnTo>
                  <a:pt x="8015692" y="47691"/>
                </a:lnTo>
                <a:lnTo>
                  <a:pt x="7963053" y="51175"/>
                </a:lnTo>
                <a:lnTo>
                  <a:pt x="7910411" y="52207"/>
                </a:lnTo>
                <a:lnTo>
                  <a:pt x="7852179" y="52513"/>
                </a:lnTo>
                <a:lnTo>
                  <a:pt x="7796061" y="52604"/>
                </a:lnTo>
                <a:lnTo>
                  <a:pt x="7742389" y="52630"/>
                </a:lnTo>
                <a:lnTo>
                  <a:pt x="7683852" y="52638"/>
                </a:lnTo>
                <a:lnTo>
                  <a:pt x="7627643" y="52641"/>
                </a:lnTo>
                <a:lnTo>
                  <a:pt x="7568355" y="52641"/>
                </a:lnTo>
                <a:lnTo>
                  <a:pt x="7506334" y="52642"/>
                </a:lnTo>
                <a:lnTo>
                  <a:pt x="7449094" y="52642"/>
                </a:lnTo>
                <a:lnTo>
                  <a:pt x="7389500" y="52642"/>
                </a:lnTo>
                <a:lnTo>
                  <a:pt x="7327389" y="52642"/>
                </a:lnTo>
                <a:lnTo>
                  <a:pt x="7264531" y="52642"/>
                </a:lnTo>
                <a:lnTo>
                  <a:pt x="7201453" y="52642"/>
                </a:lnTo>
                <a:lnTo>
                  <a:pt x="7143899" y="52642"/>
                </a:lnTo>
                <a:lnTo>
                  <a:pt x="7084212" y="52642"/>
                </a:lnTo>
                <a:lnTo>
                  <a:pt x="7022073" y="52642"/>
                </a:lnTo>
                <a:lnTo>
                  <a:pt x="6964798" y="52642"/>
                </a:lnTo>
                <a:lnTo>
                  <a:pt x="6905193" y="52642"/>
                </a:lnTo>
                <a:lnTo>
                  <a:pt x="6848668" y="52642"/>
                </a:lnTo>
                <a:lnTo>
                  <a:pt x="6789286" y="47052"/>
                </a:lnTo>
                <a:lnTo>
                  <a:pt x="6727238" y="43577"/>
                </a:lnTo>
                <a:lnTo>
                  <a:pt x="6669989" y="42547"/>
                </a:lnTo>
                <a:lnTo>
                  <a:pt x="6610391" y="42242"/>
                </a:lnTo>
                <a:lnTo>
                  <a:pt x="6553869" y="42152"/>
                </a:lnTo>
                <a:lnTo>
                  <a:pt x="6494488" y="42124"/>
                </a:lnTo>
                <a:lnTo>
                  <a:pt x="6432439" y="42117"/>
                </a:lnTo>
                <a:lnTo>
                  <a:pt x="6375190" y="42114"/>
                </a:lnTo>
                <a:lnTo>
                  <a:pt x="6315594" y="42114"/>
                </a:lnTo>
                <a:lnTo>
                  <a:pt x="6253482" y="42113"/>
                </a:lnTo>
                <a:lnTo>
                  <a:pt x="6190625" y="42113"/>
                </a:lnTo>
                <a:lnTo>
                  <a:pt x="6133136" y="42113"/>
                </a:lnTo>
                <a:lnTo>
                  <a:pt x="6073468" y="36524"/>
                </a:lnTo>
                <a:lnTo>
                  <a:pt x="6011335" y="33048"/>
                </a:lnTo>
                <a:lnTo>
                  <a:pt x="5954061" y="32019"/>
                </a:lnTo>
                <a:lnTo>
                  <a:pt x="5894458" y="31713"/>
                </a:lnTo>
                <a:lnTo>
                  <a:pt x="5832343" y="31623"/>
                </a:lnTo>
                <a:lnTo>
                  <a:pt x="5769485" y="31596"/>
                </a:lnTo>
                <a:lnTo>
                  <a:pt x="5706407" y="31588"/>
                </a:lnTo>
                <a:lnTo>
                  <a:pt x="5648852" y="31586"/>
                </a:lnTo>
                <a:lnTo>
                  <a:pt x="5589165" y="31585"/>
                </a:lnTo>
                <a:lnTo>
                  <a:pt x="5527027" y="31585"/>
                </a:lnTo>
                <a:lnTo>
                  <a:pt x="5464161" y="31585"/>
                </a:lnTo>
                <a:lnTo>
                  <a:pt x="5406670" y="31585"/>
                </a:lnTo>
                <a:lnTo>
                  <a:pt x="5347002" y="31585"/>
                </a:lnTo>
                <a:lnTo>
                  <a:pt x="5284869" y="31585"/>
                </a:lnTo>
                <a:lnTo>
                  <a:pt x="5227594" y="31585"/>
                </a:lnTo>
                <a:lnTo>
                  <a:pt x="5167990" y="31585"/>
                </a:lnTo>
                <a:lnTo>
                  <a:pt x="5105876" y="31585"/>
                </a:lnTo>
                <a:lnTo>
                  <a:pt x="5043018" y="37174"/>
                </a:lnTo>
                <a:lnTo>
                  <a:pt x="4985529" y="40650"/>
                </a:lnTo>
                <a:lnTo>
                  <a:pt x="4925862" y="41680"/>
                </a:lnTo>
                <a:lnTo>
                  <a:pt x="4869318" y="41985"/>
                </a:lnTo>
                <a:lnTo>
                  <a:pt x="4809930" y="42075"/>
                </a:lnTo>
                <a:lnTo>
                  <a:pt x="4753470" y="42102"/>
                </a:lnTo>
                <a:lnTo>
                  <a:pt x="4694107" y="36521"/>
                </a:lnTo>
                <a:lnTo>
                  <a:pt x="4637653" y="38637"/>
                </a:lnTo>
                <a:lnTo>
                  <a:pt x="4578292" y="41083"/>
                </a:lnTo>
                <a:lnTo>
                  <a:pt x="4521839" y="41808"/>
                </a:lnTo>
                <a:lnTo>
                  <a:pt x="4462479" y="42023"/>
                </a:lnTo>
                <a:lnTo>
                  <a:pt x="4406026" y="42087"/>
                </a:lnTo>
                <a:lnTo>
                  <a:pt x="4346666" y="42106"/>
                </a:lnTo>
                <a:lnTo>
                  <a:pt x="4284623" y="42111"/>
                </a:lnTo>
                <a:lnTo>
                  <a:pt x="4227376" y="42113"/>
                </a:lnTo>
                <a:lnTo>
                  <a:pt x="4167780" y="42113"/>
                </a:lnTo>
                <a:lnTo>
                  <a:pt x="4105668" y="47702"/>
                </a:lnTo>
                <a:lnTo>
                  <a:pt x="4042811" y="51178"/>
                </a:lnTo>
                <a:lnTo>
                  <a:pt x="3979733" y="52208"/>
                </a:lnTo>
                <a:lnTo>
                  <a:pt x="3916590" y="52513"/>
                </a:lnTo>
                <a:lnTo>
                  <a:pt x="3871362" y="52584"/>
                </a:lnTo>
                <a:lnTo>
                  <a:pt x="3825135" y="52616"/>
                </a:lnTo>
                <a:lnTo>
                  <a:pt x="3781193" y="52630"/>
                </a:lnTo>
                <a:lnTo>
                  <a:pt x="3738267" y="52637"/>
                </a:lnTo>
                <a:lnTo>
                  <a:pt x="3695792" y="53809"/>
                </a:lnTo>
                <a:lnTo>
                  <a:pt x="3632417" y="59877"/>
                </a:lnTo>
                <a:lnTo>
                  <a:pt x="3569186" y="62195"/>
                </a:lnTo>
                <a:lnTo>
                  <a:pt x="3505997" y="62881"/>
                </a:lnTo>
                <a:lnTo>
                  <a:pt x="3442821" y="63085"/>
                </a:lnTo>
                <a:lnTo>
                  <a:pt x="3400706" y="63133"/>
                </a:lnTo>
                <a:lnTo>
                  <a:pt x="3355471" y="66273"/>
                </a:lnTo>
                <a:lnTo>
                  <a:pt x="3309241" y="70398"/>
                </a:lnTo>
                <a:lnTo>
                  <a:pt x="3265298" y="72232"/>
                </a:lnTo>
                <a:lnTo>
                  <a:pt x="3222371" y="73047"/>
                </a:lnTo>
                <a:lnTo>
                  <a:pt x="3179895" y="73409"/>
                </a:lnTo>
                <a:lnTo>
                  <a:pt x="3137621" y="73570"/>
                </a:lnTo>
                <a:lnTo>
                  <a:pt x="3092316" y="73642"/>
                </a:lnTo>
                <a:lnTo>
                  <a:pt x="3046054" y="73673"/>
                </a:lnTo>
                <a:lnTo>
                  <a:pt x="3002097" y="73688"/>
                </a:lnTo>
                <a:lnTo>
                  <a:pt x="2959163" y="73694"/>
                </a:lnTo>
                <a:lnTo>
                  <a:pt x="2916685" y="73697"/>
                </a:lnTo>
                <a:lnTo>
                  <a:pt x="2853309" y="73698"/>
                </a:lnTo>
                <a:lnTo>
                  <a:pt x="2790077" y="73699"/>
                </a:lnTo>
                <a:lnTo>
                  <a:pt x="2747949" y="73699"/>
                </a:lnTo>
                <a:lnTo>
                  <a:pt x="2702709" y="73699"/>
                </a:lnTo>
                <a:lnTo>
                  <a:pt x="2656477" y="73699"/>
                </a:lnTo>
                <a:lnTo>
                  <a:pt x="2612532" y="73699"/>
                </a:lnTo>
                <a:lnTo>
                  <a:pt x="2569604" y="73699"/>
                </a:lnTo>
                <a:lnTo>
                  <a:pt x="2527129" y="73699"/>
                </a:lnTo>
                <a:lnTo>
                  <a:pt x="2484854" y="73699"/>
                </a:lnTo>
                <a:lnTo>
                  <a:pt x="2439549" y="73699"/>
                </a:lnTo>
                <a:lnTo>
                  <a:pt x="2393287" y="73699"/>
                </a:lnTo>
                <a:lnTo>
                  <a:pt x="2349330" y="73699"/>
                </a:lnTo>
                <a:lnTo>
                  <a:pt x="2306397" y="73699"/>
                </a:lnTo>
                <a:lnTo>
                  <a:pt x="2262748" y="73699"/>
                </a:lnTo>
                <a:lnTo>
                  <a:pt x="2216053" y="73699"/>
                </a:lnTo>
                <a:lnTo>
                  <a:pt x="2171123" y="73699"/>
                </a:lnTo>
                <a:lnTo>
                  <a:pt x="2127758" y="73699"/>
                </a:lnTo>
                <a:lnTo>
                  <a:pt x="2085088" y="73699"/>
                </a:lnTo>
                <a:lnTo>
                  <a:pt x="2021603" y="73699"/>
                </a:lnTo>
                <a:lnTo>
                  <a:pt x="1958340" y="68110"/>
                </a:lnTo>
                <a:lnTo>
                  <a:pt x="1913084" y="65366"/>
                </a:lnTo>
                <a:lnTo>
                  <a:pt x="1866845" y="64146"/>
                </a:lnTo>
                <a:lnTo>
                  <a:pt x="1822897" y="63604"/>
                </a:lnTo>
                <a:lnTo>
                  <a:pt x="1779968" y="63363"/>
                </a:lnTo>
                <a:lnTo>
                  <a:pt x="1737492" y="63256"/>
                </a:lnTo>
                <a:lnTo>
                  <a:pt x="1675287" y="63196"/>
                </a:lnTo>
                <a:lnTo>
                  <a:pt x="1618121" y="63178"/>
                </a:lnTo>
                <a:lnTo>
                  <a:pt x="1557250" y="63173"/>
                </a:lnTo>
                <a:lnTo>
                  <a:pt x="1494760" y="63171"/>
                </a:lnTo>
                <a:lnTo>
                  <a:pt x="1432960" y="63171"/>
                </a:lnTo>
                <a:lnTo>
                  <a:pt x="1375915" y="63171"/>
                </a:lnTo>
                <a:lnTo>
                  <a:pt x="1316249" y="63171"/>
                </a:lnTo>
                <a:lnTo>
                  <a:pt x="1261005" y="63171"/>
                </a:lnTo>
                <a:lnTo>
                  <a:pt x="1206422" y="63171"/>
                </a:lnTo>
                <a:lnTo>
                  <a:pt x="1147486" y="63171"/>
                </a:lnTo>
                <a:lnTo>
                  <a:pt x="1092458" y="63171"/>
                </a:lnTo>
                <a:lnTo>
                  <a:pt x="1039109" y="63171"/>
                </a:lnTo>
                <a:lnTo>
                  <a:pt x="986257" y="63171"/>
                </a:lnTo>
                <a:lnTo>
                  <a:pt x="933553" y="62001"/>
                </a:lnTo>
                <a:lnTo>
                  <a:pt x="882062" y="55935"/>
                </a:lnTo>
                <a:lnTo>
                  <a:pt x="819029" y="53292"/>
                </a:lnTo>
                <a:lnTo>
                  <a:pt x="767930" y="55954"/>
                </a:lnTo>
                <a:lnTo>
                  <a:pt x="718865" y="61032"/>
                </a:lnTo>
                <a:lnTo>
                  <a:pt x="660364" y="62748"/>
                </a:lnTo>
                <a:lnTo>
                  <a:pt x="603748" y="64257"/>
                </a:lnTo>
                <a:lnTo>
                  <a:pt x="547504" y="71487"/>
                </a:lnTo>
                <a:lnTo>
                  <a:pt x="491334" y="73262"/>
                </a:lnTo>
                <a:lnTo>
                  <a:pt x="432450" y="73569"/>
                </a:lnTo>
                <a:lnTo>
                  <a:pt x="369302" y="80909"/>
                </a:lnTo>
                <a:lnTo>
                  <a:pt x="316483" y="84414"/>
                </a:lnTo>
                <a:lnTo>
                  <a:pt x="256058" y="92366"/>
                </a:lnTo>
                <a:lnTo>
                  <a:pt x="201041" y="97167"/>
                </a:lnTo>
                <a:lnTo>
                  <a:pt x="150815" y="102879"/>
                </a:lnTo>
                <a:lnTo>
                  <a:pt x="91922" y="104809"/>
                </a:lnTo>
                <a:lnTo>
                  <a:pt x="37568" y="105190"/>
                </a:lnTo>
                <a:lnTo>
                  <a:pt x="0" y="1052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/>
          <p:cNvGrpSpPr/>
          <p:nvPr/>
        </p:nvGrpSpPr>
        <p:grpSpPr>
          <a:xfrm>
            <a:off x="299737" y="4177905"/>
            <a:ext cx="4891815" cy="699497"/>
            <a:chOff x="299737" y="4177905"/>
            <a:chExt cx="4891815" cy="699497"/>
          </a:xfrm>
        </p:grpSpPr>
        <p:sp>
          <p:nvSpPr>
            <p:cNvPr id="110" name="Freeform 109"/>
            <p:cNvSpPr/>
            <p:nvPr/>
          </p:nvSpPr>
          <p:spPr>
            <a:xfrm>
              <a:off x="299737" y="4335833"/>
              <a:ext cx="26647" cy="536954"/>
            </a:xfrm>
            <a:custGeom>
              <a:avLst/>
              <a:gdLst/>
              <a:ahLst/>
              <a:cxnLst/>
              <a:rect l="0" t="0" r="0" b="0"/>
              <a:pathLst>
                <a:path w="26647" h="536954">
                  <a:moveTo>
                    <a:pt x="5589" y="0"/>
                  </a:moveTo>
                  <a:lnTo>
                    <a:pt x="0" y="16767"/>
                  </a:lnTo>
                  <a:lnTo>
                    <a:pt x="376" y="34358"/>
                  </a:lnTo>
                  <a:lnTo>
                    <a:pt x="4560" y="96604"/>
                  </a:lnTo>
                  <a:lnTo>
                    <a:pt x="10873" y="152886"/>
                  </a:lnTo>
                  <a:lnTo>
                    <a:pt x="14564" y="206606"/>
                  </a:lnTo>
                  <a:lnTo>
                    <a:pt x="15658" y="259568"/>
                  </a:lnTo>
                  <a:lnTo>
                    <a:pt x="21571" y="312305"/>
                  </a:lnTo>
                  <a:lnTo>
                    <a:pt x="25644" y="374122"/>
                  </a:lnTo>
                  <a:lnTo>
                    <a:pt x="26448" y="434512"/>
                  </a:lnTo>
                  <a:lnTo>
                    <a:pt x="21018" y="491241"/>
                  </a:lnTo>
                  <a:lnTo>
                    <a:pt x="21415" y="511178"/>
                  </a:lnTo>
                  <a:lnTo>
                    <a:pt x="26646" y="5369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60494" y="4572857"/>
              <a:ext cx="192973" cy="304545"/>
            </a:xfrm>
            <a:custGeom>
              <a:avLst/>
              <a:gdLst/>
              <a:ahLst/>
              <a:cxnLst/>
              <a:rect l="0" t="0" r="0" b="0"/>
              <a:pathLst>
                <a:path w="192973" h="304545">
                  <a:moveTo>
                    <a:pt x="34345" y="110416"/>
                  </a:moveTo>
                  <a:lnTo>
                    <a:pt x="51113" y="116006"/>
                  </a:lnTo>
                  <a:lnTo>
                    <a:pt x="68704" y="115630"/>
                  </a:lnTo>
                  <a:lnTo>
                    <a:pt x="101458" y="105722"/>
                  </a:lnTo>
                  <a:lnTo>
                    <a:pt x="158650" y="74703"/>
                  </a:lnTo>
                  <a:lnTo>
                    <a:pt x="175770" y="61009"/>
                  </a:lnTo>
                  <a:lnTo>
                    <a:pt x="192972" y="34556"/>
                  </a:lnTo>
                  <a:lnTo>
                    <a:pt x="192739" y="25917"/>
                  </a:lnTo>
                  <a:lnTo>
                    <a:pt x="189074" y="17819"/>
                  </a:lnTo>
                  <a:lnTo>
                    <a:pt x="183121" y="10080"/>
                  </a:lnTo>
                  <a:lnTo>
                    <a:pt x="160909" y="1482"/>
                  </a:lnTo>
                  <a:lnTo>
                    <a:pt x="131540" y="0"/>
                  </a:lnTo>
                  <a:lnTo>
                    <a:pt x="83291" y="13489"/>
                  </a:lnTo>
                  <a:lnTo>
                    <a:pt x="41179" y="39193"/>
                  </a:lnTo>
                  <a:lnTo>
                    <a:pt x="14013" y="69036"/>
                  </a:lnTo>
                  <a:lnTo>
                    <a:pt x="2692" y="89686"/>
                  </a:lnTo>
                  <a:lnTo>
                    <a:pt x="0" y="110561"/>
                  </a:lnTo>
                  <a:lnTo>
                    <a:pt x="5062" y="154523"/>
                  </a:lnTo>
                  <a:lnTo>
                    <a:pt x="13970" y="206933"/>
                  </a:lnTo>
                  <a:lnTo>
                    <a:pt x="33050" y="261672"/>
                  </a:lnTo>
                  <a:lnTo>
                    <a:pt x="52549" y="292363"/>
                  </a:lnTo>
                  <a:lnTo>
                    <a:pt x="78701" y="302416"/>
                  </a:lnTo>
                  <a:lnTo>
                    <a:pt x="110211" y="304544"/>
                  </a:lnTo>
                  <a:lnTo>
                    <a:pt x="160687" y="2894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04639" y="4589841"/>
              <a:ext cx="232398" cy="272418"/>
            </a:xfrm>
            <a:custGeom>
              <a:avLst/>
              <a:gdLst/>
              <a:ahLst/>
              <a:cxnLst/>
              <a:rect l="0" t="0" r="0" b="0"/>
              <a:pathLst>
                <a:path w="232398" h="272418">
                  <a:moveTo>
                    <a:pt x="179755" y="40790"/>
                  </a:moveTo>
                  <a:lnTo>
                    <a:pt x="170180" y="16743"/>
                  </a:lnTo>
                  <a:lnTo>
                    <a:pt x="159511" y="2416"/>
                  </a:lnTo>
                  <a:lnTo>
                    <a:pt x="149882" y="0"/>
                  </a:lnTo>
                  <a:lnTo>
                    <a:pt x="123584" y="3554"/>
                  </a:lnTo>
                  <a:lnTo>
                    <a:pt x="92662" y="18708"/>
                  </a:lnTo>
                  <a:lnTo>
                    <a:pt x="61252" y="45960"/>
                  </a:lnTo>
                  <a:lnTo>
                    <a:pt x="18390" y="107924"/>
                  </a:lnTo>
                  <a:lnTo>
                    <a:pt x="792" y="159727"/>
                  </a:lnTo>
                  <a:lnTo>
                    <a:pt x="0" y="195036"/>
                  </a:lnTo>
                  <a:lnTo>
                    <a:pt x="6667" y="220868"/>
                  </a:lnTo>
                  <a:lnTo>
                    <a:pt x="11720" y="231032"/>
                  </a:lnTo>
                  <a:lnTo>
                    <a:pt x="20939" y="236638"/>
                  </a:lnTo>
                  <a:lnTo>
                    <a:pt x="46779" y="239748"/>
                  </a:lnTo>
                  <a:lnTo>
                    <a:pt x="74641" y="230991"/>
                  </a:lnTo>
                  <a:lnTo>
                    <a:pt x="100282" y="215401"/>
                  </a:lnTo>
                  <a:lnTo>
                    <a:pt x="158154" y="154152"/>
                  </a:lnTo>
                  <a:lnTo>
                    <a:pt x="202210" y="91825"/>
                  </a:lnTo>
                  <a:lnTo>
                    <a:pt x="208635" y="55781"/>
                  </a:lnTo>
                  <a:lnTo>
                    <a:pt x="204950" y="15466"/>
                  </a:lnTo>
                  <a:lnTo>
                    <a:pt x="201231" y="11039"/>
                  </a:lnTo>
                  <a:lnTo>
                    <a:pt x="196412" y="12767"/>
                  </a:lnTo>
                  <a:lnTo>
                    <a:pt x="190859" y="18598"/>
                  </a:lnTo>
                  <a:lnTo>
                    <a:pt x="184690" y="40675"/>
                  </a:lnTo>
                  <a:lnTo>
                    <a:pt x="181217" y="92228"/>
                  </a:lnTo>
                  <a:lnTo>
                    <a:pt x="180405" y="135011"/>
                  </a:lnTo>
                  <a:lnTo>
                    <a:pt x="181117" y="195049"/>
                  </a:lnTo>
                  <a:lnTo>
                    <a:pt x="189387" y="236625"/>
                  </a:lnTo>
                  <a:lnTo>
                    <a:pt x="200024" y="260019"/>
                  </a:lnTo>
                  <a:lnTo>
                    <a:pt x="206135" y="266491"/>
                  </a:lnTo>
                  <a:lnTo>
                    <a:pt x="212550" y="269636"/>
                  </a:lnTo>
                  <a:lnTo>
                    <a:pt x="232397" y="2724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71392" y="4377947"/>
              <a:ext cx="186744" cy="447127"/>
            </a:xfrm>
            <a:custGeom>
              <a:avLst/>
              <a:gdLst/>
              <a:ahLst/>
              <a:cxnLst/>
              <a:rect l="0" t="0" r="0" b="0"/>
              <a:pathLst>
                <a:path w="186744" h="447127">
                  <a:moveTo>
                    <a:pt x="165686" y="0"/>
                  </a:moveTo>
                  <a:lnTo>
                    <a:pt x="174019" y="62478"/>
                  </a:lnTo>
                  <a:lnTo>
                    <a:pt x="175781" y="119186"/>
                  </a:lnTo>
                  <a:lnTo>
                    <a:pt x="176129" y="176618"/>
                  </a:lnTo>
                  <a:lnTo>
                    <a:pt x="179317" y="239954"/>
                  </a:lnTo>
                  <a:lnTo>
                    <a:pt x="185276" y="297873"/>
                  </a:lnTo>
                  <a:lnTo>
                    <a:pt x="186453" y="354373"/>
                  </a:lnTo>
                  <a:lnTo>
                    <a:pt x="185487" y="388359"/>
                  </a:lnTo>
                  <a:lnTo>
                    <a:pt x="183566" y="388757"/>
                  </a:lnTo>
                  <a:lnTo>
                    <a:pt x="177142" y="377502"/>
                  </a:lnTo>
                  <a:lnTo>
                    <a:pt x="152925" y="317502"/>
                  </a:lnTo>
                  <a:lnTo>
                    <a:pt x="131149" y="263429"/>
                  </a:lnTo>
                  <a:lnTo>
                    <a:pt x="105441" y="226730"/>
                  </a:lnTo>
                  <a:lnTo>
                    <a:pt x="96277" y="223683"/>
                  </a:lnTo>
                  <a:lnTo>
                    <a:pt x="73616" y="226536"/>
                  </a:lnTo>
                  <a:lnTo>
                    <a:pt x="45729" y="241297"/>
                  </a:lnTo>
                  <a:lnTo>
                    <a:pt x="22648" y="271666"/>
                  </a:lnTo>
                  <a:lnTo>
                    <a:pt x="6581" y="304711"/>
                  </a:lnTo>
                  <a:lnTo>
                    <a:pt x="0" y="353497"/>
                  </a:lnTo>
                  <a:lnTo>
                    <a:pt x="9229" y="401228"/>
                  </a:lnTo>
                  <a:lnTo>
                    <a:pt x="23620" y="424378"/>
                  </a:lnTo>
                  <a:lnTo>
                    <a:pt x="32371" y="433827"/>
                  </a:lnTo>
                  <a:lnTo>
                    <a:pt x="54572" y="444326"/>
                  </a:lnTo>
                  <a:lnTo>
                    <a:pt x="67043" y="447126"/>
                  </a:lnTo>
                  <a:lnTo>
                    <a:pt x="93379" y="443997"/>
                  </a:lnTo>
                  <a:lnTo>
                    <a:pt x="148413" y="422925"/>
                  </a:lnTo>
                  <a:lnTo>
                    <a:pt x="186743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221306" y="4553752"/>
              <a:ext cx="242156" cy="310296"/>
            </a:xfrm>
            <a:custGeom>
              <a:avLst/>
              <a:gdLst/>
              <a:ahLst/>
              <a:cxnLst/>
              <a:rect l="0" t="0" r="0" b="0"/>
              <a:pathLst>
                <a:path w="242156" h="310296">
                  <a:moveTo>
                    <a:pt x="0" y="97936"/>
                  </a:moveTo>
                  <a:lnTo>
                    <a:pt x="34358" y="137508"/>
                  </a:lnTo>
                  <a:lnTo>
                    <a:pt x="55044" y="151788"/>
                  </a:lnTo>
                  <a:lnTo>
                    <a:pt x="79836" y="162035"/>
                  </a:lnTo>
                  <a:lnTo>
                    <a:pt x="103333" y="164249"/>
                  </a:lnTo>
                  <a:lnTo>
                    <a:pt x="126644" y="160164"/>
                  </a:lnTo>
                  <a:lnTo>
                    <a:pt x="164906" y="143540"/>
                  </a:lnTo>
                  <a:lnTo>
                    <a:pt x="187935" y="126393"/>
                  </a:lnTo>
                  <a:lnTo>
                    <a:pt x="203629" y="100835"/>
                  </a:lnTo>
                  <a:lnTo>
                    <a:pt x="215922" y="56681"/>
                  </a:lnTo>
                  <a:lnTo>
                    <a:pt x="217648" y="42357"/>
                  </a:lnTo>
                  <a:lnTo>
                    <a:pt x="210206" y="17082"/>
                  </a:lnTo>
                  <a:lnTo>
                    <a:pt x="203308" y="5429"/>
                  </a:lnTo>
                  <a:lnTo>
                    <a:pt x="192860" y="0"/>
                  </a:lnTo>
                  <a:lnTo>
                    <a:pt x="165654" y="206"/>
                  </a:lnTo>
                  <a:lnTo>
                    <a:pt x="143424" y="8097"/>
                  </a:lnTo>
                  <a:lnTo>
                    <a:pt x="95332" y="45725"/>
                  </a:lnTo>
                  <a:lnTo>
                    <a:pt x="66794" y="79044"/>
                  </a:lnTo>
                  <a:lnTo>
                    <a:pt x="51246" y="109106"/>
                  </a:lnTo>
                  <a:lnTo>
                    <a:pt x="43918" y="159110"/>
                  </a:lnTo>
                  <a:lnTo>
                    <a:pt x="45590" y="220287"/>
                  </a:lnTo>
                  <a:lnTo>
                    <a:pt x="56792" y="269499"/>
                  </a:lnTo>
                  <a:lnTo>
                    <a:pt x="62428" y="282501"/>
                  </a:lnTo>
                  <a:lnTo>
                    <a:pt x="81168" y="300068"/>
                  </a:lnTo>
                  <a:lnTo>
                    <a:pt x="92716" y="306390"/>
                  </a:lnTo>
                  <a:lnTo>
                    <a:pt x="118026" y="310295"/>
                  </a:lnTo>
                  <a:lnTo>
                    <a:pt x="143703" y="306961"/>
                  </a:lnTo>
                  <a:lnTo>
                    <a:pt x="176719" y="291930"/>
                  </a:lnTo>
                  <a:lnTo>
                    <a:pt x="233383" y="251425"/>
                  </a:lnTo>
                  <a:lnTo>
                    <a:pt x="242155" y="245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507721" y="4567460"/>
              <a:ext cx="124197" cy="245753"/>
            </a:xfrm>
            <a:custGeom>
              <a:avLst/>
              <a:gdLst/>
              <a:ahLst/>
              <a:cxnLst/>
              <a:rect l="0" t="0" r="0" b="0"/>
              <a:pathLst>
                <a:path w="124197" h="245753">
                  <a:moveTo>
                    <a:pt x="8383" y="31585"/>
                  </a:moveTo>
                  <a:lnTo>
                    <a:pt x="8383" y="83636"/>
                  </a:lnTo>
                  <a:lnTo>
                    <a:pt x="8383" y="133576"/>
                  </a:lnTo>
                  <a:lnTo>
                    <a:pt x="8383" y="192371"/>
                  </a:lnTo>
                  <a:lnTo>
                    <a:pt x="7213" y="245752"/>
                  </a:lnTo>
                  <a:lnTo>
                    <a:pt x="5263" y="243384"/>
                  </a:lnTo>
                  <a:lnTo>
                    <a:pt x="1147" y="222814"/>
                  </a:lnTo>
                  <a:lnTo>
                    <a:pt x="0" y="169874"/>
                  </a:lnTo>
                  <a:lnTo>
                    <a:pt x="9500" y="108814"/>
                  </a:lnTo>
                  <a:lnTo>
                    <a:pt x="17068" y="75268"/>
                  </a:lnTo>
                  <a:lnTo>
                    <a:pt x="28230" y="52560"/>
                  </a:lnTo>
                  <a:lnTo>
                    <a:pt x="53258" y="26622"/>
                  </a:lnTo>
                  <a:lnTo>
                    <a:pt x="82900" y="9707"/>
                  </a:lnTo>
                  <a:lnTo>
                    <a:pt x="12419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684560" y="4538801"/>
              <a:ext cx="230495" cy="299664"/>
            </a:xfrm>
            <a:custGeom>
              <a:avLst/>
              <a:gdLst/>
              <a:ahLst/>
              <a:cxnLst/>
              <a:rect l="0" t="0" r="0" b="0"/>
              <a:pathLst>
                <a:path w="230495" h="299664">
                  <a:moveTo>
                    <a:pt x="200041" y="18130"/>
                  </a:moveTo>
                  <a:lnTo>
                    <a:pt x="188863" y="6952"/>
                  </a:lnTo>
                  <a:lnTo>
                    <a:pt x="148376" y="0"/>
                  </a:lnTo>
                  <a:lnTo>
                    <a:pt x="97029" y="6057"/>
                  </a:lnTo>
                  <a:lnTo>
                    <a:pt x="74709" y="11984"/>
                  </a:lnTo>
                  <a:lnTo>
                    <a:pt x="42413" y="33077"/>
                  </a:lnTo>
                  <a:lnTo>
                    <a:pt x="21795" y="61553"/>
                  </a:lnTo>
                  <a:lnTo>
                    <a:pt x="22719" y="71645"/>
                  </a:lnTo>
                  <a:lnTo>
                    <a:pt x="36223" y="92217"/>
                  </a:lnTo>
                  <a:lnTo>
                    <a:pt x="75723" y="117941"/>
                  </a:lnTo>
                  <a:lnTo>
                    <a:pt x="135750" y="146409"/>
                  </a:lnTo>
                  <a:lnTo>
                    <a:pt x="194729" y="189876"/>
                  </a:lnTo>
                  <a:lnTo>
                    <a:pt x="216398" y="210275"/>
                  </a:lnTo>
                  <a:lnTo>
                    <a:pt x="229927" y="234939"/>
                  </a:lnTo>
                  <a:lnTo>
                    <a:pt x="230494" y="245728"/>
                  </a:lnTo>
                  <a:lnTo>
                    <a:pt x="227362" y="255259"/>
                  </a:lnTo>
                  <a:lnTo>
                    <a:pt x="221765" y="263954"/>
                  </a:lnTo>
                  <a:lnTo>
                    <a:pt x="206186" y="276734"/>
                  </a:lnTo>
                  <a:lnTo>
                    <a:pt x="184055" y="286313"/>
                  </a:lnTo>
                  <a:lnTo>
                    <a:pt x="132134" y="297113"/>
                  </a:lnTo>
                  <a:lnTo>
                    <a:pt x="74635" y="299663"/>
                  </a:lnTo>
                  <a:lnTo>
                    <a:pt x="21458" y="293757"/>
                  </a:lnTo>
                  <a:lnTo>
                    <a:pt x="0" y="291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537368" y="4292224"/>
              <a:ext cx="221100" cy="306822"/>
            </a:xfrm>
            <a:custGeom>
              <a:avLst/>
              <a:gdLst/>
              <a:ahLst/>
              <a:cxnLst/>
              <a:rect l="0" t="0" r="0" b="0"/>
              <a:pathLst>
                <a:path w="221100" h="306822">
                  <a:moveTo>
                    <a:pt x="0" y="306821"/>
                  </a:moveTo>
                  <a:lnTo>
                    <a:pt x="49498" y="248258"/>
                  </a:lnTo>
                  <a:lnTo>
                    <a:pt x="83347" y="194084"/>
                  </a:lnTo>
                  <a:lnTo>
                    <a:pt x="103724" y="133297"/>
                  </a:lnTo>
                  <a:lnTo>
                    <a:pt x="122627" y="73574"/>
                  </a:lnTo>
                  <a:lnTo>
                    <a:pt x="136830" y="16556"/>
                  </a:lnTo>
                  <a:lnTo>
                    <a:pt x="140353" y="4516"/>
                  </a:lnTo>
                  <a:lnTo>
                    <a:pt x="143871" y="0"/>
                  </a:lnTo>
                  <a:lnTo>
                    <a:pt x="147387" y="498"/>
                  </a:lnTo>
                  <a:lnTo>
                    <a:pt x="154412" y="10410"/>
                  </a:lnTo>
                  <a:lnTo>
                    <a:pt x="171965" y="66490"/>
                  </a:lnTo>
                  <a:lnTo>
                    <a:pt x="182494" y="120968"/>
                  </a:lnTo>
                  <a:lnTo>
                    <a:pt x="193022" y="175975"/>
                  </a:lnTo>
                  <a:lnTo>
                    <a:pt x="207060" y="230152"/>
                  </a:lnTo>
                  <a:lnTo>
                    <a:pt x="221099" y="2752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547896" y="4420061"/>
              <a:ext cx="136872" cy="31586"/>
            </a:xfrm>
            <a:custGeom>
              <a:avLst/>
              <a:gdLst/>
              <a:ahLst/>
              <a:cxnLst/>
              <a:rect l="0" t="0" r="0" b="0"/>
              <a:pathLst>
                <a:path w="136872" h="31586">
                  <a:moveTo>
                    <a:pt x="0" y="0"/>
                  </a:moveTo>
                  <a:lnTo>
                    <a:pt x="52051" y="11453"/>
                  </a:lnTo>
                  <a:lnTo>
                    <a:pt x="111537" y="24749"/>
                  </a:lnTo>
                  <a:lnTo>
                    <a:pt x="136871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874280" y="451481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263835" y="4220019"/>
              <a:ext cx="21057" cy="410613"/>
            </a:xfrm>
            <a:custGeom>
              <a:avLst/>
              <a:gdLst/>
              <a:ahLst/>
              <a:cxnLst/>
              <a:rect l="0" t="0" r="0" b="0"/>
              <a:pathLst>
                <a:path w="21057" h="410613">
                  <a:moveTo>
                    <a:pt x="0" y="0"/>
                  </a:moveTo>
                  <a:lnTo>
                    <a:pt x="3119" y="42692"/>
                  </a:lnTo>
                  <a:lnTo>
                    <a:pt x="6065" y="64598"/>
                  </a:lnTo>
                  <a:lnTo>
                    <a:pt x="1544" y="116789"/>
                  </a:lnTo>
                  <a:lnTo>
                    <a:pt x="305" y="172159"/>
                  </a:lnTo>
                  <a:lnTo>
                    <a:pt x="7295" y="228156"/>
                  </a:lnTo>
                  <a:lnTo>
                    <a:pt x="13009" y="290517"/>
                  </a:lnTo>
                  <a:lnTo>
                    <a:pt x="18672" y="343052"/>
                  </a:lnTo>
                  <a:lnTo>
                    <a:pt x="20350" y="382015"/>
                  </a:lnTo>
                  <a:lnTo>
                    <a:pt x="21056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442819" y="4198962"/>
              <a:ext cx="25055" cy="400084"/>
            </a:xfrm>
            <a:custGeom>
              <a:avLst/>
              <a:gdLst/>
              <a:ahLst/>
              <a:cxnLst/>
              <a:rect l="0" t="0" r="0" b="0"/>
              <a:pathLst>
                <a:path w="25055" h="400084">
                  <a:moveTo>
                    <a:pt x="0" y="0"/>
                  </a:moveTo>
                  <a:lnTo>
                    <a:pt x="0" y="55171"/>
                  </a:lnTo>
                  <a:lnTo>
                    <a:pt x="0" y="110324"/>
                  </a:lnTo>
                  <a:lnTo>
                    <a:pt x="0" y="170881"/>
                  </a:lnTo>
                  <a:lnTo>
                    <a:pt x="7236" y="227903"/>
                  </a:lnTo>
                  <a:lnTo>
                    <a:pt x="12997" y="281108"/>
                  </a:lnTo>
                  <a:lnTo>
                    <a:pt x="25054" y="336937"/>
                  </a:lnTo>
                  <a:lnTo>
                    <a:pt x="21057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274363" y="4409532"/>
              <a:ext cx="94757" cy="1"/>
            </a:xfrm>
            <a:custGeom>
              <a:avLst/>
              <a:gdLst/>
              <a:ahLst/>
              <a:cxnLst/>
              <a:rect l="0" t="0" r="0" b="0"/>
              <a:pathLst>
                <a:path w="94757" h="1">
                  <a:moveTo>
                    <a:pt x="0" y="0"/>
                  </a:moveTo>
                  <a:lnTo>
                    <a:pt x="54144" y="0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537170" y="4375772"/>
              <a:ext cx="189919" cy="191689"/>
            </a:xfrm>
            <a:custGeom>
              <a:avLst/>
              <a:gdLst/>
              <a:ahLst/>
              <a:cxnLst/>
              <a:rect l="0" t="0" r="0" b="0"/>
              <a:pathLst>
                <a:path w="189919" h="191689">
                  <a:moveTo>
                    <a:pt x="189918" y="33760"/>
                  </a:moveTo>
                  <a:lnTo>
                    <a:pt x="184329" y="16993"/>
                  </a:lnTo>
                  <a:lnTo>
                    <a:pt x="172226" y="5641"/>
                  </a:lnTo>
                  <a:lnTo>
                    <a:pt x="164086" y="976"/>
                  </a:lnTo>
                  <a:lnTo>
                    <a:pt x="119093" y="0"/>
                  </a:lnTo>
                  <a:lnTo>
                    <a:pt x="93710" y="7447"/>
                  </a:lnTo>
                  <a:lnTo>
                    <a:pt x="60026" y="31033"/>
                  </a:lnTo>
                  <a:lnTo>
                    <a:pt x="36262" y="55945"/>
                  </a:lnTo>
                  <a:lnTo>
                    <a:pt x="5062" y="116478"/>
                  </a:lnTo>
                  <a:lnTo>
                    <a:pt x="0" y="131019"/>
                  </a:lnTo>
                  <a:lnTo>
                    <a:pt x="135" y="143053"/>
                  </a:lnTo>
                  <a:lnTo>
                    <a:pt x="3735" y="153416"/>
                  </a:lnTo>
                  <a:lnTo>
                    <a:pt x="9644" y="162664"/>
                  </a:lnTo>
                  <a:lnTo>
                    <a:pt x="17093" y="167659"/>
                  </a:lnTo>
                  <a:lnTo>
                    <a:pt x="34728" y="170090"/>
                  </a:lnTo>
                  <a:lnTo>
                    <a:pt x="69976" y="159292"/>
                  </a:lnTo>
                  <a:lnTo>
                    <a:pt x="104467" y="130096"/>
                  </a:lnTo>
                  <a:lnTo>
                    <a:pt x="136913" y="91810"/>
                  </a:lnTo>
                  <a:lnTo>
                    <a:pt x="148813" y="64629"/>
                  </a:lnTo>
                  <a:lnTo>
                    <a:pt x="151986" y="50830"/>
                  </a:lnTo>
                  <a:lnTo>
                    <a:pt x="155271" y="45140"/>
                  </a:lnTo>
                  <a:lnTo>
                    <a:pt x="158632" y="44856"/>
                  </a:lnTo>
                  <a:lnTo>
                    <a:pt x="162041" y="48177"/>
                  </a:lnTo>
                  <a:lnTo>
                    <a:pt x="171083" y="104967"/>
                  </a:lnTo>
                  <a:lnTo>
                    <a:pt x="178296" y="164670"/>
                  </a:lnTo>
                  <a:lnTo>
                    <a:pt x="179390" y="1916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815839" y="4380531"/>
              <a:ext cx="287098" cy="198276"/>
            </a:xfrm>
            <a:custGeom>
              <a:avLst/>
              <a:gdLst/>
              <a:ahLst/>
              <a:cxnLst/>
              <a:rect l="0" t="0" r="0" b="0"/>
              <a:pathLst>
                <a:path w="287098" h="198276">
                  <a:moveTo>
                    <a:pt x="6006" y="29001"/>
                  </a:moveTo>
                  <a:lnTo>
                    <a:pt x="11595" y="45769"/>
                  </a:lnTo>
                  <a:lnTo>
                    <a:pt x="11219" y="63360"/>
                  </a:lnTo>
                  <a:lnTo>
                    <a:pt x="7035" y="114427"/>
                  </a:lnTo>
                  <a:lnTo>
                    <a:pt x="5039" y="171264"/>
                  </a:lnTo>
                  <a:lnTo>
                    <a:pt x="0" y="198275"/>
                  </a:lnTo>
                  <a:lnTo>
                    <a:pt x="3706" y="177942"/>
                  </a:lnTo>
                  <a:lnTo>
                    <a:pt x="8671" y="118733"/>
                  </a:lnTo>
                  <a:lnTo>
                    <a:pt x="20570" y="61024"/>
                  </a:lnTo>
                  <a:lnTo>
                    <a:pt x="41907" y="21722"/>
                  </a:lnTo>
                  <a:lnTo>
                    <a:pt x="53336" y="14789"/>
                  </a:lnTo>
                  <a:lnTo>
                    <a:pt x="81634" y="10207"/>
                  </a:lnTo>
                  <a:lnTo>
                    <a:pt x="93859" y="14132"/>
                  </a:lnTo>
                  <a:lnTo>
                    <a:pt x="113682" y="30971"/>
                  </a:lnTo>
                  <a:lnTo>
                    <a:pt x="137996" y="61170"/>
                  </a:lnTo>
                  <a:lnTo>
                    <a:pt x="146556" y="91262"/>
                  </a:lnTo>
                  <a:lnTo>
                    <a:pt x="148256" y="141426"/>
                  </a:lnTo>
                  <a:lnTo>
                    <a:pt x="146463" y="156593"/>
                  </a:lnTo>
                  <a:lnTo>
                    <a:pt x="144098" y="163196"/>
                  </a:lnTo>
                  <a:lnTo>
                    <a:pt x="141350" y="164088"/>
                  </a:lnTo>
                  <a:lnTo>
                    <a:pt x="138349" y="161173"/>
                  </a:lnTo>
                  <a:lnTo>
                    <a:pt x="138135" y="142336"/>
                  </a:lnTo>
                  <a:lnTo>
                    <a:pt x="150657" y="82704"/>
                  </a:lnTo>
                  <a:lnTo>
                    <a:pt x="167543" y="29141"/>
                  </a:lnTo>
                  <a:lnTo>
                    <a:pt x="183865" y="11126"/>
                  </a:lnTo>
                  <a:lnTo>
                    <a:pt x="194769" y="3046"/>
                  </a:lnTo>
                  <a:lnTo>
                    <a:pt x="206717" y="0"/>
                  </a:lnTo>
                  <a:lnTo>
                    <a:pt x="232471" y="2854"/>
                  </a:lnTo>
                  <a:lnTo>
                    <a:pt x="253276" y="18160"/>
                  </a:lnTo>
                  <a:lnTo>
                    <a:pt x="275023" y="49966"/>
                  </a:lnTo>
                  <a:lnTo>
                    <a:pt x="283496" y="73414"/>
                  </a:lnTo>
                  <a:lnTo>
                    <a:pt x="287097" y="118329"/>
                  </a:lnTo>
                  <a:lnTo>
                    <a:pt x="281545" y="166663"/>
                  </a:lnTo>
                  <a:lnTo>
                    <a:pt x="279747" y="186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200871" y="4356890"/>
              <a:ext cx="10095" cy="210571"/>
            </a:xfrm>
            <a:custGeom>
              <a:avLst/>
              <a:gdLst/>
              <a:ahLst/>
              <a:cxnLst/>
              <a:rect l="0" t="0" r="0" b="0"/>
              <a:pathLst>
                <a:path w="10095" h="210571">
                  <a:moveTo>
                    <a:pt x="0" y="0"/>
                  </a:moveTo>
                  <a:lnTo>
                    <a:pt x="8333" y="37478"/>
                  </a:lnTo>
                  <a:lnTo>
                    <a:pt x="10094" y="94490"/>
                  </a:lnTo>
                  <a:lnTo>
                    <a:pt x="4811" y="144850"/>
                  </a:lnTo>
                  <a:lnTo>
                    <a:pt x="2138" y="173172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179813" y="4272662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390384" y="4177905"/>
              <a:ext cx="10529" cy="410613"/>
            </a:xfrm>
            <a:custGeom>
              <a:avLst/>
              <a:gdLst/>
              <a:ahLst/>
              <a:cxnLst/>
              <a:rect l="0" t="0" r="0" b="0"/>
              <a:pathLst>
                <a:path w="10529" h="410613">
                  <a:moveTo>
                    <a:pt x="0" y="0"/>
                  </a:moveTo>
                  <a:lnTo>
                    <a:pt x="8333" y="48931"/>
                  </a:lnTo>
                  <a:lnTo>
                    <a:pt x="9878" y="103016"/>
                  </a:lnTo>
                  <a:lnTo>
                    <a:pt x="10335" y="161545"/>
                  </a:lnTo>
                  <a:lnTo>
                    <a:pt x="10490" y="223243"/>
                  </a:lnTo>
                  <a:lnTo>
                    <a:pt x="10517" y="277496"/>
                  </a:lnTo>
                  <a:lnTo>
                    <a:pt x="10525" y="332436"/>
                  </a:lnTo>
                  <a:lnTo>
                    <a:pt x="10528" y="390317"/>
                  </a:lnTo>
                  <a:lnTo>
                    <a:pt x="10528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590425" y="4177905"/>
              <a:ext cx="20673" cy="347442"/>
            </a:xfrm>
            <a:custGeom>
              <a:avLst/>
              <a:gdLst/>
              <a:ahLst/>
              <a:cxnLst/>
              <a:rect l="0" t="0" r="0" b="0"/>
              <a:pathLst>
                <a:path w="20673" h="347442">
                  <a:moveTo>
                    <a:pt x="0" y="0"/>
                  </a:moveTo>
                  <a:lnTo>
                    <a:pt x="11179" y="11179"/>
                  </a:lnTo>
                  <a:lnTo>
                    <a:pt x="16667" y="29145"/>
                  </a:lnTo>
                  <a:lnTo>
                    <a:pt x="19756" y="74926"/>
                  </a:lnTo>
                  <a:lnTo>
                    <a:pt x="20672" y="130995"/>
                  </a:lnTo>
                  <a:lnTo>
                    <a:pt x="15392" y="191862"/>
                  </a:lnTo>
                  <a:lnTo>
                    <a:pt x="12659" y="250115"/>
                  </a:lnTo>
                  <a:lnTo>
                    <a:pt x="15932" y="310495"/>
                  </a:lnTo>
                  <a:lnTo>
                    <a:pt x="10529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485140" y="4272662"/>
              <a:ext cx="413398" cy="213090"/>
            </a:xfrm>
            <a:custGeom>
              <a:avLst/>
              <a:gdLst/>
              <a:ahLst/>
              <a:cxnLst/>
              <a:rect l="0" t="0" r="0" b="0"/>
              <a:pathLst>
                <a:path w="413398" h="213090">
                  <a:moveTo>
                    <a:pt x="0" y="73699"/>
                  </a:moveTo>
                  <a:lnTo>
                    <a:pt x="55141" y="59045"/>
                  </a:lnTo>
                  <a:lnTo>
                    <a:pt x="109145" y="54539"/>
                  </a:lnTo>
                  <a:lnTo>
                    <a:pt x="169600" y="47615"/>
                  </a:lnTo>
                  <a:lnTo>
                    <a:pt x="226377" y="38154"/>
                  </a:lnTo>
                  <a:lnTo>
                    <a:pt x="269066" y="27943"/>
                  </a:lnTo>
                  <a:lnTo>
                    <a:pt x="276473" y="30327"/>
                  </a:lnTo>
                  <a:lnTo>
                    <a:pt x="280242" y="36596"/>
                  </a:lnTo>
                  <a:lnTo>
                    <a:pt x="281585" y="45454"/>
                  </a:lnTo>
                  <a:lnTo>
                    <a:pt x="264130" y="103529"/>
                  </a:lnTo>
                  <a:lnTo>
                    <a:pt x="249356" y="152641"/>
                  </a:lnTo>
                  <a:lnTo>
                    <a:pt x="249878" y="193536"/>
                  </a:lnTo>
                  <a:lnTo>
                    <a:pt x="255493" y="202723"/>
                  </a:lnTo>
                  <a:lnTo>
                    <a:pt x="263915" y="208848"/>
                  </a:lnTo>
                  <a:lnTo>
                    <a:pt x="274209" y="212931"/>
                  </a:lnTo>
                  <a:lnTo>
                    <a:pt x="316644" y="213089"/>
                  </a:lnTo>
                  <a:lnTo>
                    <a:pt x="360672" y="200138"/>
                  </a:lnTo>
                  <a:lnTo>
                    <a:pt x="382957" y="184876"/>
                  </a:lnTo>
                  <a:lnTo>
                    <a:pt x="399491" y="166395"/>
                  </a:lnTo>
                  <a:lnTo>
                    <a:pt x="410738" y="146483"/>
                  </a:lnTo>
                  <a:lnTo>
                    <a:pt x="413397" y="119695"/>
                  </a:lnTo>
                  <a:lnTo>
                    <a:pt x="409510" y="89463"/>
                  </a:lnTo>
                  <a:lnTo>
                    <a:pt x="399984" y="60428"/>
                  </a:lnTo>
                  <a:lnTo>
                    <a:pt x="381711" y="38165"/>
                  </a:lnTo>
                  <a:lnTo>
                    <a:pt x="348236" y="15598"/>
                  </a:lnTo>
                  <a:lnTo>
                    <a:pt x="3053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979979" y="4282834"/>
              <a:ext cx="211573" cy="210927"/>
            </a:xfrm>
            <a:custGeom>
              <a:avLst/>
              <a:gdLst/>
              <a:ahLst/>
              <a:cxnLst/>
              <a:rect l="0" t="0" r="0" b="0"/>
              <a:pathLst>
                <a:path w="211573" h="210927">
                  <a:moveTo>
                    <a:pt x="0" y="168812"/>
                  </a:moveTo>
                  <a:lnTo>
                    <a:pt x="8334" y="131335"/>
                  </a:lnTo>
                  <a:lnTo>
                    <a:pt x="18645" y="73497"/>
                  </a:lnTo>
                  <a:lnTo>
                    <a:pt x="25055" y="47681"/>
                  </a:lnTo>
                  <a:lnTo>
                    <a:pt x="38042" y="26849"/>
                  </a:lnTo>
                  <a:lnTo>
                    <a:pt x="46418" y="18018"/>
                  </a:lnTo>
                  <a:lnTo>
                    <a:pt x="86154" y="0"/>
                  </a:lnTo>
                  <a:lnTo>
                    <a:pt x="115110" y="588"/>
                  </a:lnTo>
                  <a:lnTo>
                    <a:pt x="141237" y="8648"/>
                  </a:lnTo>
                  <a:lnTo>
                    <a:pt x="177074" y="32886"/>
                  </a:lnTo>
                  <a:lnTo>
                    <a:pt x="192174" y="48739"/>
                  </a:lnTo>
                  <a:lnTo>
                    <a:pt x="206683" y="71383"/>
                  </a:lnTo>
                  <a:lnTo>
                    <a:pt x="211572" y="97044"/>
                  </a:lnTo>
                  <a:lnTo>
                    <a:pt x="210768" y="151646"/>
                  </a:lnTo>
                  <a:lnTo>
                    <a:pt x="210570" y="2109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2537368" y="4756973"/>
            <a:ext cx="2311269" cy="478918"/>
            <a:chOff x="2537368" y="4756973"/>
            <a:chExt cx="2311269" cy="478918"/>
          </a:xfrm>
        </p:grpSpPr>
        <p:sp>
          <p:nvSpPr>
            <p:cNvPr id="132" name="Freeform 131"/>
            <p:cNvSpPr/>
            <p:nvPr/>
          </p:nvSpPr>
          <p:spPr>
            <a:xfrm>
              <a:off x="2537368" y="4841201"/>
              <a:ext cx="281428" cy="394690"/>
            </a:xfrm>
            <a:custGeom>
              <a:avLst/>
              <a:gdLst/>
              <a:ahLst/>
              <a:cxnLst/>
              <a:rect l="0" t="0" r="0" b="0"/>
              <a:pathLst>
                <a:path w="281428" h="394690">
                  <a:moveTo>
                    <a:pt x="221099" y="0"/>
                  </a:moveTo>
                  <a:lnTo>
                    <a:pt x="224218" y="54144"/>
                  </a:lnTo>
                  <a:lnTo>
                    <a:pt x="239057" y="114624"/>
                  </a:lnTo>
                  <a:lnTo>
                    <a:pt x="255885" y="163931"/>
                  </a:lnTo>
                  <a:lnTo>
                    <a:pt x="275803" y="218125"/>
                  </a:lnTo>
                  <a:lnTo>
                    <a:pt x="281427" y="279436"/>
                  </a:lnTo>
                  <a:lnTo>
                    <a:pt x="277937" y="313317"/>
                  </a:lnTo>
                  <a:lnTo>
                    <a:pt x="266247" y="341633"/>
                  </a:lnTo>
                  <a:lnTo>
                    <a:pt x="239935" y="374185"/>
                  </a:lnTo>
                  <a:lnTo>
                    <a:pt x="230147" y="382818"/>
                  </a:lnTo>
                  <a:lnTo>
                    <a:pt x="203673" y="392409"/>
                  </a:lnTo>
                  <a:lnTo>
                    <a:pt x="152764" y="394689"/>
                  </a:lnTo>
                  <a:lnTo>
                    <a:pt x="115858" y="388327"/>
                  </a:lnTo>
                  <a:lnTo>
                    <a:pt x="60277" y="358766"/>
                  </a:lnTo>
                  <a:lnTo>
                    <a:pt x="3956" y="308882"/>
                  </a:lnTo>
                  <a:lnTo>
                    <a:pt x="298" y="299508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969036" y="5125470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242777" y="4794338"/>
              <a:ext cx="239621" cy="341662"/>
            </a:xfrm>
            <a:custGeom>
              <a:avLst/>
              <a:gdLst/>
              <a:ahLst/>
              <a:cxnLst/>
              <a:rect l="0" t="0" r="0" b="0"/>
              <a:pathLst>
                <a:path w="239621" h="341662">
                  <a:moveTo>
                    <a:pt x="0" y="341661"/>
                  </a:moveTo>
                  <a:lnTo>
                    <a:pt x="11453" y="289611"/>
                  </a:lnTo>
                  <a:lnTo>
                    <a:pt x="24451" y="239671"/>
                  </a:lnTo>
                  <a:lnTo>
                    <a:pt x="44215" y="186464"/>
                  </a:lnTo>
                  <a:lnTo>
                    <a:pt x="62986" y="128331"/>
                  </a:lnTo>
                  <a:lnTo>
                    <a:pt x="83034" y="67773"/>
                  </a:lnTo>
                  <a:lnTo>
                    <a:pt x="121982" y="6347"/>
                  </a:lnTo>
                  <a:lnTo>
                    <a:pt x="131625" y="1135"/>
                  </a:lnTo>
                  <a:lnTo>
                    <a:pt x="142732" y="0"/>
                  </a:lnTo>
                  <a:lnTo>
                    <a:pt x="154816" y="1583"/>
                  </a:lnTo>
                  <a:lnTo>
                    <a:pt x="165212" y="9657"/>
                  </a:lnTo>
                  <a:lnTo>
                    <a:pt x="189852" y="52217"/>
                  </a:lnTo>
                  <a:lnTo>
                    <a:pt x="203911" y="96672"/>
                  </a:lnTo>
                  <a:lnTo>
                    <a:pt x="209767" y="145199"/>
                  </a:lnTo>
                  <a:lnTo>
                    <a:pt x="221633" y="204111"/>
                  </a:lnTo>
                  <a:lnTo>
                    <a:pt x="231786" y="252942"/>
                  </a:lnTo>
                  <a:lnTo>
                    <a:pt x="239083" y="305625"/>
                  </a:lnTo>
                  <a:lnTo>
                    <a:pt x="239620" y="330324"/>
                  </a:lnTo>
                  <a:lnTo>
                    <a:pt x="238126" y="335273"/>
                  </a:lnTo>
                  <a:lnTo>
                    <a:pt x="231627" y="341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295420" y="4957014"/>
              <a:ext cx="157928" cy="10530"/>
            </a:xfrm>
            <a:custGeom>
              <a:avLst/>
              <a:gdLst/>
              <a:ahLst/>
              <a:cxnLst/>
              <a:rect l="0" t="0" r="0" b="0"/>
              <a:pathLst>
                <a:path w="157928" h="10530">
                  <a:moveTo>
                    <a:pt x="0" y="0"/>
                  </a:moveTo>
                  <a:lnTo>
                    <a:pt x="48931" y="8333"/>
                  </a:lnTo>
                  <a:lnTo>
                    <a:pt x="96776" y="9878"/>
                  </a:lnTo>
                  <a:lnTo>
                    <a:pt x="157927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578568" y="4756973"/>
              <a:ext cx="222142" cy="391935"/>
            </a:xfrm>
            <a:custGeom>
              <a:avLst/>
              <a:gdLst/>
              <a:ahLst/>
              <a:cxnLst/>
              <a:rect l="0" t="0" r="0" b="0"/>
              <a:pathLst>
                <a:path w="222142" h="391935">
                  <a:moveTo>
                    <a:pt x="190634" y="0"/>
                  </a:moveTo>
                  <a:lnTo>
                    <a:pt x="202087" y="48931"/>
                  </a:lnTo>
                  <a:lnTo>
                    <a:pt x="215383" y="108061"/>
                  </a:lnTo>
                  <a:lnTo>
                    <a:pt x="220869" y="164801"/>
                  </a:lnTo>
                  <a:lnTo>
                    <a:pt x="221953" y="221069"/>
                  </a:lnTo>
                  <a:lnTo>
                    <a:pt x="222141" y="269443"/>
                  </a:lnTo>
                  <a:lnTo>
                    <a:pt x="216615" y="331903"/>
                  </a:lnTo>
                  <a:lnTo>
                    <a:pt x="212634" y="335912"/>
                  </a:lnTo>
                  <a:lnTo>
                    <a:pt x="207640" y="333905"/>
                  </a:lnTo>
                  <a:lnTo>
                    <a:pt x="197023" y="320368"/>
                  </a:lnTo>
                  <a:lnTo>
                    <a:pt x="165797" y="261770"/>
                  </a:lnTo>
                  <a:lnTo>
                    <a:pt x="126716" y="207469"/>
                  </a:lnTo>
                  <a:lnTo>
                    <a:pt x="106074" y="192424"/>
                  </a:lnTo>
                  <a:lnTo>
                    <a:pt x="82082" y="188077"/>
                  </a:lnTo>
                  <a:lnTo>
                    <a:pt x="69133" y="188555"/>
                  </a:lnTo>
                  <a:lnTo>
                    <a:pt x="58161" y="192384"/>
                  </a:lnTo>
                  <a:lnTo>
                    <a:pt x="39731" y="205997"/>
                  </a:lnTo>
                  <a:lnTo>
                    <a:pt x="16200" y="244570"/>
                  </a:lnTo>
                  <a:lnTo>
                    <a:pt x="0" y="293043"/>
                  </a:lnTo>
                  <a:lnTo>
                    <a:pt x="1013" y="324044"/>
                  </a:lnTo>
                  <a:lnTo>
                    <a:pt x="9262" y="351080"/>
                  </a:lnTo>
                  <a:lnTo>
                    <a:pt x="20727" y="370895"/>
                  </a:lnTo>
                  <a:lnTo>
                    <a:pt x="42980" y="384380"/>
                  </a:lnTo>
                  <a:lnTo>
                    <a:pt x="71198" y="391934"/>
                  </a:lnTo>
                  <a:lnTo>
                    <a:pt x="121202" y="390371"/>
                  </a:lnTo>
                  <a:lnTo>
                    <a:pt x="14852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898324" y="4901598"/>
              <a:ext cx="228848" cy="213345"/>
            </a:xfrm>
            <a:custGeom>
              <a:avLst/>
              <a:gdLst/>
              <a:ahLst/>
              <a:cxnLst/>
              <a:rect l="0" t="0" r="0" b="0"/>
              <a:pathLst>
                <a:path w="228848" h="213345">
                  <a:moveTo>
                    <a:pt x="144619" y="13302"/>
                  </a:moveTo>
                  <a:lnTo>
                    <a:pt x="133441" y="2124"/>
                  </a:lnTo>
                  <a:lnTo>
                    <a:pt x="126638" y="0"/>
                  </a:lnTo>
                  <a:lnTo>
                    <a:pt x="109721" y="761"/>
                  </a:lnTo>
                  <a:lnTo>
                    <a:pt x="64200" y="19187"/>
                  </a:lnTo>
                  <a:lnTo>
                    <a:pt x="46096" y="31906"/>
                  </a:lnTo>
                  <a:lnTo>
                    <a:pt x="22751" y="63398"/>
                  </a:lnTo>
                  <a:lnTo>
                    <a:pt x="6604" y="96776"/>
                  </a:lnTo>
                  <a:lnTo>
                    <a:pt x="0" y="140070"/>
                  </a:lnTo>
                  <a:lnTo>
                    <a:pt x="9222" y="184354"/>
                  </a:lnTo>
                  <a:lnTo>
                    <a:pt x="16920" y="195187"/>
                  </a:lnTo>
                  <a:lnTo>
                    <a:pt x="37951" y="210343"/>
                  </a:lnTo>
                  <a:lnTo>
                    <a:pt x="48941" y="212513"/>
                  </a:lnTo>
                  <a:lnTo>
                    <a:pt x="70510" y="208685"/>
                  </a:lnTo>
                  <a:lnTo>
                    <a:pt x="91794" y="192946"/>
                  </a:lnTo>
                  <a:lnTo>
                    <a:pt x="117269" y="160896"/>
                  </a:lnTo>
                  <a:lnTo>
                    <a:pt x="136357" y="113037"/>
                  </a:lnTo>
                  <a:lnTo>
                    <a:pt x="141817" y="52457"/>
                  </a:lnTo>
                  <a:lnTo>
                    <a:pt x="138305" y="27195"/>
                  </a:lnTo>
                  <a:lnTo>
                    <a:pt x="135730" y="22564"/>
                  </a:lnTo>
                  <a:lnTo>
                    <a:pt x="132844" y="22986"/>
                  </a:lnTo>
                  <a:lnTo>
                    <a:pt x="129750" y="26777"/>
                  </a:lnTo>
                  <a:lnTo>
                    <a:pt x="125396" y="65648"/>
                  </a:lnTo>
                  <a:lnTo>
                    <a:pt x="132330" y="123684"/>
                  </a:lnTo>
                  <a:lnTo>
                    <a:pt x="148359" y="181043"/>
                  </a:lnTo>
                  <a:lnTo>
                    <a:pt x="161489" y="199378"/>
                  </a:lnTo>
                  <a:lnTo>
                    <a:pt x="169904" y="207542"/>
                  </a:lnTo>
                  <a:lnTo>
                    <a:pt x="179023" y="211816"/>
                  </a:lnTo>
                  <a:lnTo>
                    <a:pt x="228847" y="2133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200871" y="4882326"/>
              <a:ext cx="336913" cy="225577"/>
            </a:xfrm>
            <a:custGeom>
              <a:avLst/>
              <a:gdLst/>
              <a:ahLst/>
              <a:cxnLst/>
              <a:rect l="0" t="0" r="0" b="0"/>
              <a:pathLst>
                <a:path w="336913" h="225577">
                  <a:moveTo>
                    <a:pt x="0" y="32574"/>
                  </a:moveTo>
                  <a:lnTo>
                    <a:pt x="0" y="81505"/>
                  </a:lnTo>
                  <a:lnTo>
                    <a:pt x="0" y="140636"/>
                  </a:lnTo>
                  <a:lnTo>
                    <a:pt x="7235" y="191310"/>
                  </a:lnTo>
                  <a:lnTo>
                    <a:pt x="9065" y="222057"/>
                  </a:lnTo>
                  <a:lnTo>
                    <a:pt x="8383" y="225576"/>
                  </a:lnTo>
                  <a:lnTo>
                    <a:pt x="3003" y="199334"/>
                  </a:lnTo>
                  <a:lnTo>
                    <a:pt x="593" y="147359"/>
                  </a:lnTo>
                  <a:lnTo>
                    <a:pt x="5706" y="92032"/>
                  </a:lnTo>
                  <a:lnTo>
                    <a:pt x="19151" y="38383"/>
                  </a:lnTo>
                  <a:lnTo>
                    <a:pt x="30348" y="19168"/>
                  </a:lnTo>
                  <a:lnTo>
                    <a:pt x="37780" y="14278"/>
                  </a:lnTo>
                  <a:lnTo>
                    <a:pt x="55395" y="11964"/>
                  </a:lnTo>
                  <a:lnTo>
                    <a:pt x="78042" y="21075"/>
                  </a:lnTo>
                  <a:lnTo>
                    <a:pt x="100196" y="36822"/>
                  </a:lnTo>
                  <a:lnTo>
                    <a:pt x="133846" y="85776"/>
                  </a:lnTo>
                  <a:lnTo>
                    <a:pt x="148972" y="139325"/>
                  </a:lnTo>
                  <a:lnTo>
                    <a:pt x="162224" y="196207"/>
                  </a:lnTo>
                  <a:lnTo>
                    <a:pt x="160617" y="190308"/>
                  </a:lnTo>
                  <a:lnTo>
                    <a:pt x="159628" y="133921"/>
                  </a:lnTo>
                  <a:lnTo>
                    <a:pt x="169485" y="72177"/>
                  </a:lnTo>
                  <a:lnTo>
                    <a:pt x="177102" y="41987"/>
                  </a:lnTo>
                  <a:lnTo>
                    <a:pt x="188286" y="20770"/>
                  </a:lnTo>
                  <a:lnTo>
                    <a:pt x="204176" y="6661"/>
                  </a:lnTo>
                  <a:lnTo>
                    <a:pt x="213326" y="1261"/>
                  </a:lnTo>
                  <a:lnTo>
                    <a:pt x="224105" y="0"/>
                  </a:lnTo>
                  <a:lnTo>
                    <a:pt x="248561" y="4839"/>
                  </a:lnTo>
                  <a:lnTo>
                    <a:pt x="277459" y="20717"/>
                  </a:lnTo>
                  <a:lnTo>
                    <a:pt x="290211" y="36663"/>
                  </a:lnTo>
                  <a:lnTo>
                    <a:pt x="315452" y="99223"/>
                  </a:lnTo>
                  <a:lnTo>
                    <a:pt x="324224" y="158173"/>
                  </a:lnTo>
                  <a:lnTo>
                    <a:pt x="336912" y="2115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622011" y="4829069"/>
              <a:ext cx="226626" cy="199890"/>
            </a:xfrm>
            <a:custGeom>
              <a:avLst/>
              <a:gdLst/>
              <a:ahLst/>
              <a:cxnLst/>
              <a:rect l="0" t="0" r="0" b="0"/>
              <a:pathLst>
                <a:path w="226626" h="199890">
                  <a:moveTo>
                    <a:pt x="168456" y="12132"/>
                  </a:moveTo>
                  <a:lnTo>
                    <a:pt x="157277" y="953"/>
                  </a:lnTo>
                  <a:lnTo>
                    <a:pt x="150475" y="0"/>
                  </a:lnTo>
                  <a:lnTo>
                    <a:pt x="122964" y="9837"/>
                  </a:lnTo>
                  <a:lnTo>
                    <a:pt x="64343" y="35241"/>
                  </a:lnTo>
                  <a:lnTo>
                    <a:pt x="58103" y="41576"/>
                  </a:lnTo>
                  <a:lnTo>
                    <a:pt x="55113" y="49308"/>
                  </a:lnTo>
                  <a:lnTo>
                    <a:pt x="54289" y="57973"/>
                  </a:lnTo>
                  <a:lnTo>
                    <a:pt x="59589" y="64919"/>
                  </a:lnTo>
                  <a:lnTo>
                    <a:pt x="110123" y="87593"/>
                  </a:lnTo>
                  <a:lnTo>
                    <a:pt x="150002" y="107410"/>
                  </a:lnTo>
                  <a:lnTo>
                    <a:pt x="210798" y="143834"/>
                  </a:lnTo>
                  <a:lnTo>
                    <a:pt x="221250" y="152576"/>
                  </a:lnTo>
                  <a:lnTo>
                    <a:pt x="225879" y="161913"/>
                  </a:lnTo>
                  <a:lnTo>
                    <a:pt x="226625" y="171647"/>
                  </a:lnTo>
                  <a:lnTo>
                    <a:pt x="224782" y="181646"/>
                  </a:lnTo>
                  <a:lnTo>
                    <a:pt x="218875" y="188312"/>
                  </a:lnTo>
                  <a:lnTo>
                    <a:pt x="199833" y="195719"/>
                  </a:lnTo>
                  <a:lnTo>
                    <a:pt x="157215" y="199889"/>
                  </a:lnTo>
                  <a:lnTo>
                    <a:pt x="107543" y="189946"/>
                  </a:lnTo>
                  <a:lnTo>
                    <a:pt x="47932" y="181266"/>
                  </a:lnTo>
                  <a:lnTo>
                    <a:pt x="15762" y="175069"/>
                  </a:lnTo>
                  <a:lnTo>
                    <a:pt x="10508" y="175739"/>
                  </a:lnTo>
                  <a:lnTo>
                    <a:pt x="0" y="1805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6464498" y="4194762"/>
            <a:ext cx="2817357" cy="407263"/>
            <a:chOff x="6464498" y="4194762"/>
            <a:chExt cx="2817357" cy="407263"/>
          </a:xfrm>
        </p:grpSpPr>
        <p:sp>
          <p:nvSpPr>
            <p:cNvPr id="141" name="Freeform 140"/>
            <p:cNvSpPr/>
            <p:nvPr/>
          </p:nvSpPr>
          <p:spPr>
            <a:xfrm>
              <a:off x="6464498" y="4198962"/>
              <a:ext cx="257362" cy="403063"/>
            </a:xfrm>
            <a:custGeom>
              <a:avLst/>
              <a:gdLst/>
              <a:ahLst/>
              <a:cxnLst/>
              <a:rect l="0" t="0" r="0" b="0"/>
              <a:pathLst>
                <a:path w="257362" h="403063">
                  <a:moveTo>
                    <a:pt x="157927" y="0"/>
                  </a:moveTo>
                  <a:lnTo>
                    <a:pt x="192674" y="61111"/>
                  </a:lnTo>
                  <a:lnTo>
                    <a:pt x="213571" y="115542"/>
                  </a:lnTo>
                  <a:lnTo>
                    <a:pt x="235092" y="178961"/>
                  </a:lnTo>
                  <a:lnTo>
                    <a:pt x="249166" y="231839"/>
                  </a:lnTo>
                  <a:lnTo>
                    <a:pt x="257361" y="285112"/>
                  </a:lnTo>
                  <a:lnTo>
                    <a:pt x="252249" y="330403"/>
                  </a:lnTo>
                  <a:lnTo>
                    <a:pt x="242352" y="355076"/>
                  </a:lnTo>
                  <a:lnTo>
                    <a:pt x="218037" y="383108"/>
                  </a:lnTo>
                  <a:lnTo>
                    <a:pt x="188605" y="400643"/>
                  </a:lnTo>
                  <a:lnTo>
                    <a:pt x="164933" y="403062"/>
                  </a:lnTo>
                  <a:lnTo>
                    <a:pt x="138814" y="399067"/>
                  </a:lnTo>
                  <a:lnTo>
                    <a:pt x="100142" y="383664"/>
                  </a:lnTo>
                  <a:lnTo>
                    <a:pt x="51734" y="345047"/>
                  </a:lnTo>
                  <a:lnTo>
                    <a:pt x="19924" y="304854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885638" y="4514817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233343" y="4194762"/>
              <a:ext cx="410347" cy="393756"/>
            </a:xfrm>
            <a:custGeom>
              <a:avLst/>
              <a:gdLst/>
              <a:ahLst/>
              <a:cxnLst/>
              <a:rect l="0" t="0" r="0" b="0"/>
              <a:pathLst>
                <a:path w="410347" h="393756">
                  <a:moveTo>
                    <a:pt x="31321" y="46314"/>
                  </a:moveTo>
                  <a:lnTo>
                    <a:pt x="31321" y="95245"/>
                  </a:lnTo>
                  <a:lnTo>
                    <a:pt x="25731" y="154376"/>
                  </a:lnTo>
                  <a:lnTo>
                    <a:pt x="22937" y="212286"/>
                  </a:lnTo>
                  <a:lnTo>
                    <a:pt x="26198" y="275717"/>
                  </a:lnTo>
                  <a:lnTo>
                    <a:pt x="21860" y="333654"/>
                  </a:lnTo>
                  <a:lnTo>
                    <a:pt x="19164" y="338480"/>
                  </a:lnTo>
                  <a:lnTo>
                    <a:pt x="15028" y="337018"/>
                  </a:lnTo>
                  <a:lnTo>
                    <a:pt x="9930" y="331363"/>
                  </a:lnTo>
                  <a:lnTo>
                    <a:pt x="2756" y="289870"/>
                  </a:lnTo>
                  <a:lnTo>
                    <a:pt x="629" y="244301"/>
                  </a:lnTo>
                  <a:lnTo>
                    <a:pt x="0" y="184396"/>
                  </a:lnTo>
                  <a:lnTo>
                    <a:pt x="2973" y="138489"/>
                  </a:lnTo>
                  <a:lnTo>
                    <a:pt x="10533" y="93130"/>
                  </a:lnTo>
                  <a:lnTo>
                    <a:pt x="34520" y="38219"/>
                  </a:lnTo>
                  <a:lnTo>
                    <a:pt x="53799" y="15030"/>
                  </a:lnTo>
                  <a:lnTo>
                    <a:pt x="77186" y="3164"/>
                  </a:lnTo>
                  <a:lnTo>
                    <a:pt x="89974" y="0"/>
                  </a:lnTo>
                  <a:lnTo>
                    <a:pt x="102008" y="1400"/>
                  </a:lnTo>
                  <a:lnTo>
                    <a:pt x="124738" y="12314"/>
                  </a:lnTo>
                  <a:lnTo>
                    <a:pt x="151676" y="32601"/>
                  </a:lnTo>
                  <a:lnTo>
                    <a:pt x="168887" y="59019"/>
                  </a:lnTo>
                  <a:lnTo>
                    <a:pt x="188878" y="112891"/>
                  </a:lnTo>
                  <a:lnTo>
                    <a:pt x="205577" y="175228"/>
                  </a:lnTo>
                  <a:lnTo>
                    <a:pt x="208904" y="226841"/>
                  </a:lnTo>
                  <a:lnTo>
                    <a:pt x="208721" y="264620"/>
                  </a:lnTo>
                  <a:lnTo>
                    <a:pt x="206909" y="265551"/>
                  </a:lnTo>
                  <a:lnTo>
                    <a:pt x="204532" y="262662"/>
                  </a:lnTo>
                  <a:lnTo>
                    <a:pt x="193480" y="213658"/>
                  </a:lnTo>
                  <a:lnTo>
                    <a:pt x="191672" y="154130"/>
                  </a:lnTo>
                  <a:lnTo>
                    <a:pt x="200948" y="93434"/>
                  </a:lnTo>
                  <a:lnTo>
                    <a:pt x="208486" y="70766"/>
                  </a:lnTo>
                  <a:lnTo>
                    <a:pt x="235509" y="34030"/>
                  </a:lnTo>
                  <a:lnTo>
                    <a:pt x="244656" y="24087"/>
                  </a:lnTo>
                  <a:lnTo>
                    <a:pt x="267296" y="13039"/>
                  </a:lnTo>
                  <a:lnTo>
                    <a:pt x="279884" y="10093"/>
                  </a:lnTo>
                  <a:lnTo>
                    <a:pt x="306349" y="16178"/>
                  </a:lnTo>
                  <a:lnTo>
                    <a:pt x="350289" y="43091"/>
                  </a:lnTo>
                  <a:lnTo>
                    <a:pt x="363377" y="60090"/>
                  </a:lnTo>
                  <a:lnTo>
                    <a:pt x="381311" y="99598"/>
                  </a:lnTo>
                  <a:lnTo>
                    <a:pt x="392515" y="153089"/>
                  </a:lnTo>
                  <a:lnTo>
                    <a:pt x="396572" y="197495"/>
                  </a:lnTo>
                  <a:lnTo>
                    <a:pt x="398376" y="242187"/>
                  </a:lnTo>
                  <a:lnTo>
                    <a:pt x="399390" y="299063"/>
                  </a:lnTo>
                  <a:lnTo>
                    <a:pt x="402853" y="357676"/>
                  </a:lnTo>
                  <a:lnTo>
                    <a:pt x="410346" y="3937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691381" y="4355287"/>
              <a:ext cx="247108" cy="192431"/>
            </a:xfrm>
            <a:custGeom>
              <a:avLst/>
              <a:gdLst/>
              <a:ahLst/>
              <a:cxnLst/>
              <a:rect l="0" t="0" r="0" b="0"/>
              <a:pathLst>
                <a:path w="247108" h="192431">
                  <a:moveTo>
                    <a:pt x="120765" y="12131"/>
                  </a:moveTo>
                  <a:lnTo>
                    <a:pt x="103997" y="953"/>
                  </a:lnTo>
                  <a:lnTo>
                    <a:pt x="94378" y="0"/>
                  </a:lnTo>
                  <a:lnTo>
                    <a:pt x="71213" y="5180"/>
                  </a:lnTo>
                  <a:lnTo>
                    <a:pt x="37453" y="21250"/>
                  </a:lnTo>
                  <a:lnTo>
                    <a:pt x="19007" y="40361"/>
                  </a:lnTo>
                  <a:lnTo>
                    <a:pt x="10812" y="52008"/>
                  </a:lnTo>
                  <a:lnTo>
                    <a:pt x="1708" y="80547"/>
                  </a:lnTo>
                  <a:lnTo>
                    <a:pt x="0" y="110388"/>
                  </a:lnTo>
                  <a:lnTo>
                    <a:pt x="7040" y="135350"/>
                  </a:lnTo>
                  <a:lnTo>
                    <a:pt x="21088" y="155022"/>
                  </a:lnTo>
                  <a:lnTo>
                    <a:pt x="29747" y="163544"/>
                  </a:lnTo>
                  <a:lnTo>
                    <a:pt x="39029" y="168056"/>
                  </a:lnTo>
                  <a:lnTo>
                    <a:pt x="58701" y="169948"/>
                  </a:lnTo>
                  <a:lnTo>
                    <a:pt x="89508" y="158848"/>
                  </a:lnTo>
                  <a:lnTo>
                    <a:pt x="107262" y="140899"/>
                  </a:lnTo>
                  <a:lnTo>
                    <a:pt x="132135" y="96839"/>
                  </a:lnTo>
                  <a:lnTo>
                    <a:pt x="138951" y="59327"/>
                  </a:lnTo>
                  <a:lnTo>
                    <a:pt x="138738" y="54123"/>
                  </a:lnTo>
                  <a:lnTo>
                    <a:pt x="137426" y="54164"/>
                  </a:lnTo>
                  <a:lnTo>
                    <a:pt x="135382" y="57701"/>
                  </a:lnTo>
                  <a:lnTo>
                    <a:pt x="138094" y="85035"/>
                  </a:lnTo>
                  <a:lnTo>
                    <a:pt x="159066" y="142259"/>
                  </a:lnTo>
                  <a:lnTo>
                    <a:pt x="176392" y="167062"/>
                  </a:lnTo>
                  <a:lnTo>
                    <a:pt x="198910" y="183544"/>
                  </a:lnTo>
                  <a:lnTo>
                    <a:pt x="221007" y="192430"/>
                  </a:lnTo>
                  <a:lnTo>
                    <a:pt x="247107" y="191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964853" y="4209491"/>
              <a:ext cx="172085" cy="305523"/>
            </a:xfrm>
            <a:custGeom>
              <a:avLst/>
              <a:gdLst/>
              <a:ahLst/>
              <a:cxnLst/>
              <a:rect l="0" t="0" r="0" b="0"/>
              <a:pathLst>
                <a:path w="172085" h="305523">
                  <a:moveTo>
                    <a:pt x="152619" y="0"/>
                  </a:moveTo>
                  <a:lnTo>
                    <a:pt x="153789" y="50433"/>
                  </a:lnTo>
                  <a:lnTo>
                    <a:pt x="159854" y="108919"/>
                  </a:lnTo>
                  <a:lnTo>
                    <a:pt x="161684" y="154083"/>
                  </a:lnTo>
                  <a:lnTo>
                    <a:pt x="170094" y="217349"/>
                  </a:lnTo>
                  <a:lnTo>
                    <a:pt x="172084" y="245558"/>
                  </a:lnTo>
                  <a:lnTo>
                    <a:pt x="170274" y="251443"/>
                  </a:lnTo>
                  <a:lnTo>
                    <a:pt x="166729" y="251857"/>
                  </a:lnTo>
                  <a:lnTo>
                    <a:pt x="162025" y="248623"/>
                  </a:lnTo>
                  <a:lnTo>
                    <a:pt x="124136" y="189696"/>
                  </a:lnTo>
                  <a:lnTo>
                    <a:pt x="107205" y="174776"/>
                  </a:lnTo>
                  <a:lnTo>
                    <a:pt x="86811" y="165416"/>
                  </a:lnTo>
                  <a:lnTo>
                    <a:pt x="62150" y="161255"/>
                  </a:lnTo>
                  <a:lnTo>
                    <a:pt x="51362" y="163656"/>
                  </a:lnTo>
                  <a:lnTo>
                    <a:pt x="33136" y="175681"/>
                  </a:lnTo>
                  <a:lnTo>
                    <a:pt x="9721" y="202182"/>
                  </a:lnTo>
                  <a:lnTo>
                    <a:pt x="1372" y="228289"/>
                  </a:lnTo>
                  <a:lnTo>
                    <a:pt x="0" y="257049"/>
                  </a:lnTo>
                  <a:lnTo>
                    <a:pt x="7189" y="281530"/>
                  </a:lnTo>
                  <a:lnTo>
                    <a:pt x="14721" y="290632"/>
                  </a:lnTo>
                  <a:lnTo>
                    <a:pt x="35570" y="303865"/>
                  </a:lnTo>
                  <a:lnTo>
                    <a:pt x="47680" y="305522"/>
                  </a:lnTo>
                  <a:lnTo>
                    <a:pt x="103858" y="294490"/>
                  </a:lnTo>
                  <a:lnTo>
                    <a:pt x="163147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306984" y="4346361"/>
              <a:ext cx="31587" cy="157929"/>
            </a:xfrm>
            <a:custGeom>
              <a:avLst/>
              <a:gdLst/>
              <a:ahLst/>
              <a:cxnLst/>
              <a:rect l="0" t="0" r="0" b="0"/>
              <a:pathLst>
                <a:path w="31587" h="157929">
                  <a:moveTo>
                    <a:pt x="0" y="0"/>
                  </a:moveTo>
                  <a:lnTo>
                    <a:pt x="3120" y="42692"/>
                  </a:lnTo>
                  <a:lnTo>
                    <a:pt x="17959" y="102069"/>
                  </a:lnTo>
                  <a:lnTo>
                    <a:pt x="31586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338570" y="426213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487349" y="4305162"/>
              <a:ext cx="192184" cy="199128"/>
            </a:xfrm>
            <a:custGeom>
              <a:avLst/>
              <a:gdLst/>
              <a:ahLst/>
              <a:cxnLst/>
              <a:rect l="0" t="0" r="0" b="0"/>
              <a:pathLst>
                <a:path w="192184" h="199128">
                  <a:moveTo>
                    <a:pt x="124963" y="30671"/>
                  </a:moveTo>
                  <a:lnTo>
                    <a:pt x="124963" y="8314"/>
                  </a:lnTo>
                  <a:lnTo>
                    <a:pt x="121453" y="2898"/>
                  </a:lnTo>
                  <a:lnTo>
                    <a:pt x="115603" y="457"/>
                  </a:lnTo>
                  <a:lnTo>
                    <a:pt x="108195" y="0"/>
                  </a:lnTo>
                  <a:lnTo>
                    <a:pt x="52636" y="18992"/>
                  </a:lnTo>
                  <a:lnTo>
                    <a:pt x="9420" y="39542"/>
                  </a:lnTo>
                  <a:lnTo>
                    <a:pt x="3481" y="47113"/>
                  </a:lnTo>
                  <a:lnTo>
                    <a:pt x="690" y="55671"/>
                  </a:lnTo>
                  <a:lnTo>
                    <a:pt x="0" y="64885"/>
                  </a:lnTo>
                  <a:lnTo>
                    <a:pt x="4220" y="72198"/>
                  </a:lnTo>
                  <a:lnTo>
                    <a:pt x="21386" y="83442"/>
                  </a:lnTo>
                  <a:lnTo>
                    <a:pt x="76600" y="92957"/>
                  </a:lnTo>
                  <a:lnTo>
                    <a:pt x="129968" y="104889"/>
                  </a:lnTo>
                  <a:lnTo>
                    <a:pt x="172849" y="118172"/>
                  </a:lnTo>
                  <a:lnTo>
                    <a:pt x="184962" y="124100"/>
                  </a:lnTo>
                  <a:lnTo>
                    <a:pt x="190699" y="130392"/>
                  </a:lnTo>
                  <a:lnTo>
                    <a:pt x="192183" y="136925"/>
                  </a:lnTo>
                  <a:lnTo>
                    <a:pt x="190833" y="143621"/>
                  </a:lnTo>
                  <a:lnTo>
                    <a:pt x="176855" y="157300"/>
                  </a:lnTo>
                  <a:lnTo>
                    <a:pt x="124863" y="183740"/>
                  </a:lnTo>
                  <a:lnTo>
                    <a:pt x="92178" y="194048"/>
                  </a:lnTo>
                  <a:lnTo>
                    <a:pt x="42924" y="198124"/>
                  </a:lnTo>
                  <a:lnTo>
                    <a:pt x="9149" y="199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707068" y="4309891"/>
              <a:ext cx="200711" cy="189633"/>
            </a:xfrm>
            <a:custGeom>
              <a:avLst/>
              <a:gdLst/>
              <a:ahLst/>
              <a:cxnLst/>
              <a:rect l="0" t="0" r="0" b="0"/>
              <a:pathLst>
                <a:path w="200711" h="189633">
                  <a:moveTo>
                    <a:pt x="31585" y="68056"/>
                  </a:moveTo>
                  <a:lnTo>
                    <a:pt x="25519" y="100508"/>
                  </a:lnTo>
                  <a:lnTo>
                    <a:pt x="36145" y="152398"/>
                  </a:lnTo>
                  <a:lnTo>
                    <a:pt x="51523" y="178314"/>
                  </a:lnTo>
                  <a:lnTo>
                    <a:pt x="60084" y="183675"/>
                  </a:lnTo>
                  <a:lnTo>
                    <a:pt x="82077" y="189632"/>
                  </a:lnTo>
                  <a:lnTo>
                    <a:pt x="120765" y="187397"/>
                  </a:lnTo>
                  <a:lnTo>
                    <a:pt x="144920" y="172959"/>
                  </a:lnTo>
                  <a:lnTo>
                    <a:pt x="175130" y="138522"/>
                  </a:lnTo>
                  <a:lnTo>
                    <a:pt x="200710" y="90554"/>
                  </a:lnTo>
                  <a:lnTo>
                    <a:pt x="199949" y="62457"/>
                  </a:lnTo>
                  <a:lnTo>
                    <a:pt x="196470" y="46776"/>
                  </a:lnTo>
                  <a:lnTo>
                    <a:pt x="180126" y="23113"/>
                  </a:lnTo>
                  <a:lnTo>
                    <a:pt x="169217" y="13527"/>
                  </a:lnTo>
                  <a:lnTo>
                    <a:pt x="141498" y="2877"/>
                  </a:lnTo>
                  <a:lnTo>
                    <a:pt x="93008" y="0"/>
                  </a:lnTo>
                  <a:lnTo>
                    <a:pt x="35399" y="9509"/>
                  </a:lnTo>
                  <a:lnTo>
                    <a:pt x="0" y="259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9008268" y="4270684"/>
              <a:ext cx="273587" cy="180963"/>
            </a:xfrm>
            <a:custGeom>
              <a:avLst/>
              <a:gdLst/>
              <a:ahLst/>
              <a:cxnLst/>
              <a:rect l="0" t="0" r="0" b="0"/>
              <a:pathLst>
                <a:path w="273587" h="180963">
                  <a:moveTo>
                    <a:pt x="14655" y="180962"/>
                  </a:moveTo>
                  <a:lnTo>
                    <a:pt x="0" y="131410"/>
                  </a:lnTo>
                  <a:lnTo>
                    <a:pt x="1084" y="86472"/>
                  </a:lnTo>
                  <a:lnTo>
                    <a:pt x="14403" y="47290"/>
                  </a:lnTo>
                  <a:lnTo>
                    <a:pt x="32870" y="27576"/>
                  </a:lnTo>
                  <a:lnTo>
                    <a:pt x="57845" y="12185"/>
                  </a:lnTo>
                  <a:lnTo>
                    <a:pt x="88443" y="1445"/>
                  </a:lnTo>
                  <a:lnTo>
                    <a:pt x="138554" y="0"/>
                  </a:lnTo>
                  <a:lnTo>
                    <a:pt x="184856" y="12570"/>
                  </a:lnTo>
                  <a:lnTo>
                    <a:pt x="217033" y="31113"/>
                  </a:lnTo>
                  <a:lnTo>
                    <a:pt x="241384" y="57014"/>
                  </a:lnTo>
                  <a:lnTo>
                    <a:pt x="263418" y="92504"/>
                  </a:lnTo>
                  <a:lnTo>
                    <a:pt x="273586" y="132656"/>
                  </a:lnTo>
                  <a:lnTo>
                    <a:pt x="272845" y="154034"/>
                  </a:lnTo>
                  <a:lnTo>
                    <a:pt x="267339" y="1809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84228" y="4567460"/>
            <a:ext cx="9780975" cy="979151"/>
            <a:chOff x="84228" y="4567460"/>
            <a:chExt cx="9780975" cy="979151"/>
          </a:xfrm>
        </p:grpSpPr>
        <p:sp>
          <p:nvSpPr>
            <p:cNvPr id="152" name="Freeform 151"/>
            <p:cNvSpPr/>
            <p:nvPr/>
          </p:nvSpPr>
          <p:spPr>
            <a:xfrm>
              <a:off x="6664539" y="4767501"/>
              <a:ext cx="31587" cy="336913"/>
            </a:xfrm>
            <a:custGeom>
              <a:avLst/>
              <a:gdLst/>
              <a:ahLst/>
              <a:cxnLst/>
              <a:rect l="0" t="0" r="0" b="0"/>
              <a:pathLst>
                <a:path w="31587" h="336913">
                  <a:moveTo>
                    <a:pt x="0" y="0"/>
                  </a:moveTo>
                  <a:lnTo>
                    <a:pt x="3119" y="48931"/>
                  </a:lnTo>
                  <a:lnTo>
                    <a:pt x="11453" y="99896"/>
                  </a:lnTo>
                  <a:lnTo>
                    <a:pt x="18211" y="153211"/>
                  </a:lnTo>
                  <a:lnTo>
                    <a:pt x="23333" y="204883"/>
                  </a:lnTo>
                  <a:lnTo>
                    <a:pt x="29140" y="261527"/>
                  </a:lnTo>
                  <a:lnTo>
                    <a:pt x="30861" y="305997"/>
                  </a:lnTo>
                  <a:lnTo>
                    <a:pt x="31586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443441" y="4717984"/>
              <a:ext cx="389555" cy="91632"/>
            </a:xfrm>
            <a:custGeom>
              <a:avLst/>
              <a:gdLst/>
              <a:ahLst/>
              <a:cxnLst/>
              <a:rect l="0" t="0" r="0" b="0"/>
              <a:pathLst>
                <a:path w="389555" h="91632">
                  <a:moveTo>
                    <a:pt x="0" y="91631"/>
                  </a:moveTo>
                  <a:lnTo>
                    <a:pt x="19150" y="74820"/>
                  </a:lnTo>
                  <a:lnTo>
                    <a:pt x="73217" y="47722"/>
                  </a:lnTo>
                  <a:lnTo>
                    <a:pt x="129397" y="28686"/>
                  </a:lnTo>
                  <a:lnTo>
                    <a:pt x="175600" y="17998"/>
                  </a:lnTo>
                  <a:lnTo>
                    <a:pt x="230624" y="7423"/>
                  </a:lnTo>
                  <a:lnTo>
                    <a:pt x="280852" y="0"/>
                  </a:lnTo>
                  <a:lnTo>
                    <a:pt x="328490" y="920"/>
                  </a:lnTo>
                  <a:lnTo>
                    <a:pt x="389554" y="74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896166" y="5051771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085679" y="4693802"/>
              <a:ext cx="293864" cy="349520"/>
            </a:xfrm>
            <a:custGeom>
              <a:avLst/>
              <a:gdLst/>
              <a:ahLst/>
              <a:cxnLst/>
              <a:rect l="0" t="0" r="0" b="0"/>
              <a:pathLst>
                <a:path w="293864" h="349520">
                  <a:moveTo>
                    <a:pt x="242155" y="0"/>
                  </a:moveTo>
                  <a:lnTo>
                    <a:pt x="265875" y="43962"/>
                  </a:lnTo>
                  <a:lnTo>
                    <a:pt x="280593" y="106300"/>
                  </a:lnTo>
                  <a:lnTo>
                    <a:pt x="291645" y="165407"/>
                  </a:lnTo>
                  <a:lnTo>
                    <a:pt x="293863" y="220195"/>
                  </a:lnTo>
                  <a:lnTo>
                    <a:pt x="291401" y="270353"/>
                  </a:lnTo>
                  <a:lnTo>
                    <a:pt x="280144" y="311732"/>
                  </a:lnTo>
                  <a:lnTo>
                    <a:pt x="274500" y="323634"/>
                  </a:lnTo>
                  <a:lnTo>
                    <a:pt x="258870" y="339980"/>
                  </a:lnTo>
                  <a:lnTo>
                    <a:pt x="249790" y="345976"/>
                  </a:lnTo>
                  <a:lnTo>
                    <a:pt x="227221" y="349519"/>
                  </a:lnTo>
                  <a:lnTo>
                    <a:pt x="169015" y="347851"/>
                  </a:lnTo>
                  <a:lnTo>
                    <a:pt x="129627" y="341972"/>
                  </a:lnTo>
                  <a:lnTo>
                    <a:pt x="66936" y="308048"/>
                  </a:lnTo>
                  <a:lnTo>
                    <a:pt x="24140" y="287840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443648" y="4808859"/>
              <a:ext cx="210571" cy="263970"/>
            </a:xfrm>
            <a:custGeom>
              <a:avLst/>
              <a:gdLst/>
              <a:ahLst/>
              <a:cxnLst/>
              <a:rect l="0" t="0" r="0" b="0"/>
              <a:pathLst>
                <a:path w="210571" h="263970">
                  <a:moveTo>
                    <a:pt x="0" y="169212"/>
                  </a:moveTo>
                  <a:lnTo>
                    <a:pt x="57265" y="160879"/>
                  </a:lnTo>
                  <a:lnTo>
                    <a:pt x="88622" y="157319"/>
                  </a:lnTo>
                  <a:lnTo>
                    <a:pt x="143761" y="139090"/>
                  </a:lnTo>
                  <a:lnTo>
                    <a:pt x="165669" y="128918"/>
                  </a:lnTo>
                  <a:lnTo>
                    <a:pt x="183205" y="112699"/>
                  </a:lnTo>
                  <a:lnTo>
                    <a:pt x="200642" y="83837"/>
                  </a:lnTo>
                  <a:lnTo>
                    <a:pt x="203038" y="63418"/>
                  </a:lnTo>
                  <a:lnTo>
                    <a:pt x="199034" y="42644"/>
                  </a:lnTo>
                  <a:lnTo>
                    <a:pt x="189454" y="21712"/>
                  </a:lnTo>
                  <a:lnTo>
                    <a:pt x="174278" y="6951"/>
                  </a:lnTo>
                  <a:lnTo>
                    <a:pt x="165319" y="1376"/>
                  </a:lnTo>
                  <a:lnTo>
                    <a:pt x="154667" y="0"/>
                  </a:lnTo>
                  <a:lnTo>
                    <a:pt x="130352" y="4709"/>
                  </a:lnTo>
                  <a:lnTo>
                    <a:pt x="110187" y="17721"/>
                  </a:lnTo>
                  <a:lnTo>
                    <a:pt x="93425" y="37542"/>
                  </a:lnTo>
                  <a:lnTo>
                    <a:pt x="73175" y="80416"/>
                  </a:lnTo>
                  <a:lnTo>
                    <a:pt x="67305" y="123275"/>
                  </a:lnTo>
                  <a:lnTo>
                    <a:pt x="73624" y="165610"/>
                  </a:lnTo>
                  <a:lnTo>
                    <a:pt x="83805" y="193738"/>
                  </a:lnTo>
                  <a:lnTo>
                    <a:pt x="102367" y="215597"/>
                  </a:lnTo>
                  <a:lnTo>
                    <a:pt x="152412" y="248695"/>
                  </a:lnTo>
                  <a:lnTo>
                    <a:pt x="210570" y="263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801617" y="4641261"/>
              <a:ext cx="178985" cy="421039"/>
            </a:xfrm>
            <a:custGeom>
              <a:avLst/>
              <a:gdLst/>
              <a:ahLst/>
              <a:cxnLst/>
              <a:rect l="0" t="0" r="0" b="0"/>
              <a:pathLst>
                <a:path w="178985" h="421039">
                  <a:moveTo>
                    <a:pt x="178984" y="63069"/>
                  </a:moveTo>
                  <a:lnTo>
                    <a:pt x="164330" y="19106"/>
                  </a:lnTo>
                  <a:lnTo>
                    <a:pt x="157517" y="11534"/>
                  </a:lnTo>
                  <a:lnTo>
                    <a:pt x="137468" y="0"/>
                  </a:lnTo>
                  <a:lnTo>
                    <a:pt x="112960" y="334"/>
                  </a:lnTo>
                  <a:lnTo>
                    <a:pt x="99873" y="3698"/>
                  </a:lnTo>
                  <a:lnTo>
                    <a:pt x="75973" y="19915"/>
                  </a:lnTo>
                  <a:lnTo>
                    <a:pt x="54823" y="43889"/>
                  </a:lnTo>
                  <a:lnTo>
                    <a:pt x="25301" y="106941"/>
                  </a:lnTo>
                  <a:lnTo>
                    <a:pt x="14905" y="158346"/>
                  </a:lnTo>
                  <a:lnTo>
                    <a:pt x="14945" y="210622"/>
                  </a:lnTo>
                  <a:lnTo>
                    <a:pt x="19246" y="263156"/>
                  </a:lnTo>
                  <a:lnTo>
                    <a:pt x="23639" y="315767"/>
                  </a:lnTo>
                  <a:lnTo>
                    <a:pt x="26111" y="365280"/>
                  </a:lnTo>
                  <a:lnTo>
                    <a:pt x="20964" y="391578"/>
                  </a:lnTo>
                  <a:lnTo>
                    <a:pt x="0" y="4210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780560" y="4883315"/>
              <a:ext cx="126343" cy="42115"/>
            </a:xfrm>
            <a:custGeom>
              <a:avLst/>
              <a:gdLst/>
              <a:ahLst/>
              <a:cxnLst/>
              <a:rect l="0" t="0" r="0" b="0"/>
              <a:pathLst>
                <a:path w="126343" h="42115">
                  <a:moveTo>
                    <a:pt x="0" y="0"/>
                  </a:moveTo>
                  <a:lnTo>
                    <a:pt x="58617" y="23719"/>
                  </a:lnTo>
                  <a:lnTo>
                    <a:pt x="108975" y="38883"/>
                  </a:lnTo>
                  <a:lnTo>
                    <a:pt x="126342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8060925" y="4639442"/>
              <a:ext cx="172361" cy="433387"/>
            </a:xfrm>
            <a:custGeom>
              <a:avLst/>
              <a:gdLst/>
              <a:ahLst/>
              <a:cxnLst/>
              <a:rect l="0" t="0" r="0" b="0"/>
              <a:pathLst>
                <a:path w="172361" h="433387">
                  <a:moveTo>
                    <a:pt x="172360" y="33303"/>
                  </a:moveTo>
                  <a:lnTo>
                    <a:pt x="137462" y="3994"/>
                  </a:lnTo>
                  <a:lnTo>
                    <a:pt x="112006" y="0"/>
                  </a:lnTo>
                  <a:lnTo>
                    <a:pt x="97030" y="572"/>
                  </a:lnTo>
                  <a:lnTo>
                    <a:pt x="71030" y="10567"/>
                  </a:lnTo>
                  <a:lnTo>
                    <a:pt x="59183" y="18145"/>
                  </a:lnTo>
                  <a:lnTo>
                    <a:pt x="39781" y="42164"/>
                  </a:lnTo>
                  <a:lnTo>
                    <a:pt x="18824" y="88571"/>
                  </a:lnTo>
                  <a:lnTo>
                    <a:pt x="5205" y="142485"/>
                  </a:lnTo>
                  <a:lnTo>
                    <a:pt x="0" y="202913"/>
                  </a:lnTo>
                  <a:lnTo>
                    <a:pt x="2747" y="265271"/>
                  </a:lnTo>
                  <a:lnTo>
                    <a:pt x="3562" y="321963"/>
                  </a:lnTo>
                  <a:lnTo>
                    <a:pt x="3837" y="383040"/>
                  </a:lnTo>
                  <a:lnTo>
                    <a:pt x="3904" y="4333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001658" y="4830449"/>
              <a:ext cx="452727" cy="270424"/>
            </a:xfrm>
            <a:custGeom>
              <a:avLst/>
              <a:gdLst/>
              <a:ahLst/>
              <a:cxnLst/>
              <a:rect l="0" t="0" r="0" b="0"/>
              <a:pathLst>
                <a:path w="452727" h="270424">
                  <a:moveTo>
                    <a:pt x="0" y="84451"/>
                  </a:moveTo>
                  <a:lnTo>
                    <a:pt x="34898" y="113760"/>
                  </a:lnTo>
                  <a:lnTo>
                    <a:pt x="95048" y="140095"/>
                  </a:lnTo>
                  <a:lnTo>
                    <a:pt x="143196" y="145392"/>
                  </a:lnTo>
                  <a:lnTo>
                    <a:pt x="190737" y="146962"/>
                  </a:lnTo>
                  <a:lnTo>
                    <a:pt x="245638" y="141837"/>
                  </a:lnTo>
                  <a:lnTo>
                    <a:pt x="301855" y="129625"/>
                  </a:lnTo>
                  <a:lnTo>
                    <a:pt x="346755" y="112828"/>
                  </a:lnTo>
                  <a:lnTo>
                    <a:pt x="383830" y="87327"/>
                  </a:lnTo>
                  <a:lnTo>
                    <a:pt x="400856" y="61127"/>
                  </a:lnTo>
                  <a:lnTo>
                    <a:pt x="403157" y="41330"/>
                  </a:lnTo>
                  <a:lnTo>
                    <a:pt x="402132" y="31137"/>
                  </a:lnTo>
                  <a:lnTo>
                    <a:pt x="391636" y="13573"/>
                  </a:lnTo>
                  <a:lnTo>
                    <a:pt x="383923" y="5613"/>
                  </a:lnTo>
                  <a:lnTo>
                    <a:pt x="375272" y="1477"/>
                  </a:lnTo>
                  <a:lnTo>
                    <a:pt x="356300" y="0"/>
                  </a:lnTo>
                  <a:lnTo>
                    <a:pt x="325889" y="11336"/>
                  </a:lnTo>
                  <a:lnTo>
                    <a:pt x="300241" y="29512"/>
                  </a:lnTo>
                  <a:lnTo>
                    <a:pt x="277823" y="60894"/>
                  </a:lnTo>
                  <a:lnTo>
                    <a:pt x="267542" y="105417"/>
                  </a:lnTo>
                  <a:lnTo>
                    <a:pt x="270085" y="155654"/>
                  </a:lnTo>
                  <a:lnTo>
                    <a:pt x="289830" y="215456"/>
                  </a:lnTo>
                  <a:lnTo>
                    <a:pt x="302729" y="239772"/>
                  </a:lnTo>
                  <a:lnTo>
                    <a:pt x="319380" y="256038"/>
                  </a:lnTo>
                  <a:lnTo>
                    <a:pt x="328734" y="262013"/>
                  </a:lnTo>
                  <a:lnTo>
                    <a:pt x="369844" y="270423"/>
                  </a:lnTo>
                  <a:lnTo>
                    <a:pt x="432554" y="256831"/>
                  </a:lnTo>
                  <a:lnTo>
                    <a:pt x="452726" y="2529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580726" y="4820144"/>
              <a:ext cx="178985" cy="206144"/>
            </a:xfrm>
            <a:custGeom>
              <a:avLst/>
              <a:gdLst/>
              <a:ahLst/>
              <a:cxnLst/>
              <a:rect l="0" t="0" r="0" b="0"/>
              <a:pathLst>
                <a:path w="178985" h="206144">
                  <a:moveTo>
                    <a:pt x="0" y="42114"/>
                  </a:moveTo>
                  <a:lnTo>
                    <a:pt x="11453" y="96258"/>
                  </a:lnTo>
                  <a:lnTo>
                    <a:pt x="19159" y="156794"/>
                  </a:lnTo>
                  <a:lnTo>
                    <a:pt x="26084" y="202175"/>
                  </a:lnTo>
                  <a:lnTo>
                    <a:pt x="27918" y="206143"/>
                  </a:lnTo>
                  <a:lnTo>
                    <a:pt x="29140" y="202939"/>
                  </a:lnTo>
                  <a:lnTo>
                    <a:pt x="32434" y="141281"/>
                  </a:lnTo>
                  <a:lnTo>
                    <a:pt x="46094" y="84405"/>
                  </a:lnTo>
                  <a:lnTo>
                    <a:pt x="70976" y="33700"/>
                  </a:lnTo>
                  <a:lnTo>
                    <a:pt x="90816" y="17708"/>
                  </a:lnTo>
                  <a:lnTo>
                    <a:pt x="115232" y="7870"/>
                  </a:lnTo>
                  <a:lnTo>
                    <a:pt x="159675" y="1554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805921" y="4780361"/>
              <a:ext cx="269645" cy="243764"/>
            </a:xfrm>
            <a:custGeom>
              <a:avLst/>
              <a:gdLst/>
              <a:ahLst/>
              <a:cxnLst/>
              <a:rect l="0" t="0" r="0" b="0"/>
              <a:pathLst>
                <a:path w="269645" h="243764">
                  <a:moveTo>
                    <a:pt x="269644" y="29254"/>
                  </a:moveTo>
                  <a:lnTo>
                    <a:pt x="225681" y="5535"/>
                  </a:lnTo>
                  <a:lnTo>
                    <a:pt x="189807" y="0"/>
                  </a:lnTo>
                  <a:lnTo>
                    <a:pt x="138364" y="3949"/>
                  </a:lnTo>
                  <a:lnTo>
                    <a:pt x="84257" y="18117"/>
                  </a:lnTo>
                  <a:lnTo>
                    <a:pt x="24318" y="51101"/>
                  </a:lnTo>
                  <a:lnTo>
                    <a:pt x="4243" y="66650"/>
                  </a:lnTo>
                  <a:lnTo>
                    <a:pt x="293" y="74072"/>
                  </a:lnTo>
                  <a:lnTo>
                    <a:pt x="0" y="81359"/>
                  </a:lnTo>
                  <a:lnTo>
                    <a:pt x="2144" y="88558"/>
                  </a:lnTo>
                  <a:lnTo>
                    <a:pt x="20123" y="102794"/>
                  </a:lnTo>
                  <a:lnTo>
                    <a:pt x="79327" y="125409"/>
                  </a:lnTo>
                  <a:lnTo>
                    <a:pt x="137770" y="141141"/>
                  </a:lnTo>
                  <a:lnTo>
                    <a:pt x="195216" y="159051"/>
                  </a:lnTo>
                  <a:lnTo>
                    <a:pt x="253704" y="188099"/>
                  </a:lnTo>
                  <a:lnTo>
                    <a:pt x="262527" y="194812"/>
                  </a:lnTo>
                  <a:lnTo>
                    <a:pt x="264899" y="202797"/>
                  </a:lnTo>
                  <a:lnTo>
                    <a:pt x="262971" y="211630"/>
                  </a:lnTo>
                  <a:lnTo>
                    <a:pt x="258176" y="221028"/>
                  </a:lnTo>
                  <a:lnTo>
                    <a:pt x="250301" y="227293"/>
                  </a:lnTo>
                  <a:lnTo>
                    <a:pt x="196401" y="243763"/>
                  </a:lnTo>
                  <a:lnTo>
                    <a:pt x="158905" y="242811"/>
                  </a:lnTo>
                  <a:lnTo>
                    <a:pt x="138149" y="234912"/>
                  </a:lnTo>
                  <a:lnTo>
                    <a:pt x="111717" y="2187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9117679" y="4747312"/>
              <a:ext cx="233770" cy="242867"/>
            </a:xfrm>
            <a:custGeom>
              <a:avLst/>
              <a:gdLst/>
              <a:ahLst/>
              <a:cxnLst/>
              <a:rect l="0" t="0" r="0" b="0"/>
              <a:pathLst>
                <a:path w="233770" h="242867">
                  <a:moveTo>
                    <a:pt x="0" y="51775"/>
                  </a:moveTo>
                  <a:lnTo>
                    <a:pt x="19787" y="100705"/>
                  </a:lnTo>
                  <a:lnTo>
                    <a:pt x="29255" y="159836"/>
                  </a:lnTo>
                  <a:lnTo>
                    <a:pt x="42074" y="196877"/>
                  </a:lnTo>
                  <a:lnTo>
                    <a:pt x="60689" y="224490"/>
                  </a:lnTo>
                  <a:lnTo>
                    <a:pt x="86613" y="241899"/>
                  </a:lnTo>
                  <a:lnTo>
                    <a:pt x="97516" y="242866"/>
                  </a:lnTo>
                  <a:lnTo>
                    <a:pt x="135218" y="233046"/>
                  </a:lnTo>
                  <a:lnTo>
                    <a:pt x="183641" y="208768"/>
                  </a:lnTo>
                  <a:lnTo>
                    <a:pt x="200941" y="192909"/>
                  </a:lnTo>
                  <a:lnTo>
                    <a:pt x="222666" y="157673"/>
                  </a:lnTo>
                  <a:lnTo>
                    <a:pt x="232714" y="131206"/>
                  </a:lnTo>
                  <a:lnTo>
                    <a:pt x="233769" y="89998"/>
                  </a:lnTo>
                  <a:lnTo>
                    <a:pt x="221084" y="53741"/>
                  </a:lnTo>
                  <a:lnTo>
                    <a:pt x="202506" y="26361"/>
                  </a:lnTo>
                  <a:lnTo>
                    <a:pt x="179691" y="13964"/>
                  </a:lnTo>
                  <a:lnTo>
                    <a:pt x="133960" y="3527"/>
                  </a:lnTo>
                  <a:lnTo>
                    <a:pt x="71695" y="0"/>
                  </a:lnTo>
                  <a:lnTo>
                    <a:pt x="52141" y="2638"/>
                  </a:lnTo>
                  <a:lnTo>
                    <a:pt x="31586" y="9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9466583" y="4567460"/>
              <a:ext cx="282807" cy="359133"/>
            </a:xfrm>
            <a:custGeom>
              <a:avLst/>
              <a:gdLst/>
              <a:ahLst/>
              <a:cxnLst/>
              <a:rect l="0" t="0" r="0" b="0"/>
              <a:pathLst>
                <a:path w="282807" h="359133">
                  <a:moveTo>
                    <a:pt x="9065" y="357969"/>
                  </a:moveTo>
                  <a:lnTo>
                    <a:pt x="5946" y="303824"/>
                  </a:lnTo>
                  <a:lnTo>
                    <a:pt x="0" y="243288"/>
                  </a:lnTo>
                  <a:lnTo>
                    <a:pt x="4560" y="197907"/>
                  </a:lnTo>
                  <a:lnTo>
                    <a:pt x="18909" y="160415"/>
                  </a:lnTo>
                  <a:lnTo>
                    <a:pt x="26155" y="154906"/>
                  </a:lnTo>
                  <a:lnTo>
                    <a:pt x="34497" y="153574"/>
                  </a:lnTo>
                  <a:lnTo>
                    <a:pt x="43568" y="155025"/>
                  </a:lnTo>
                  <a:lnTo>
                    <a:pt x="59884" y="165996"/>
                  </a:lnTo>
                  <a:lnTo>
                    <a:pt x="103798" y="221207"/>
                  </a:lnTo>
                  <a:lnTo>
                    <a:pt x="134708" y="279438"/>
                  </a:lnTo>
                  <a:lnTo>
                    <a:pt x="177460" y="335563"/>
                  </a:lnTo>
                  <a:lnTo>
                    <a:pt x="192702" y="349181"/>
                  </a:lnTo>
                  <a:lnTo>
                    <a:pt x="211174" y="359132"/>
                  </a:lnTo>
                  <a:lnTo>
                    <a:pt x="219844" y="358744"/>
                  </a:lnTo>
                  <a:lnTo>
                    <a:pt x="227963" y="354976"/>
                  </a:lnTo>
                  <a:lnTo>
                    <a:pt x="242054" y="341431"/>
                  </a:lnTo>
                  <a:lnTo>
                    <a:pt x="268272" y="283742"/>
                  </a:lnTo>
                  <a:lnTo>
                    <a:pt x="277980" y="249018"/>
                  </a:lnTo>
                  <a:lnTo>
                    <a:pt x="281375" y="197005"/>
                  </a:lnTo>
                  <a:lnTo>
                    <a:pt x="282382" y="144030"/>
                  </a:lnTo>
                  <a:lnTo>
                    <a:pt x="282680" y="92458"/>
                  </a:lnTo>
                  <a:lnTo>
                    <a:pt x="282781" y="35637"/>
                  </a:lnTo>
                  <a:lnTo>
                    <a:pt x="28280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4228" y="5146655"/>
              <a:ext cx="9780975" cy="399956"/>
            </a:xfrm>
            <a:custGeom>
              <a:avLst/>
              <a:gdLst/>
              <a:ahLst/>
              <a:cxnLst/>
              <a:rect l="0" t="0" r="0" b="0"/>
              <a:pathLst>
                <a:path w="9780975" h="399956">
                  <a:moveTo>
                    <a:pt x="9780974" y="10401"/>
                  </a:moveTo>
                  <a:lnTo>
                    <a:pt x="9753418" y="3165"/>
                  </a:lnTo>
                  <a:lnTo>
                    <a:pt x="9697195" y="522"/>
                  </a:lnTo>
                  <a:lnTo>
                    <a:pt x="9635093" y="0"/>
                  </a:lnTo>
                  <a:lnTo>
                    <a:pt x="9583852" y="5499"/>
                  </a:lnTo>
                  <a:lnTo>
                    <a:pt x="9531625" y="8949"/>
                  </a:lnTo>
                  <a:lnTo>
                    <a:pt x="9479106" y="15560"/>
                  </a:lnTo>
                  <a:lnTo>
                    <a:pt x="9420910" y="19338"/>
                  </a:lnTo>
                  <a:lnTo>
                    <a:pt x="9364804" y="20458"/>
                  </a:lnTo>
                  <a:lnTo>
                    <a:pt x="9303018" y="22006"/>
                  </a:lnTo>
                  <a:lnTo>
                    <a:pt x="9252685" y="29244"/>
                  </a:lnTo>
                  <a:lnTo>
                    <a:pt x="9198029" y="31020"/>
                  </a:lnTo>
                  <a:lnTo>
                    <a:pt x="9142172" y="31371"/>
                  </a:lnTo>
                  <a:lnTo>
                    <a:pt x="9086080" y="34560"/>
                  </a:lnTo>
                  <a:lnTo>
                    <a:pt x="9029939" y="40519"/>
                  </a:lnTo>
                  <a:lnTo>
                    <a:pt x="8966554" y="42866"/>
                  </a:lnTo>
                  <a:lnTo>
                    <a:pt x="8904640" y="50262"/>
                  </a:lnTo>
                  <a:lnTo>
                    <a:pt x="8853735" y="51847"/>
                  </a:lnTo>
                  <a:lnTo>
                    <a:pt x="8801607" y="55436"/>
                  </a:lnTo>
                  <a:lnTo>
                    <a:pt x="8752237" y="60789"/>
                  </a:lnTo>
                  <a:lnTo>
                    <a:pt x="8704853" y="65495"/>
                  </a:lnTo>
                  <a:lnTo>
                    <a:pt x="8653770" y="71178"/>
                  </a:lnTo>
                  <a:lnTo>
                    <a:pt x="8598469" y="72863"/>
                  </a:lnTo>
                  <a:lnTo>
                    <a:pt x="8540749" y="76481"/>
                  </a:lnTo>
                  <a:lnTo>
                    <a:pt x="8486602" y="81843"/>
                  </a:lnTo>
                  <a:lnTo>
                    <a:pt x="8433514" y="83431"/>
                  </a:lnTo>
                  <a:lnTo>
                    <a:pt x="8377621" y="87021"/>
                  </a:lnTo>
                  <a:lnTo>
                    <a:pt x="8316606" y="92374"/>
                  </a:lnTo>
                  <a:lnTo>
                    <a:pt x="8254073" y="97080"/>
                  </a:lnTo>
                  <a:lnTo>
                    <a:pt x="8191092" y="105883"/>
                  </a:lnTo>
                  <a:lnTo>
                    <a:pt x="8127977" y="112781"/>
                  </a:lnTo>
                  <a:lnTo>
                    <a:pt x="8064823" y="117945"/>
                  </a:lnTo>
                  <a:lnTo>
                    <a:pt x="8001657" y="126884"/>
                  </a:lnTo>
                  <a:lnTo>
                    <a:pt x="7938487" y="133822"/>
                  </a:lnTo>
                  <a:lnTo>
                    <a:pt x="7895204" y="136614"/>
                  </a:lnTo>
                  <a:lnTo>
                    <a:pt x="7848670" y="141755"/>
                  </a:lnTo>
                  <a:lnTo>
                    <a:pt x="7803812" y="147939"/>
                  </a:lnTo>
                  <a:lnTo>
                    <a:pt x="7759309" y="153417"/>
                  </a:lnTo>
                  <a:lnTo>
                    <a:pt x="7712233" y="155852"/>
                  </a:lnTo>
                  <a:lnTo>
                    <a:pt x="7664015" y="160053"/>
                  </a:lnTo>
                  <a:lnTo>
                    <a:pt x="7615289" y="165820"/>
                  </a:lnTo>
                  <a:lnTo>
                    <a:pt x="7566336" y="172283"/>
                  </a:lnTo>
                  <a:lnTo>
                    <a:pt x="7520402" y="175935"/>
                  </a:lnTo>
                  <a:lnTo>
                    <a:pt x="7475421" y="178728"/>
                  </a:lnTo>
                  <a:lnTo>
                    <a:pt x="7428134" y="183869"/>
                  </a:lnTo>
                  <a:lnTo>
                    <a:pt x="7379821" y="186933"/>
                  </a:lnTo>
                  <a:lnTo>
                    <a:pt x="7331052" y="188295"/>
                  </a:lnTo>
                  <a:lnTo>
                    <a:pt x="7282081" y="188901"/>
                  </a:lnTo>
                  <a:lnTo>
                    <a:pt x="7233021" y="192289"/>
                  </a:lnTo>
                  <a:lnTo>
                    <a:pt x="7182749" y="196525"/>
                  </a:lnTo>
                  <a:lnTo>
                    <a:pt x="7129212" y="198408"/>
                  </a:lnTo>
                  <a:lnTo>
                    <a:pt x="7077341" y="199244"/>
                  </a:lnTo>
                  <a:lnTo>
                    <a:pt x="7025821" y="200786"/>
                  </a:lnTo>
                  <a:lnTo>
                    <a:pt x="6971728" y="205371"/>
                  </a:lnTo>
                  <a:lnTo>
                    <a:pt x="6919610" y="208188"/>
                  </a:lnTo>
                  <a:lnTo>
                    <a:pt x="6867981" y="210610"/>
                  </a:lnTo>
                  <a:lnTo>
                    <a:pt x="6813839" y="215586"/>
                  </a:lnTo>
                  <a:lnTo>
                    <a:pt x="6758581" y="218577"/>
                  </a:lnTo>
                  <a:lnTo>
                    <a:pt x="6703996" y="221077"/>
                  </a:lnTo>
                  <a:lnTo>
                    <a:pt x="6652440" y="226087"/>
                  </a:lnTo>
                  <a:lnTo>
                    <a:pt x="6599111" y="229093"/>
                  </a:lnTo>
                  <a:lnTo>
                    <a:pt x="6544213" y="231600"/>
                  </a:lnTo>
                  <a:lnTo>
                    <a:pt x="6488618" y="236613"/>
                  </a:lnTo>
                  <a:lnTo>
                    <a:pt x="6432714" y="239621"/>
                  </a:lnTo>
                  <a:lnTo>
                    <a:pt x="6375502" y="242128"/>
                  </a:lnTo>
                  <a:lnTo>
                    <a:pt x="6314980" y="247141"/>
                  </a:lnTo>
                  <a:lnTo>
                    <a:pt x="6256106" y="250150"/>
                  </a:lnTo>
                  <a:lnTo>
                    <a:pt x="6197574" y="252657"/>
                  </a:lnTo>
                  <a:lnTo>
                    <a:pt x="6136464" y="257670"/>
                  </a:lnTo>
                  <a:lnTo>
                    <a:pt x="6077329" y="263798"/>
                  </a:lnTo>
                  <a:lnTo>
                    <a:pt x="6018682" y="269250"/>
                  </a:lnTo>
                  <a:lnTo>
                    <a:pt x="5957521" y="271674"/>
                  </a:lnTo>
                  <a:lnTo>
                    <a:pt x="5898363" y="272751"/>
                  </a:lnTo>
                  <a:lnTo>
                    <a:pt x="5839706" y="273230"/>
                  </a:lnTo>
                  <a:lnTo>
                    <a:pt x="5778540" y="273443"/>
                  </a:lnTo>
                  <a:lnTo>
                    <a:pt x="5716261" y="276657"/>
                  </a:lnTo>
                  <a:lnTo>
                    <a:pt x="5653487" y="280815"/>
                  </a:lnTo>
                  <a:lnTo>
                    <a:pt x="5590492" y="282663"/>
                  </a:lnTo>
                  <a:lnTo>
                    <a:pt x="5527399" y="283484"/>
                  </a:lnTo>
                  <a:lnTo>
                    <a:pt x="5464263" y="283850"/>
                  </a:lnTo>
                  <a:lnTo>
                    <a:pt x="5401107" y="284012"/>
                  </a:lnTo>
                  <a:lnTo>
                    <a:pt x="5337943" y="284084"/>
                  </a:lnTo>
                  <a:lnTo>
                    <a:pt x="5274775" y="284116"/>
                  </a:lnTo>
                  <a:lnTo>
                    <a:pt x="5211605" y="284130"/>
                  </a:lnTo>
                  <a:lnTo>
                    <a:pt x="5151555" y="284136"/>
                  </a:lnTo>
                  <a:lnTo>
                    <a:pt x="5092500" y="284139"/>
                  </a:lnTo>
                  <a:lnTo>
                    <a:pt x="5031159" y="284141"/>
                  </a:lnTo>
                  <a:lnTo>
                    <a:pt x="4968801" y="284141"/>
                  </a:lnTo>
                  <a:lnTo>
                    <a:pt x="4905991" y="284141"/>
                  </a:lnTo>
                  <a:lnTo>
                    <a:pt x="4842981" y="284141"/>
                  </a:lnTo>
                  <a:lnTo>
                    <a:pt x="4779881" y="284141"/>
                  </a:lnTo>
                  <a:lnTo>
                    <a:pt x="4748315" y="284141"/>
                  </a:lnTo>
                  <a:lnTo>
                    <a:pt x="4715572" y="284141"/>
                  </a:lnTo>
                  <a:lnTo>
                    <a:pt x="4682045" y="284141"/>
                  </a:lnTo>
                  <a:lnTo>
                    <a:pt x="4647996" y="284141"/>
                  </a:lnTo>
                  <a:lnTo>
                    <a:pt x="4614767" y="284141"/>
                  </a:lnTo>
                  <a:lnTo>
                    <a:pt x="4582087" y="284141"/>
                  </a:lnTo>
                  <a:lnTo>
                    <a:pt x="4549771" y="284141"/>
                  </a:lnTo>
                  <a:lnTo>
                    <a:pt x="4517699" y="284141"/>
                  </a:lnTo>
                  <a:lnTo>
                    <a:pt x="4485789" y="284141"/>
                  </a:lnTo>
                  <a:lnTo>
                    <a:pt x="4453987" y="284141"/>
                  </a:lnTo>
                  <a:lnTo>
                    <a:pt x="4421088" y="285312"/>
                  </a:lnTo>
                  <a:lnTo>
                    <a:pt x="4387456" y="287261"/>
                  </a:lnTo>
                  <a:lnTo>
                    <a:pt x="4353337" y="289731"/>
                  </a:lnTo>
                  <a:lnTo>
                    <a:pt x="4320062" y="291377"/>
                  </a:lnTo>
                  <a:lnTo>
                    <a:pt x="4287351" y="292475"/>
                  </a:lnTo>
                  <a:lnTo>
                    <a:pt x="4255015" y="293207"/>
                  </a:lnTo>
                  <a:lnTo>
                    <a:pt x="4221759" y="293694"/>
                  </a:lnTo>
                  <a:lnTo>
                    <a:pt x="4187890" y="294019"/>
                  </a:lnTo>
                  <a:lnTo>
                    <a:pt x="4153612" y="294237"/>
                  </a:lnTo>
                  <a:lnTo>
                    <a:pt x="4120232" y="294381"/>
                  </a:lnTo>
                  <a:lnTo>
                    <a:pt x="4087450" y="294478"/>
                  </a:lnTo>
                  <a:lnTo>
                    <a:pt x="4055067" y="294542"/>
                  </a:lnTo>
                  <a:lnTo>
                    <a:pt x="4022950" y="294585"/>
                  </a:lnTo>
                  <a:lnTo>
                    <a:pt x="3991010" y="294613"/>
                  </a:lnTo>
                  <a:lnTo>
                    <a:pt x="3959188" y="294632"/>
                  </a:lnTo>
                  <a:lnTo>
                    <a:pt x="3926275" y="294645"/>
                  </a:lnTo>
                  <a:lnTo>
                    <a:pt x="3892635" y="294653"/>
                  </a:lnTo>
                  <a:lnTo>
                    <a:pt x="3858510" y="294659"/>
                  </a:lnTo>
                  <a:lnTo>
                    <a:pt x="3824061" y="293493"/>
                  </a:lnTo>
                  <a:lnTo>
                    <a:pt x="3789397" y="291545"/>
                  </a:lnTo>
                  <a:lnTo>
                    <a:pt x="3754589" y="289078"/>
                  </a:lnTo>
                  <a:lnTo>
                    <a:pt x="3720856" y="287432"/>
                  </a:lnTo>
                  <a:lnTo>
                    <a:pt x="3687838" y="286335"/>
                  </a:lnTo>
                  <a:lnTo>
                    <a:pt x="3655298" y="285604"/>
                  </a:lnTo>
                  <a:lnTo>
                    <a:pt x="3623076" y="285117"/>
                  </a:lnTo>
                  <a:lnTo>
                    <a:pt x="3591066" y="284792"/>
                  </a:lnTo>
                  <a:lnTo>
                    <a:pt x="3559198" y="284575"/>
                  </a:lnTo>
                  <a:lnTo>
                    <a:pt x="3495713" y="284334"/>
                  </a:lnTo>
                  <a:lnTo>
                    <a:pt x="3432402" y="284227"/>
                  </a:lnTo>
                  <a:lnTo>
                    <a:pt x="3369169" y="284180"/>
                  </a:lnTo>
                  <a:lnTo>
                    <a:pt x="3305970" y="284158"/>
                  </a:lnTo>
                  <a:lnTo>
                    <a:pt x="3243957" y="284149"/>
                  </a:lnTo>
                  <a:lnTo>
                    <a:pt x="3185200" y="284145"/>
                  </a:lnTo>
                  <a:lnTo>
                    <a:pt x="3124771" y="284143"/>
                  </a:lnTo>
                  <a:lnTo>
                    <a:pt x="3063988" y="284142"/>
                  </a:lnTo>
                  <a:lnTo>
                    <a:pt x="3005778" y="284142"/>
                  </a:lnTo>
                  <a:lnTo>
                    <a:pt x="2945592" y="284141"/>
                  </a:lnTo>
                  <a:lnTo>
                    <a:pt x="2884917" y="284141"/>
                  </a:lnTo>
                  <a:lnTo>
                    <a:pt x="2826755" y="284141"/>
                  </a:lnTo>
                  <a:lnTo>
                    <a:pt x="2769710" y="284141"/>
                  </a:lnTo>
                  <a:lnTo>
                    <a:pt x="2713161" y="284141"/>
                  </a:lnTo>
                  <a:lnTo>
                    <a:pt x="2656832" y="284141"/>
                  </a:lnTo>
                  <a:lnTo>
                    <a:pt x="2600602" y="284141"/>
                  </a:lnTo>
                  <a:lnTo>
                    <a:pt x="2545585" y="284141"/>
                  </a:lnTo>
                  <a:lnTo>
                    <a:pt x="2493837" y="284141"/>
                  </a:lnTo>
                  <a:lnTo>
                    <a:pt x="2440422" y="284141"/>
                  </a:lnTo>
                  <a:lnTo>
                    <a:pt x="2385486" y="284141"/>
                  </a:lnTo>
                  <a:lnTo>
                    <a:pt x="2329875" y="284141"/>
                  </a:lnTo>
                  <a:lnTo>
                    <a:pt x="2277083" y="287261"/>
                  </a:lnTo>
                  <a:lnTo>
                    <a:pt x="2225154" y="291377"/>
                  </a:lnTo>
                  <a:lnTo>
                    <a:pt x="2170879" y="293207"/>
                  </a:lnTo>
                  <a:lnTo>
                    <a:pt x="2118680" y="294019"/>
                  </a:lnTo>
                  <a:lnTo>
                    <a:pt x="2068185" y="294381"/>
                  </a:lnTo>
                  <a:lnTo>
                    <a:pt x="2018447" y="294542"/>
                  </a:lnTo>
                  <a:lnTo>
                    <a:pt x="1969044" y="297732"/>
                  </a:lnTo>
                  <a:lnTo>
                    <a:pt x="1919792" y="301880"/>
                  </a:lnTo>
                  <a:lnTo>
                    <a:pt x="1870606" y="303724"/>
                  </a:lnTo>
                  <a:lnTo>
                    <a:pt x="1824568" y="304543"/>
                  </a:lnTo>
                  <a:lnTo>
                    <a:pt x="1779541" y="304907"/>
                  </a:lnTo>
                  <a:lnTo>
                    <a:pt x="1732233" y="305069"/>
                  </a:lnTo>
                  <a:lnTo>
                    <a:pt x="1687031" y="305141"/>
                  </a:lnTo>
                  <a:lnTo>
                    <a:pt x="1643544" y="306343"/>
                  </a:lnTo>
                  <a:lnTo>
                    <a:pt x="1600820" y="310777"/>
                  </a:lnTo>
                  <a:lnTo>
                    <a:pt x="1558435" y="313527"/>
                  </a:lnTo>
                  <a:lnTo>
                    <a:pt x="1498230" y="315075"/>
                  </a:lnTo>
                  <a:lnTo>
                    <a:pt x="1440228" y="315534"/>
                  </a:lnTo>
                  <a:lnTo>
                    <a:pt x="1381708" y="315670"/>
                  </a:lnTo>
                  <a:lnTo>
                    <a:pt x="1324204" y="315710"/>
                  </a:lnTo>
                  <a:lnTo>
                    <a:pt x="1265832" y="318842"/>
                  </a:lnTo>
                  <a:lnTo>
                    <a:pt x="1211492" y="324059"/>
                  </a:lnTo>
                  <a:lnTo>
                    <a:pt x="1158347" y="325605"/>
                  </a:lnTo>
                  <a:lnTo>
                    <a:pt x="1105555" y="329182"/>
                  </a:lnTo>
                  <a:lnTo>
                    <a:pt x="1052868" y="334531"/>
                  </a:lnTo>
                  <a:lnTo>
                    <a:pt x="1003332" y="336117"/>
                  </a:lnTo>
                  <a:lnTo>
                    <a:pt x="955900" y="336586"/>
                  </a:lnTo>
                  <a:lnTo>
                    <a:pt x="893059" y="336745"/>
                  </a:lnTo>
                  <a:lnTo>
                    <a:pt x="835586" y="336776"/>
                  </a:lnTo>
                  <a:lnTo>
                    <a:pt x="782293" y="339902"/>
                  </a:lnTo>
                  <a:lnTo>
                    <a:pt x="732034" y="345849"/>
                  </a:lnTo>
                  <a:lnTo>
                    <a:pt x="673537" y="348193"/>
                  </a:lnTo>
                  <a:lnTo>
                    <a:pt x="611088" y="354463"/>
                  </a:lnTo>
                  <a:lnTo>
                    <a:pt x="547611" y="356840"/>
                  </a:lnTo>
                  <a:lnTo>
                    <a:pt x="486689" y="357544"/>
                  </a:lnTo>
                  <a:lnTo>
                    <a:pt x="436792" y="357753"/>
                  </a:lnTo>
                  <a:lnTo>
                    <a:pt x="374362" y="360943"/>
                  </a:lnTo>
                  <a:lnTo>
                    <a:pt x="316363" y="366903"/>
                  </a:lnTo>
                  <a:lnTo>
                    <a:pt x="263053" y="376485"/>
                  </a:lnTo>
                  <a:lnTo>
                    <a:pt x="215462" y="386242"/>
                  </a:lnTo>
                  <a:lnTo>
                    <a:pt x="165486" y="395372"/>
                  </a:lnTo>
                  <a:lnTo>
                    <a:pt x="102965" y="399050"/>
                  </a:lnTo>
                  <a:lnTo>
                    <a:pt x="40226" y="399776"/>
                  </a:lnTo>
                  <a:lnTo>
                    <a:pt x="0" y="3999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-52620" y="5694009"/>
            <a:ext cx="2390434" cy="1031794"/>
            <a:chOff x="-52620" y="5694009"/>
            <a:chExt cx="2390434" cy="1031794"/>
          </a:xfrm>
        </p:grpSpPr>
        <p:sp>
          <p:nvSpPr>
            <p:cNvPr id="167" name="Freeform 166"/>
            <p:cNvSpPr/>
            <p:nvPr/>
          </p:nvSpPr>
          <p:spPr>
            <a:xfrm>
              <a:off x="236262" y="5851455"/>
              <a:ext cx="324250" cy="286131"/>
            </a:xfrm>
            <a:custGeom>
              <a:avLst/>
              <a:gdLst/>
              <a:ahLst/>
              <a:cxnLst/>
              <a:rect l="0" t="0" r="0" b="0"/>
              <a:pathLst>
                <a:path w="324250" h="286131">
                  <a:moveTo>
                    <a:pt x="58536" y="11010"/>
                  </a:moveTo>
                  <a:lnTo>
                    <a:pt x="50203" y="65155"/>
                  </a:lnTo>
                  <a:lnTo>
                    <a:pt x="45538" y="112450"/>
                  </a:lnTo>
                  <a:lnTo>
                    <a:pt x="36747" y="170918"/>
                  </a:lnTo>
                  <a:lnTo>
                    <a:pt x="29853" y="226456"/>
                  </a:lnTo>
                  <a:lnTo>
                    <a:pt x="21935" y="281555"/>
                  </a:lnTo>
                  <a:lnTo>
                    <a:pt x="17757" y="286130"/>
                  </a:lnTo>
                  <a:lnTo>
                    <a:pt x="12633" y="285670"/>
                  </a:lnTo>
                  <a:lnTo>
                    <a:pt x="6877" y="281854"/>
                  </a:lnTo>
                  <a:lnTo>
                    <a:pt x="481" y="258896"/>
                  </a:lnTo>
                  <a:lnTo>
                    <a:pt x="0" y="215869"/>
                  </a:lnTo>
                  <a:lnTo>
                    <a:pt x="10319" y="153122"/>
                  </a:lnTo>
                  <a:lnTo>
                    <a:pt x="31381" y="99261"/>
                  </a:lnTo>
                  <a:lnTo>
                    <a:pt x="69940" y="39404"/>
                  </a:lnTo>
                  <a:lnTo>
                    <a:pt x="90510" y="19340"/>
                  </a:lnTo>
                  <a:lnTo>
                    <a:pt x="102079" y="14224"/>
                  </a:lnTo>
                  <a:lnTo>
                    <a:pt x="127411" y="11658"/>
                  </a:lnTo>
                  <a:lnTo>
                    <a:pt x="138378" y="14952"/>
                  </a:lnTo>
                  <a:lnTo>
                    <a:pt x="156802" y="27970"/>
                  </a:lnTo>
                  <a:lnTo>
                    <a:pt x="169670" y="51693"/>
                  </a:lnTo>
                  <a:lnTo>
                    <a:pt x="180372" y="101053"/>
                  </a:lnTo>
                  <a:lnTo>
                    <a:pt x="180423" y="157012"/>
                  </a:lnTo>
                  <a:lnTo>
                    <a:pt x="169960" y="217145"/>
                  </a:lnTo>
                  <a:lnTo>
                    <a:pt x="167914" y="219793"/>
                  </a:lnTo>
                  <a:lnTo>
                    <a:pt x="165640" y="207138"/>
                  </a:lnTo>
                  <a:lnTo>
                    <a:pt x="175513" y="157893"/>
                  </a:lnTo>
                  <a:lnTo>
                    <a:pt x="188617" y="99426"/>
                  </a:lnTo>
                  <a:lnTo>
                    <a:pt x="204573" y="57484"/>
                  </a:lnTo>
                  <a:lnTo>
                    <a:pt x="229708" y="22830"/>
                  </a:lnTo>
                  <a:lnTo>
                    <a:pt x="259382" y="1514"/>
                  </a:lnTo>
                  <a:lnTo>
                    <a:pt x="269642" y="0"/>
                  </a:lnTo>
                  <a:lnTo>
                    <a:pt x="290401" y="4557"/>
                  </a:lnTo>
                  <a:lnTo>
                    <a:pt x="298511" y="10217"/>
                  </a:lnTo>
                  <a:lnTo>
                    <a:pt x="310641" y="25866"/>
                  </a:lnTo>
                  <a:lnTo>
                    <a:pt x="324046" y="71174"/>
                  </a:lnTo>
                  <a:lnTo>
                    <a:pt x="324249" y="129052"/>
                  </a:lnTo>
                  <a:lnTo>
                    <a:pt x="322489" y="185066"/>
                  </a:lnTo>
                  <a:lnTo>
                    <a:pt x="321748" y="2321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63295" y="5809142"/>
              <a:ext cx="189514" cy="287975"/>
            </a:xfrm>
            <a:custGeom>
              <a:avLst/>
              <a:gdLst/>
              <a:ahLst/>
              <a:cxnLst/>
              <a:rect l="0" t="0" r="0" b="0"/>
              <a:pathLst>
                <a:path w="189514" h="287975">
                  <a:moveTo>
                    <a:pt x="0" y="105966"/>
                  </a:moveTo>
                  <a:lnTo>
                    <a:pt x="17981" y="130012"/>
                  </a:lnTo>
                  <a:lnTo>
                    <a:pt x="34898" y="144339"/>
                  </a:lnTo>
                  <a:lnTo>
                    <a:pt x="57234" y="152266"/>
                  </a:lnTo>
                  <a:lnTo>
                    <a:pt x="82760" y="154620"/>
                  </a:lnTo>
                  <a:lnTo>
                    <a:pt x="109702" y="151766"/>
                  </a:lnTo>
                  <a:lnTo>
                    <a:pt x="131035" y="140360"/>
                  </a:lnTo>
                  <a:lnTo>
                    <a:pt x="163794" y="110030"/>
                  </a:lnTo>
                  <a:lnTo>
                    <a:pt x="180073" y="77405"/>
                  </a:lnTo>
                  <a:lnTo>
                    <a:pt x="186716" y="32513"/>
                  </a:lnTo>
                  <a:lnTo>
                    <a:pt x="184139" y="20732"/>
                  </a:lnTo>
                  <a:lnTo>
                    <a:pt x="178911" y="11709"/>
                  </a:lnTo>
                  <a:lnTo>
                    <a:pt x="171917" y="4523"/>
                  </a:lnTo>
                  <a:lnTo>
                    <a:pt x="163744" y="903"/>
                  </a:lnTo>
                  <a:lnTo>
                    <a:pt x="145305" y="0"/>
                  </a:lnTo>
                  <a:lnTo>
                    <a:pt x="128531" y="6617"/>
                  </a:lnTo>
                  <a:lnTo>
                    <a:pt x="98699" y="29929"/>
                  </a:lnTo>
                  <a:lnTo>
                    <a:pt x="65255" y="85628"/>
                  </a:lnTo>
                  <a:lnTo>
                    <a:pt x="39493" y="141636"/>
                  </a:lnTo>
                  <a:lnTo>
                    <a:pt x="30031" y="166273"/>
                  </a:lnTo>
                  <a:lnTo>
                    <a:pt x="28165" y="192040"/>
                  </a:lnTo>
                  <a:lnTo>
                    <a:pt x="36499" y="241121"/>
                  </a:lnTo>
                  <a:lnTo>
                    <a:pt x="48977" y="260011"/>
                  </a:lnTo>
                  <a:lnTo>
                    <a:pt x="66222" y="275036"/>
                  </a:lnTo>
                  <a:lnTo>
                    <a:pt x="85584" y="285613"/>
                  </a:lnTo>
                  <a:lnTo>
                    <a:pt x="105888" y="287974"/>
                  </a:lnTo>
                  <a:lnTo>
                    <a:pt x="147518" y="279958"/>
                  </a:lnTo>
                  <a:lnTo>
                    <a:pt x="189513" y="2533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959557" y="5841408"/>
              <a:ext cx="342643" cy="263213"/>
            </a:xfrm>
            <a:custGeom>
              <a:avLst/>
              <a:gdLst/>
              <a:ahLst/>
              <a:cxnLst/>
              <a:rect l="0" t="0" r="0" b="0"/>
              <a:pathLst>
                <a:path w="342643" h="263213">
                  <a:moveTo>
                    <a:pt x="9065" y="0"/>
                  </a:moveTo>
                  <a:lnTo>
                    <a:pt x="9065" y="48930"/>
                  </a:lnTo>
                  <a:lnTo>
                    <a:pt x="9065" y="99896"/>
                  </a:lnTo>
                  <a:lnTo>
                    <a:pt x="9065" y="153211"/>
                  </a:lnTo>
                  <a:lnTo>
                    <a:pt x="5945" y="201763"/>
                  </a:lnTo>
                  <a:lnTo>
                    <a:pt x="1829" y="225373"/>
                  </a:lnTo>
                  <a:lnTo>
                    <a:pt x="731" y="225119"/>
                  </a:lnTo>
                  <a:lnTo>
                    <a:pt x="0" y="220269"/>
                  </a:lnTo>
                  <a:lnTo>
                    <a:pt x="8401" y="184930"/>
                  </a:lnTo>
                  <a:lnTo>
                    <a:pt x="28258" y="130290"/>
                  </a:lnTo>
                  <a:lnTo>
                    <a:pt x="55829" y="68153"/>
                  </a:lnTo>
                  <a:lnTo>
                    <a:pt x="69233" y="49398"/>
                  </a:lnTo>
                  <a:lnTo>
                    <a:pt x="78423" y="44630"/>
                  </a:lnTo>
                  <a:lnTo>
                    <a:pt x="101112" y="42452"/>
                  </a:lnTo>
                  <a:lnTo>
                    <a:pt x="123674" y="51623"/>
                  </a:lnTo>
                  <a:lnTo>
                    <a:pt x="134604" y="58982"/>
                  </a:lnTo>
                  <a:lnTo>
                    <a:pt x="161165" y="97285"/>
                  </a:lnTo>
                  <a:lnTo>
                    <a:pt x="172675" y="145679"/>
                  </a:lnTo>
                  <a:lnTo>
                    <a:pt x="176564" y="196668"/>
                  </a:lnTo>
                  <a:lnTo>
                    <a:pt x="193078" y="141466"/>
                  </a:lnTo>
                  <a:lnTo>
                    <a:pt x="214952" y="92545"/>
                  </a:lnTo>
                  <a:lnTo>
                    <a:pt x="242424" y="58226"/>
                  </a:lnTo>
                  <a:lnTo>
                    <a:pt x="252375" y="49346"/>
                  </a:lnTo>
                  <a:lnTo>
                    <a:pt x="263688" y="44596"/>
                  </a:lnTo>
                  <a:lnTo>
                    <a:pt x="288737" y="42437"/>
                  </a:lnTo>
                  <a:lnTo>
                    <a:pt x="298458" y="47009"/>
                  </a:lnTo>
                  <a:lnTo>
                    <a:pt x="312379" y="64566"/>
                  </a:lnTo>
                  <a:lnTo>
                    <a:pt x="330848" y="120032"/>
                  </a:lnTo>
                  <a:lnTo>
                    <a:pt x="342642" y="173448"/>
                  </a:lnTo>
                  <a:lnTo>
                    <a:pt x="341869" y="216339"/>
                  </a:lnTo>
                  <a:lnTo>
                    <a:pt x="335448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1452933" y="5694009"/>
              <a:ext cx="205749" cy="370721"/>
            </a:xfrm>
            <a:custGeom>
              <a:avLst/>
              <a:gdLst/>
              <a:ahLst/>
              <a:cxnLst/>
              <a:rect l="0" t="0" r="0" b="0"/>
              <a:pathLst>
                <a:path w="205749" h="370721">
                  <a:moveTo>
                    <a:pt x="0" y="0"/>
                  </a:moveTo>
                  <a:lnTo>
                    <a:pt x="17958" y="61111"/>
                  </a:lnTo>
                  <a:lnTo>
                    <a:pt x="29560" y="121131"/>
                  </a:lnTo>
                  <a:lnTo>
                    <a:pt x="36574" y="178741"/>
                  </a:lnTo>
                  <a:lnTo>
                    <a:pt x="34954" y="237948"/>
                  </a:lnTo>
                  <a:lnTo>
                    <a:pt x="37233" y="283439"/>
                  </a:lnTo>
                  <a:lnTo>
                    <a:pt x="32701" y="331808"/>
                  </a:lnTo>
                  <a:lnTo>
                    <a:pt x="28819" y="337019"/>
                  </a:lnTo>
                  <a:lnTo>
                    <a:pt x="22722" y="336983"/>
                  </a:lnTo>
                  <a:lnTo>
                    <a:pt x="15148" y="333450"/>
                  </a:lnTo>
                  <a:lnTo>
                    <a:pt x="10099" y="326415"/>
                  </a:lnTo>
                  <a:lnTo>
                    <a:pt x="4488" y="306120"/>
                  </a:lnTo>
                  <a:lnTo>
                    <a:pt x="6919" y="273976"/>
                  </a:lnTo>
                  <a:lnTo>
                    <a:pt x="26226" y="236636"/>
                  </a:lnTo>
                  <a:lnTo>
                    <a:pt x="59763" y="207115"/>
                  </a:lnTo>
                  <a:lnTo>
                    <a:pt x="99336" y="189139"/>
                  </a:lnTo>
                  <a:lnTo>
                    <a:pt x="123698" y="186617"/>
                  </a:lnTo>
                  <a:lnTo>
                    <a:pt x="167933" y="194530"/>
                  </a:lnTo>
                  <a:lnTo>
                    <a:pt x="194297" y="209587"/>
                  </a:lnTo>
                  <a:lnTo>
                    <a:pt x="199722" y="219273"/>
                  </a:lnTo>
                  <a:lnTo>
                    <a:pt x="205748" y="245634"/>
                  </a:lnTo>
                  <a:lnTo>
                    <a:pt x="202188" y="270608"/>
                  </a:lnTo>
                  <a:lnTo>
                    <a:pt x="187029" y="301279"/>
                  </a:lnTo>
                  <a:lnTo>
                    <a:pt x="160946" y="332603"/>
                  </a:lnTo>
                  <a:lnTo>
                    <a:pt x="117623" y="360151"/>
                  </a:lnTo>
                  <a:lnTo>
                    <a:pt x="95560" y="369857"/>
                  </a:lnTo>
                  <a:lnTo>
                    <a:pt x="52231" y="370720"/>
                  </a:lnTo>
                  <a:lnTo>
                    <a:pt x="10528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1652974" y="5827754"/>
              <a:ext cx="242157" cy="236908"/>
            </a:xfrm>
            <a:custGeom>
              <a:avLst/>
              <a:gdLst/>
              <a:ahLst/>
              <a:cxnLst/>
              <a:rect l="0" t="0" r="0" b="0"/>
              <a:pathLst>
                <a:path w="242157" h="236908">
                  <a:moveTo>
                    <a:pt x="0" y="97882"/>
                  </a:moveTo>
                  <a:lnTo>
                    <a:pt x="55141" y="112536"/>
                  </a:lnTo>
                  <a:lnTo>
                    <a:pt x="110935" y="116504"/>
                  </a:lnTo>
                  <a:lnTo>
                    <a:pt x="145954" y="108989"/>
                  </a:lnTo>
                  <a:lnTo>
                    <a:pt x="178556" y="91294"/>
                  </a:lnTo>
                  <a:lnTo>
                    <a:pt x="208103" y="64344"/>
                  </a:lnTo>
                  <a:lnTo>
                    <a:pt x="220392" y="44372"/>
                  </a:lnTo>
                  <a:lnTo>
                    <a:pt x="221798" y="35302"/>
                  </a:lnTo>
                  <a:lnTo>
                    <a:pt x="220395" y="26917"/>
                  </a:lnTo>
                  <a:lnTo>
                    <a:pt x="217120" y="18986"/>
                  </a:lnTo>
                  <a:lnTo>
                    <a:pt x="204123" y="7055"/>
                  </a:lnTo>
                  <a:lnTo>
                    <a:pt x="195743" y="2235"/>
                  </a:lnTo>
                  <a:lnTo>
                    <a:pt x="173955" y="0"/>
                  </a:lnTo>
                  <a:lnTo>
                    <a:pt x="149843" y="4076"/>
                  </a:lnTo>
                  <a:lnTo>
                    <a:pt x="127428" y="13686"/>
                  </a:lnTo>
                  <a:lnTo>
                    <a:pt x="108887" y="31996"/>
                  </a:lnTo>
                  <a:lnTo>
                    <a:pt x="94018" y="56901"/>
                  </a:lnTo>
                  <a:lnTo>
                    <a:pt x="74940" y="117429"/>
                  </a:lnTo>
                  <a:lnTo>
                    <a:pt x="71017" y="131971"/>
                  </a:lnTo>
                  <a:lnTo>
                    <a:pt x="72897" y="160606"/>
                  </a:lnTo>
                  <a:lnTo>
                    <a:pt x="93168" y="211527"/>
                  </a:lnTo>
                  <a:lnTo>
                    <a:pt x="109259" y="227550"/>
                  </a:lnTo>
                  <a:lnTo>
                    <a:pt x="118462" y="233460"/>
                  </a:lnTo>
                  <a:lnTo>
                    <a:pt x="141167" y="236907"/>
                  </a:lnTo>
                  <a:lnTo>
                    <a:pt x="153773" y="236189"/>
                  </a:lnTo>
                  <a:lnTo>
                    <a:pt x="193871" y="218410"/>
                  </a:lnTo>
                  <a:lnTo>
                    <a:pt x="242156" y="182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989886" y="5788766"/>
              <a:ext cx="168457" cy="207692"/>
            </a:xfrm>
            <a:custGeom>
              <a:avLst/>
              <a:gdLst/>
              <a:ahLst/>
              <a:cxnLst/>
              <a:rect l="0" t="0" r="0" b="0"/>
              <a:pathLst>
                <a:path w="168457" h="207692">
                  <a:moveTo>
                    <a:pt x="0" y="52642"/>
                  </a:moveTo>
                  <a:lnTo>
                    <a:pt x="20243" y="111259"/>
                  </a:lnTo>
                  <a:lnTo>
                    <a:pt x="29345" y="166603"/>
                  </a:lnTo>
                  <a:lnTo>
                    <a:pt x="29752" y="206251"/>
                  </a:lnTo>
                  <a:lnTo>
                    <a:pt x="28024" y="207691"/>
                  </a:lnTo>
                  <a:lnTo>
                    <a:pt x="25701" y="205141"/>
                  </a:lnTo>
                  <a:lnTo>
                    <a:pt x="22433" y="179195"/>
                  </a:lnTo>
                  <a:lnTo>
                    <a:pt x="32643" y="141872"/>
                  </a:lnTo>
                  <a:lnTo>
                    <a:pt x="58224" y="87339"/>
                  </a:lnTo>
                  <a:lnTo>
                    <a:pt x="95859" y="37745"/>
                  </a:lnTo>
                  <a:lnTo>
                    <a:pt x="117473" y="21455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2200456" y="5762119"/>
              <a:ext cx="137358" cy="268803"/>
            </a:xfrm>
            <a:custGeom>
              <a:avLst/>
              <a:gdLst/>
              <a:ahLst/>
              <a:cxnLst/>
              <a:rect l="0" t="0" r="0" b="0"/>
              <a:pathLst>
                <a:path w="137358" h="268803">
                  <a:moveTo>
                    <a:pt x="115813" y="5589"/>
                  </a:moveTo>
                  <a:lnTo>
                    <a:pt x="99046" y="0"/>
                  </a:lnTo>
                  <a:lnTo>
                    <a:pt x="81455" y="376"/>
                  </a:lnTo>
                  <a:lnTo>
                    <a:pt x="61938" y="5612"/>
                  </a:lnTo>
                  <a:lnTo>
                    <a:pt x="23933" y="28038"/>
                  </a:lnTo>
                  <a:lnTo>
                    <a:pt x="15955" y="34593"/>
                  </a:lnTo>
                  <a:lnTo>
                    <a:pt x="7091" y="54355"/>
                  </a:lnTo>
                  <a:lnTo>
                    <a:pt x="4727" y="66176"/>
                  </a:lnTo>
                  <a:lnTo>
                    <a:pt x="6661" y="76396"/>
                  </a:lnTo>
                  <a:lnTo>
                    <a:pt x="18168" y="93991"/>
                  </a:lnTo>
                  <a:lnTo>
                    <a:pt x="55321" y="124350"/>
                  </a:lnTo>
                  <a:lnTo>
                    <a:pt x="114549" y="159933"/>
                  </a:lnTo>
                  <a:lnTo>
                    <a:pt x="130069" y="177132"/>
                  </a:lnTo>
                  <a:lnTo>
                    <a:pt x="135846" y="186631"/>
                  </a:lnTo>
                  <a:lnTo>
                    <a:pt x="137357" y="195305"/>
                  </a:lnTo>
                  <a:lnTo>
                    <a:pt x="136025" y="203426"/>
                  </a:lnTo>
                  <a:lnTo>
                    <a:pt x="132798" y="211180"/>
                  </a:lnTo>
                  <a:lnTo>
                    <a:pt x="111487" y="233272"/>
                  </a:lnTo>
                  <a:lnTo>
                    <a:pt x="54268" y="257292"/>
                  </a:lnTo>
                  <a:lnTo>
                    <a:pt x="0" y="2688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-52620" y="5925636"/>
              <a:ext cx="52621" cy="800167"/>
            </a:xfrm>
            <a:custGeom>
              <a:avLst/>
              <a:gdLst/>
              <a:ahLst/>
              <a:cxnLst/>
              <a:rect l="0" t="0" r="0" b="0"/>
              <a:pathLst>
                <a:path w="52621" h="800167">
                  <a:moveTo>
                    <a:pt x="52620" y="0"/>
                  </a:moveTo>
                  <a:lnTo>
                    <a:pt x="35832" y="55045"/>
                  </a:lnTo>
                  <a:lnTo>
                    <a:pt x="26536" y="114512"/>
                  </a:lnTo>
                  <a:lnTo>
                    <a:pt x="22121" y="166076"/>
                  </a:lnTo>
                  <a:lnTo>
                    <a:pt x="18130" y="221322"/>
                  </a:lnTo>
                  <a:lnTo>
                    <a:pt x="6423" y="277294"/>
                  </a:lnTo>
                  <a:lnTo>
                    <a:pt x="1887" y="324967"/>
                  </a:lnTo>
                  <a:lnTo>
                    <a:pt x="543" y="376136"/>
                  </a:lnTo>
                  <a:lnTo>
                    <a:pt x="89" y="437424"/>
                  </a:lnTo>
                  <a:lnTo>
                    <a:pt x="0" y="494590"/>
                  </a:lnTo>
                  <a:lnTo>
                    <a:pt x="8386" y="557761"/>
                  </a:lnTo>
                  <a:lnTo>
                    <a:pt x="18189" y="611297"/>
                  </a:lnTo>
                  <a:lnTo>
                    <a:pt x="20473" y="666932"/>
                  </a:lnTo>
                  <a:lnTo>
                    <a:pt x="20923" y="722982"/>
                  </a:lnTo>
                  <a:lnTo>
                    <a:pt x="21013" y="772875"/>
                  </a:lnTo>
                  <a:lnTo>
                    <a:pt x="21035" y="8001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94756" y="5398765"/>
            <a:ext cx="9823090" cy="1406659"/>
            <a:chOff x="94756" y="5398765"/>
            <a:chExt cx="9823090" cy="1406659"/>
          </a:xfrm>
        </p:grpSpPr>
        <p:sp>
          <p:nvSpPr>
            <p:cNvPr id="176" name="Freeform 175"/>
            <p:cNvSpPr/>
            <p:nvPr/>
          </p:nvSpPr>
          <p:spPr>
            <a:xfrm>
              <a:off x="2759176" y="5763102"/>
              <a:ext cx="30877" cy="452727"/>
            </a:xfrm>
            <a:custGeom>
              <a:avLst/>
              <a:gdLst/>
              <a:ahLst/>
              <a:cxnLst/>
              <a:rect l="0" t="0" r="0" b="0"/>
              <a:pathLst>
                <a:path w="30877" h="452727">
                  <a:moveTo>
                    <a:pt x="30876" y="0"/>
                  </a:moveTo>
                  <a:lnTo>
                    <a:pt x="25287" y="58617"/>
                  </a:lnTo>
                  <a:lnTo>
                    <a:pt x="21323" y="112791"/>
                  </a:lnTo>
                  <a:lnTo>
                    <a:pt x="17421" y="171672"/>
                  </a:lnTo>
                  <a:lnTo>
                    <a:pt x="11321" y="233692"/>
                  </a:lnTo>
                  <a:lnTo>
                    <a:pt x="2880" y="291003"/>
                  </a:lnTo>
                  <a:lnTo>
                    <a:pt x="0" y="353624"/>
                  </a:lnTo>
                  <a:lnTo>
                    <a:pt x="5020" y="416122"/>
                  </a:lnTo>
                  <a:lnTo>
                    <a:pt x="9819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758467" y="5678874"/>
              <a:ext cx="273741" cy="431670"/>
            </a:xfrm>
            <a:custGeom>
              <a:avLst/>
              <a:gdLst/>
              <a:ahLst/>
              <a:cxnLst/>
              <a:rect l="0" t="0" r="0" b="0"/>
              <a:pathLst>
                <a:path w="273741" h="431670">
                  <a:moveTo>
                    <a:pt x="0" y="0"/>
                  </a:moveTo>
                  <a:lnTo>
                    <a:pt x="16810" y="19151"/>
                  </a:lnTo>
                  <a:lnTo>
                    <a:pt x="43908" y="73218"/>
                  </a:lnTo>
                  <a:lnTo>
                    <a:pt x="74397" y="129399"/>
                  </a:lnTo>
                  <a:lnTo>
                    <a:pt x="107502" y="183098"/>
                  </a:lnTo>
                  <a:lnTo>
                    <a:pt x="139431" y="238765"/>
                  </a:lnTo>
                  <a:lnTo>
                    <a:pt x="168268" y="291703"/>
                  </a:lnTo>
                  <a:lnTo>
                    <a:pt x="203526" y="347033"/>
                  </a:lnTo>
                  <a:lnTo>
                    <a:pt x="245662" y="408236"/>
                  </a:lnTo>
                  <a:lnTo>
                    <a:pt x="273740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3000622" y="5689403"/>
              <a:ext cx="63172" cy="473783"/>
            </a:xfrm>
            <a:custGeom>
              <a:avLst/>
              <a:gdLst/>
              <a:ahLst/>
              <a:cxnLst/>
              <a:rect l="0" t="0" r="0" b="0"/>
              <a:pathLst>
                <a:path w="63172" h="473783">
                  <a:moveTo>
                    <a:pt x="63171" y="0"/>
                  </a:moveTo>
                  <a:lnTo>
                    <a:pt x="63171" y="52050"/>
                  </a:lnTo>
                  <a:lnTo>
                    <a:pt x="60051" y="101990"/>
                  </a:lnTo>
                  <a:lnTo>
                    <a:pt x="48517" y="160786"/>
                  </a:lnTo>
                  <a:lnTo>
                    <a:pt x="36143" y="218630"/>
                  </a:lnTo>
                  <a:lnTo>
                    <a:pt x="29366" y="282048"/>
                  </a:lnTo>
                  <a:lnTo>
                    <a:pt x="17109" y="339982"/>
                  </a:lnTo>
                  <a:lnTo>
                    <a:pt x="6889" y="387994"/>
                  </a:lnTo>
                  <a:lnTo>
                    <a:pt x="1361" y="444705"/>
                  </a:lnTo>
                  <a:lnTo>
                    <a:pt x="0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3284891" y="6100014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697938" y="5878025"/>
              <a:ext cx="366063" cy="207044"/>
            </a:xfrm>
            <a:custGeom>
              <a:avLst/>
              <a:gdLst/>
              <a:ahLst/>
              <a:cxnLst/>
              <a:rect l="0" t="0" r="0" b="0"/>
              <a:pathLst>
                <a:path w="366063" h="207044">
                  <a:moveTo>
                    <a:pt x="29150" y="21948"/>
                  </a:moveTo>
                  <a:lnTo>
                    <a:pt x="20817" y="59425"/>
                  </a:lnTo>
                  <a:lnTo>
                    <a:pt x="19055" y="110849"/>
                  </a:lnTo>
                  <a:lnTo>
                    <a:pt x="18707" y="173303"/>
                  </a:lnTo>
                  <a:lnTo>
                    <a:pt x="18660" y="203080"/>
                  </a:lnTo>
                  <a:lnTo>
                    <a:pt x="17477" y="207043"/>
                  </a:lnTo>
                  <a:lnTo>
                    <a:pt x="15519" y="203836"/>
                  </a:lnTo>
                  <a:lnTo>
                    <a:pt x="1835" y="153135"/>
                  </a:lnTo>
                  <a:lnTo>
                    <a:pt x="0" y="95653"/>
                  </a:lnTo>
                  <a:lnTo>
                    <a:pt x="7515" y="44046"/>
                  </a:lnTo>
                  <a:lnTo>
                    <a:pt x="17975" y="21630"/>
                  </a:lnTo>
                  <a:lnTo>
                    <a:pt x="25210" y="15887"/>
                  </a:lnTo>
                  <a:lnTo>
                    <a:pt x="33542" y="13227"/>
                  </a:lnTo>
                  <a:lnTo>
                    <a:pt x="42607" y="12625"/>
                  </a:lnTo>
                  <a:lnTo>
                    <a:pt x="65157" y="21314"/>
                  </a:lnTo>
                  <a:lnTo>
                    <a:pt x="106582" y="49898"/>
                  </a:lnTo>
                  <a:lnTo>
                    <a:pt x="142629" y="106781"/>
                  </a:lnTo>
                  <a:lnTo>
                    <a:pt x="157270" y="149119"/>
                  </a:lnTo>
                  <a:lnTo>
                    <a:pt x="158227" y="191998"/>
                  </a:lnTo>
                  <a:lnTo>
                    <a:pt x="159654" y="191467"/>
                  </a:lnTo>
                  <a:lnTo>
                    <a:pt x="161777" y="187602"/>
                  </a:lnTo>
                  <a:lnTo>
                    <a:pt x="168581" y="129868"/>
                  </a:lnTo>
                  <a:lnTo>
                    <a:pt x="180428" y="96428"/>
                  </a:lnTo>
                  <a:lnTo>
                    <a:pt x="206089" y="44277"/>
                  </a:lnTo>
                  <a:lnTo>
                    <a:pt x="232875" y="19855"/>
                  </a:lnTo>
                  <a:lnTo>
                    <a:pt x="256955" y="5030"/>
                  </a:lnTo>
                  <a:lnTo>
                    <a:pt x="283255" y="0"/>
                  </a:lnTo>
                  <a:lnTo>
                    <a:pt x="296819" y="297"/>
                  </a:lnTo>
                  <a:lnTo>
                    <a:pt x="308202" y="5174"/>
                  </a:lnTo>
                  <a:lnTo>
                    <a:pt x="327088" y="23071"/>
                  </a:lnTo>
                  <a:lnTo>
                    <a:pt x="345286" y="53866"/>
                  </a:lnTo>
                  <a:lnTo>
                    <a:pt x="358087" y="101985"/>
                  </a:lnTo>
                  <a:lnTo>
                    <a:pt x="364487" y="161976"/>
                  </a:lnTo>
                  <a:lnTo>
                    <a:pt x="366062" y="2009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4102180" y="5843451"/>
              <a:ext cx="222162" cy="249901"/>
            </a:xfrm>
            <a:custGeom>
              <a:avLst/>
              <a:gdLst/>
              <a:ahLst/>
              <a:cxnLst/>
              <a:rect l="0" t="0" r="0" b="0"/>
              <a:pathLst>
                <a:path w="222162" h="249901">
                  <a:moveTo>
                    <a:pt x="77633" y="130221"/>
                  </a:moveTo>
                  <a:lnTo>
                    <a:pt x="95615" y="145862"/>
                  </a:lnTo>
                  <a:lnTo>
                    <a:pt x="112531" y="153940"/>
                  </a:lnTo>
                  <a:lnTo>
                    <a:pt x="131748" y="155191"/>
                  </a:lnTo>
                  <a:lnTo>
                    <a:pt x="151987" y="150678"/>
                  </a:lnTo>
                  <a:lnTo>
                    <a:pt x="172681" y="140873"/>
                  </a:lnTo>
                  <a:lnTo>
                    <a:pt x="198473" y="116610"/>
                  </a:lnTo>
                  <a:lnTo>
                    <a:pt x="215343" y="87194"/>
                  </a:lnTo>
                  <a:lnTo>
                    <a:pt x="222161" y="50662"/>
                  </a:lnTo>
                  <a:lnTo>
                    <a:pt x="217518" y="27012"/>
                  </a:lnTo>
                  <a:lnTo>
                    <a:pt x="213004" y="15791"/>
                  </a:lnTo>
                  <a:lnTo>
                    <a:pt x="204145" y="8311"/>
                  </a:lnTo>
                  <a:lnTo>
                    <a:pt x="178704" y="0"/>
                  </a:lnTo>
                  <a:lnTo>
                    <a:pt x="144781" y="8784"/>
                  </a:lnTo>
                  <a:lnTo>
                    <a:pt x="88168" y="41373"/>
                  </a:lnTo>
                  <a:lnTo>
                    <a:pt x="30581" y="102630"/>
                  </a:lnTo>
                  <a:lnTo>
                    <a:pt x="9241" y="141539"/>
                  </a:lnTo>
                  <a:lnTo>
                    <a:pt x="1223" y="162157"/>
                  </a:lnTo>
                  <a:lnTo>
                    <a:pt x="0" y="186139"/>
                  </a:lnTo>
                  <a:lnTo>
                    <a:pt x="1311" y="199086"/>
                  </a:lnTo>
                  <a:lnTo>
                    <a:pt x="12127" y="222829"/>
                  </a:lnTo>
                  <a:lnTo>
                    <a:pt x="19925" y="234074"/>
                  </a:lnTo>
                  <a:lnTo>
                    <a:pt x="30972" y="241570"/>
                  </a:lnTo>
                  <a:lnTo>
                    <a:pt x="58845" y="249900"/>
                  </a:lnTo>
                  <a:lnTo>
                    <a:pt x="90730" y="244243"/>
                  </a:lnTo>
                  <a:lnTo>
                    <a:pt x="147681" y="223194"/>
                  </a:lnTo>
                  <a:lnTo>
                    <a:pt x="182919" y="2039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464083" y="5820652"/>
              <a:ext cx="178985" cy="217415"/>
            </a:xfrm>
            <a:custGeom>
              <a:avLst/>
              <a:gdLst/>
              <a:ahLst/>
              <a:cxnLst/>
              <a:rect l="0" t="0" r="0" b="0"/>
              <a:pathLst>
                <a:path w="178985" h="217415">
                  <a:moveTo>
                    <a:pt x="0" y="5621"/>
                  </a:moveTo>
                  <a:lnTo>
                    <a:pt x="3120" y="57672"/>
                  </a:lnTo>
                  <a:lnTo>
                    <a:pt x="8334" y="113850"/>
                  </a:lnTo>
                  <a:lnTo>
                    <a:pt x="12998" y="165591"/>
                  </a:lnTo>
                  <a:lnTo>
                    <a:pt x="25055" y="214515"/>
                  </a:lnTo>
                  <a:lnTo>
                    <a:pt x="24892" y="217414"/>
                  </a:lnTo>
                  <a:lnTo>
                    <a:pt x="18472" y="208156"/>
                  </a:lnTo>
                  <a:lnTo>
                    <a:pt x="4862" y="154509"/>
                  </a:lnTo>
                  <a:lnTo>
                    <a:pt x="3780" y="101209"/>
                  </a:lnTo>
                  <a:lnTo>
                    <a:pt x="11819" y="73841"/>
                  </a:lnTo>
                  <a:lnTo>
                    <a:pt x="35087" y="38703"/>
                  </a:lnTo>
                  <a:lnTo>
                    <a:pt x="75387" y="11654"/>
                  </a:lnTo>
                  <a:lnTo>
                    <a:pt x="124372" y="0"/>
                  </a:lnTo>
                  <a:lnTo>
                    <a:pt x="178984" y="56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4699053" y="5797019"/>
              <a:ext cx="186171" cy="228952"/>
            </a:xfrm>
            <a:custGeom>
              <a:avLst/>
              <a:gdLst/>
              <a:ahLst/>
              <a:cxnLst/>
              <a:rect l="0" t="0" r="0" b="0"/>
              <a:pathLst>
                <a:path w="186171" h="228952">
                  <a:moveTo>
                    <a:pt x="165113" y="29254"/>
                  </a:moveTo>
                  <a:lnTo>
                    <a:pt x="147132" y="13613"/>
                  </a:lnTo>
                  <a:lnTo>
                    <a:pt x="130215" y="5535"/>
                  </a:lnTo>
                  <a:lnTo>
                    <a:pt x="95371" y="0"/>
                  </a:lnTo>
                  <a:lnTo>
                    <a:pt x="72115" y="8063"/>
                  </a:lnTo>
                  <a:lnTo>
                    <a:pt x="28590" y="41836"/>
                  </a:lnTo>
                  <a:lnTo>
                    <a:pt x="7938" y="71976"/>
                  </a:lnTo>
                  <a:lnTo>
                    <a:pt x="0" y="114312"/>
                  </a:lnTo>
                  <a:lnTo>
                    <a:pt x="3237" y="152722"/>
                  </a:lnTo>
                  <a:lnTo>
                    <a:pt x="22783" y="191920"/>
                  </a:lnTo>
                  <a:lnTo>
                    <a:pt x="50802" y="221991"/>
                  </a:lnTo>
                  <a:lnTo>
                    <a:pt x="61999" y="226765"/>
                  </a:lnTo>
                  <a:lnTo>
                    <a:pt x="86919" y="228951"/>
                  </a:lnTo>
                  <a:lnTo>
                    <a:pt x="132845" y="212426"/>
                  </a:lnTo>
                  <a:lnTo>
                    <a:pt x="186170" y="1766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979979" y="5647289"/>
              <a:ext cx="221100" cy="400084"/>
            </a:xfrm>
            <a:custGeom>
              <a:avLst/>
              <a:gdLst/>
              <a:ahLst/>
              <a:cxnLst/>
              <a:rect l="0" t="0" r="0" b="0"/>
              <a:pathLst>
                <a:path w="221100" h="400084">
                  <a:moveTo>
                    <a:pt x="0" y="0"/>
                  </a:moveTo>
                  <a:lnTo>
                    <a:pt x="8334" y="62478"/>
                  </a:lnTo>
                  <a:lnTo>
                    <a:pt x="10095" y="119186"/>
                  </a:lnTo>
                  <a:lnTo>
                    <a:pt x="10443" y="176618"/>
                  </a:lnTo>
                  <a:lnTo>
                    <a:pt x="13631" y="239955"/>
                  </a:lnTo>
                  <a:lnTo>
                    <a:pt x="18857" y="289856"/>
                  </a:lnTo>
                  <a:lnTo>
                    <a:pt x="23525" y="342856"/>
                  </a:lnTo>
                  <a:lnTo>
                    <a:pt x="26834" y="364120"/>
                  </a:lnTo>
                  <a:lnTo>
                    <a:pt x="26078" y="363239"/>
                  </a:lnTo>
                  <a:lnTo>
                    <a:pt x="23289" y="346273"/>
                  </a:lnTo>
                  <a:lnTo>
                    <a:pt x="22888" y="290683"/>
                  </a:lnTo>
                  <a:lnTo>
                    <a:pt x="26941" y="245786"/>
                  </a:lnTo>
                  <a:lnTo>
                    <a:pt x="46977" y="191238"/>
                  </a:lnTo>
                  <a:lnTo>
                    <a:pt x="68452" y="166493"/>
                  </a:lnTo>
                  <a:lnTo>
                    <a:pt x="80730" y="156619"/>
                  </a:lnTo>
                  <a:lnTo>
                    <a:pt x="106850" y="148767"/>
                  </a:lnTo>
                  <a:lnTo>
                    <a:pt x="131717" y="150347"/>
                  </a:lnTo>
                  <a:lnTo>
                    <a:pt x="150568" y="158848"/>
                  </a:lnTo>
                  <a:lnTo>
                    <a:pt x="166745" y="179783"/>
                  </a:lnTo>
                  <a:lnTo>
                    <a:pt x="194921" y="240874"/>
                  </a:lnTo>
                  <a:lnTo>
                    <a:pt x="205413" y="276870"/>
                  </a:lnTo>
                  <a:lnTo>
                    <a:pt x="210212" y="328090"/>
                  </a:lnTo>
                  <a:lnTo>
                    <a:pt x="218602" y="379146"/>
                  </a:lnTo>
                  <a:lnTo>
                    <a:pt x="221099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271969" y="5750971"/>
              <a:ext cx="244965" cy="251690"/>
            </a:xfrm>
            <a:custGeom>
              <a:avLst/>
              <a:gdLst/>
              <a:ahLst/>
              <a:cxnLst/>
              <a:rect l="0" t="0" r="0" b="0"/>
              <a:pathLst>
                <a:path w="244965" h="251690">
                  <a:moveTo>
                    <a:pt x="150207" y="12131"/>
                  </a:moveTo>
                  <a:lnTo>
                    <a:pt x="139029" y="953"/>
                  </a:lnTo>
                  <a:lnTo>
                    <a:pt x="132227" y="0"/>
                  </a:lnTo>
                  <a:lnTo>
                    <a:pt x="115310" y="5180"/>
                  </a:lnTo>
                  <a:lnTo>
                    <a:pt x="60330" y="50788"/>
                  </a:lnTo>
                  <a:lnTo>
                    <a:pt x="28338" y="87227"/>
                  </a:lnTo>
                  <a:lnTo>
                    <a:pt x="0" y="149124"/>
                  </a:lnTo>
                  <a:lnTo>
                    <a:pt x="156" y="197391"/>
                  </a:lnTo>
                  <a:lnTo>
                    <a:pt x="13201" y="239378"/>
                  </a:lnTo>
                  <a:lnTo>
                    <a:pt x="21435" y="246687"/>
                  </a:lnTo>
                  <a:lnTo>
                    <a:pt x="31604" y="250390"/>
                  </a:lnTo>
                  <a:lnTo>
                    <a:pt x="43062" y="251689"/>
                  </a:lnTo>
                  <a:lnTo>
                    <a:pt x="65153" y="243774"/>
                  </a:lnTo>
                  <a:lnTo>
                    <a:pt x="85499" y="228557"/>
                  </a:lnTo>
                  <a:lnTo>
                    <a:pt x="102341" y="210096"/>
                  </a:lnTo>
                  <a:lnTo>
                    <a:pt x="123811" y="147941"/>
                  </a:lnTo>
                  <a:lnTo>
                    <a:pt x="142947" y="87077"/>
                  </a:lnTo>
                  <a:lnTo>
                    <a:pt x="148056" y="43436"/>
                  </a:lnTo>
                  <a:lnTo>
                    <a:pt x="147604" y="37681"/>
                  </a:lnTo>
                  <a:lnTo>
                    <a:pt x="146132" y="38523"/>
                  </a:lnTo>
                  <a:lnTo>
                    <a:pt x="143981" y="43764"/>
                  </a:lnTo>
                  <a:lnTo>
                    <a:pt x="146543" y="90264"/>
                  </a:lnTo>
                  <a:lnTo>
                    <a:pt x="154711" y="150315"/>
                  </a:lnTo>
                  <a:lnTo>
                    <a:pt x="164540" y="195794"/>
                  </a:lnTo>
                  <a:lnTo>
                    <a:pt x="177634" y="216982"/>
                  </a:lnTo>
                  <a:lnTo>
                    <a:pt x="186039" y="225907"/>
                  </a:lnTo>
                  <a:lnTo>
                    <a:pt x="207857" y="235824"/>
                  </a:lnTo>
                  <a:lnTo>
                    <a:pt x="244964" y="2437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559047" y="5737985"/>
              <a:ext cx="216110" cy="266288"/>
            </a:xfrm>
            <a:custGeom>
              <a:avLst/>
              <a:gdLst/>
              <a:ahLst/>
              <a:cxnLst/>
              <a:rect l="0" t="0" r="0" b="0"/>
              <a:pathLst>
                <a:path w="216110" h="266288">
                  <a:moveTo>
                    <a:pt x="0" y="25117"/>
                  </a:moveTo>
                  <a:lnTo>
                    <a:pt x="0" y="83734"/>
                  </a:lnTo>
                  <a:lnTo>
                    <a:pt x="0" y="137908"/>
                  </a:lnTo>
                  <a:lnTo>
                    <a:pt x="0" y="199908"/>
                  </a:lnTo>
                  <a:lnTo>
                    <a:pt x="5589" y="262285"/>
                  </a:lnTo>
                  <a:lnTo>
                    <a:pt x="8405" y="266287"/>
                  </a:lnTo>
                  <a:lnTo>
                    <a:pt x="11453" y="264276"/>
                  </a:lnTo>
                  <a:lnTo>
                    <a:pt x="14654" y="258256"/>
                  </a:lnTo>
                  <a:lnTo>
                    <a:pt x="20214" y="198870"/>
                  </a:lnTo>
                  <a:lnTo>
                    <a:pt x="20807" y="149909"/>
                  </a:lnTo>
                  <a:lnTo>
                    <a:pt x="26597" y="86553"/>
                  </a:lnTo>
                  <a:lnTo>
                    <a:pt x="41286" y="48780"/>
                  </a:lnTo>
                  <a:lnTo>
                    <a:pt x="66045" y="15361"/>
                  </a:lnTo>
                  <a:lnTo>
                    <a:pt x="88625" y="3234"/>
                  </a:lnTo>
                  <a:lnTo>
                    <a:pt x="101197" y="0"/>
                  </a:lnTo>
                  <a:lnTo>
                    <a:pt x="127645" y="5765"/>
                  </a:lnTo>
                  <a:lnTo>
                    <a:pt x="151487" y="20026"/>
                  </a:lnTo>
                  <a:lnTo>
                    <a:pt x="172657" y="48955"/>
                  </a:lnTo>
                  <a:lnTo>
                    <a:pt x="201562" y="108094"/>
                  </a:lnTo>
                  <a:lnTo>
                    <a:pt x="212503" y="170156"/>
                  </a:lnTo>
                  <a:lnTo>
                    <a:pt x="216109" y="192524"/>
                  </a:lnTo>
                  <a:lnTo>
                    <a:pt x="211530" y="251667"/>
                  </a:lnTo>
                  <a:lnTo>
                    <a:pt x="210997" y="259947"/>
                  </a:lnTo>
                  <a:lnTo>
                    <a:pt x="210570" y="2567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885430" y="5594646"/>
              <a:ext cx="21058" cy="400084"/>
            </a:xfrm>
            <a:custGeom>
              <a:avLst/>
              <a:gdLst/>
              <a:ahLst/>
              <a:cxnLst/>
              <a:rect l="0" t="0" r="0" b="0"/>
              <a:pathLst>
                <a:path w="21058" h="400084">
                  <a:moveTo>
                    <a:pt x="0" y="0"/>
                  </a:moveTo>
                  <a:lnTo>
                    <a:pt x="3119" y="55170"/>
                  </a:lnTo>
                  <a:lnTo>
                    <a:pt x="8333" y="110323"/>
                  </a:lnTo>
                  <a:lnTo>
                    <a:pt x="10095" y="170881"/>
                  </a:lnTo>
                  <a:lnTo>
                    <a:pt x="10443" y="227904"/>
                  </a:lnTo>
                  <a:lnTo>
                    <a:pt x="13631" y="290466"/>
                  </a:lnTo>
                  <a:lnTo>
                    <a:pt x="18857" y="343037"/>
                  </a:lnTo>
                  <a:lnTo>
                    <a:pt x="21057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822259" y="5757856"/>
              <a:ext cx="398287" cy="334898"/>
            </a:xfrm>
            <a:custGeom>
              <a:avLst/>
              <a:gdLst/>
              <a:ahLst/>
              <a:cxnLst/>
              <a:rect l="0" t="0" r="0" b="0"/>
              <a:pathLst>
                <a:path w="398287" h="334898">
                  <a:moveTo>
                    <a:pt x="0" y="15775"/>
                  </a:moveTo>
                  <a:lnTo>
                    <a:pt x="55170" y="12655"/>
                  </a:lnTo>
                  <a:lnTo>
                    <a:pt x="97050" y="9709"/>
                  </a:lnTo>
                  <a:lnTo>
                    <a:pt x="142959" y="12299"/>
                  </a:lnTo>
                  <a:lnTo>
                    <a:pt x="198076" y="9156"/>
                  </a:lnTo>
                  <a:lnTo>
                    <a:pt x="255221" y="6405"/>
                  </a:lnTo>
                  <a:lnTo>
                    <a:pt x="311018" y="0"/>
                  </a:lnTo>
                  <a:lnTo>
                    <a:pt x="319649" y="1749"/>
                  </a:lnTo>
                  <a:lnTo>
                    <a:pt x="321894" y="6424"/>
                  </a:lnTo>
                  <a:lnTo>
                    <a:pt x="319881" y="13051"/>
                  </a:lnTo>
                  <a:lnTo>
                    <a:pt x="308286" y="26652"/>
                  </a:lnTo>
                  <a:lnTo>
                    <a:pt x="247745" y="68680"/>
                  </a:lnTo>
                  <a:lnTo>
                    <a:pt x="223582" y="84521"/>
                  </a:lnTo>
                  <a:lnTo>
                    <a:pt x="218075" y="93192"/>
                  </a:lnTo>
                  <a:lnTo>
                    <a:pt x="216743" y="102481"/>
                  </a:lnTo>
                  <a:lnTo>
                    <a:pt x="218195" y="112183"/>
                  </a:lnTo>
                  <a:lnTo>
                    <a:pt x="222672" y="119821"/>
                  </a:lnTo>
                  <a:lnTo>
                    <a:pt x="237006" y="131428"/>
                  </a:lnTo>
                  <a:lnTo>
                    <a:pt x="289275" y="155646"/>
                  </a:lnTo>
                  <a:lnTo>
                    <a:pt x="352302" y="182272"/>
                  </a:lnTo>
                  <a:lnTo>
                    <a:pt x="387876" y="202238"/>
                  </a:lnTo>
                  <a:lnTo>
                    <a:pt x="394284" y="211443"/>
                  </a:lnTo>
                  <a:lnTo>
                    <a:pt x="398286" y="234150"/>
                  </a:lnTo>
                  <a:lnTo>
                    <a:pt x="389925" y="256720"/>
                  </a:lnTo>
                  <a:lnTo>
                    <a:pt x="365488" y="286037"/>
                  </a:lnTo>
                  <a:lnTo>
                    <a:pt x="336021" y="306423"/>
                  </a:lnTo>
                  <a:lnTo>
                    <a:pt x="273663" y="331265"/>
                  </a:lnTo>
                  <a:lnTo>
                    <a:pt x="263161" y="334897"/>
                  </a:lnTo>
                  <a:lnTo>
                    <a:pt x="200042" y="3316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703606" y="5502654"/>
              <a:ext cx="278173" cy="478659"/>
            </a:xfrm>
            <a:custGeom>
              <a:avLst/>
              <a:gdLst/>
              <a:ahLst/>
              <a:cxnLst/>
              <a:rect l="0" t="0" r="0" b="0"/>
              <a:pathLst>
                <a:path w="278173" h="478659">
                  <a:moveTo>
                    <a:pt x="255731" y="39350"/>
                  </a:moveTo>
                  <a:lnTo>
                    <a:pt x="230515" y="16473"/>
                  </a:lnTo>
                  <a:lnTo>
                    <a:pt x="211769" y="6566"/>
                  </a:lnTo>
                  <a:lnTo>
                    <a:pt x="170305" y="0"/>
                  </a:lnTo>
                  <a:lnTo>
                    <a:pt x="120975" y="9233"/>
                  </a:lnTo>
                  <a:lnTo>
                    <a:pt x="68716" y="33314"/>
                  </a:lnTo>
                  <a:lnTo>
                    <a:pt x="36543" y="54849"/>
                  </a:lnTo>
                  <a:lnTo>
                    <a:pt x="12842" y="82937"/>
                  </a:lnTo>
                  <a:lnTo>
                    <a:pt x="2331" y="103175"/>
                  </a:lnTo>
                  <a:lnTo>
                    <a:pt x="0" y="123868"/>
                  </a:lnTo>
                  <a:lnTo>
                    <a:pt x="1015" y="134300"/>
                  </a:lnTo>
                  <a:lnTo>
                    <a:pt x="6372" y="143594"/>
                  </a:lnTo>
                  <a:lnTo>
                    <a:pt x="61485" y="188229"/>
                  </a:lnTo>
                  <a:lnTo>
                    <a:pt x="124208" y="229155"/>
                  </a:lnTo>
                  <a:lnTo>
                    <a:pt x="183564" y="267915"/>
                  </a:lnTo>
                  <a:lnTo>
                    <a:pt x="233884" y="315941"/>
                  </a:lnTo>
                  <a:lnTo>
                    <a:pt x="268496" y="373344"/>
                  </a:lnTo>
                  <a:lnTo>
                    <a:pt x="278172" y="396022"/>
                  </a:lnTo>
                  <a:lnTo>
                    <a:pt x="277711" y="406983"/>
                  </a:lnTo>
                  <a:lnTo>
                    <a:pt x="267840" y="428520"/>
                  </a:lnTo>
                  <a:lnTo>
                    <a:pt x="242551" y="454787"/>
                  </a:lnTo>
                  <a:lnTo>
                    <a:pt x="207243" y="471798"/>
                  </a:lnTo>
                  <a:lnTo>
                    <a:pt x="167145" y="478658"/>
                  </a:lnTo>
                  <a:lnTo>
                    <a:pt x="112844" y="472570"/>
                  </a:lnTo>
                  <a:lnTo>
                    <a:pt x="79253" y="462249"/>
                  </a:lnTo>
                  <a:lnTo>
                    <a:pt x="45161" y="4394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075150" y="5910501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0" y="0"/>
                  </a:moveTo>
                  <a:lnTo>
                    <a:pt x="1052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7650384" y="5398765"/>
              <a:ext cx="203876" cy="459095"/>
            </a:xfrm>
            <a:custGeom>
              <a:avLst/>
              <a:gdLst/>
              <a:ahLst/>
              <a:cxnLst/>
              <a:rect l="0" t="0" r="0" b="0"/>
              <a:pathLst>
                <a:path w="203876" h="459095">
                  <a:moveTo>
                    <a:pt x="203875" y="69539"/>
                  </a:moveTo>
                  <a:lnTo>
                    <a:pt x="149761" y="18544"/>
                  </a:lnTo>
                  <a:lnTo>
                    <a:pt x="139723" y="10976"/>
                  </a:lnTo>
                  <a:lnTo>
                    <a:pt x="116092" y="2567"/>
                  </a:lnTo>
                  <a:lnTo>
                    <a:pt x="91161" y="0"/>
                  </a:lnTo>
                  <a:lnTo>
                    <a:pt x="68382" y="2758"/>
                  </a:lnTo>
                  <a:lnTo>
                    <a:pt x="35827" y="16477"/>
                  </a:lnTo>
                  <a:lnTo>
                    <a:pt x="20783" y="35037"/>
                  </a:lnTo>
                  <a:lnTo>
                    <a:pt x="5736" y="78034"/>
                  </a:lnTo>
                  <a:lnTo>
                    <a:pt x="0" y="115429"/>
                  </a:lnTo>
                  <a:lnTo>
                    <a:pt x="2178" y="175943"/>
                  </a:lnTo>
                  <a:lnTo>
                    <a:pt x="3343" y="235987"/>
                  </a:lnTo>
                  <a:lnTo>
                    <a:pt x="6857" y="296263"/>
                  </a:lnTo>
                  <a:lnTo>
                    <a:pt x="12879" y="353490"/>
                  </a:lnTo>
                  <a:lnTo>
                    <a:pt x="14070" y="411544"/>
                  </a:lnTo>
                  <a:lnTo>
                    <a:pt x="14362" y="4590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591047" y="5689403"/>
              <a:ext cx="126343" cy="1"/>
            </a:xfrm>
            <a:custGeom>
              <a:avLst/>
              <a:gdLst/>
              <a:ahLst/>
              <a:cxnLst/>
              <a:rect l="0" t="0" r="0" b="0"/>
              <a:pathLst>
                <a:path w="126343" h="1">
                  <a:moveTo>
                    <a:pt x="0" y="0"/>
                  </a:moveTo>
                  <a:lnTo>
                    <a:pt x="48931" y="0"/>
                  </a:lnTo>
                  <a:lnTo>
                    <a:pt x="90538" y="0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897650" y="5622106"/>
              <a:ext cx="198766" cy="267339"/>
            </a:xfrm>
            <a:custGeom>
              <a:avLst/>
              <a:gdLst/>
              <a:ahLst/>
              <a:cxnLst/>
              <a:rect l="0" t="0" r="0" b="0"/>
              <a:pathLst>
                <a:path w="198766" h="267339">
                  <a:moveTo>
                    <a:pt x="156651" y="14654"/>
                  </a:moveTo>
                  <a:lnTo>
                    <a:pt x="112688" y="0"/>
                  </a:lnTo>
                  <a:lnTo>
                    <a:pt x="92658" y="2682"/>
                  </a:lnTo>
                  <a:lnTo>
                    <a:pt x="51204" y="23468"/>
                  </a:lnTo>
                  <a:lnTo>
                    <a:pt x="25321" y="43262"/>
                  </a:lnTo>
                  <a:lnTo>
                    <a:pt x="13275" y="63244"/>
                  </a:lnTo>
                  <a:lnTo>
                    <a:pt x="5190" y="87722"/>
                  </a:lnTo>
                  <a:lnTo>
                    <a:pt x="0" y="141565"/>
                  </a:lnTo>
                  <a:lnTo>
                    <a:pt x="1631" y="166985"/>
                  </a:lnTo>
                  <a:lnTo>
                    <a:pt x="10154" y="186082"/>
                  </a:lnTo>
                  <a:lnTo>
                    <a:pt x="16872" y="190940"/>
                  </a:lnTo>
                  <a:lnTo>
                    <a:pt x="24861" y="193010"/>
                  </a:lnTo>
                  <a:lnTo>
                    <a:pt x="33696" y="193220"/>
                  </a:lnTo>
                  <a:lnTo>
                    <a:pt x="62897" y="182336"/>
                  </a:lnTo>
                  <a:lnTo>
                    <a:pt x="88187" y="164294"/>
                  </a:lnTo>
                  <a:lnTo>
                    <a:pt x="116088" y="132951"/>
                  </a:lnTo>
                  <a:lnTo>
                    <a:pt x="135404" y="88440"/>
                  </a:lnTo>
                  <a:lnTo>
                    <a:pt x="145175" y="32695"/>
                  </a:lnTo>
                  <a:lnTo>
                    <a:pt x="147831" y="34870"/>
                  </a:lnTo>
                  <a:lnTo>
                    <a:pt x="160498" y="85978"/>
                  </a:lnTo>
                  <a:lnTo>
                    <a:pt x="170789" y="137823"/>
                  </a:lnTo>
                  <a:lnTo>
                    <a:pt x="184747" y="198168"/>
                  </a:lnTo>
                  <a:lnTo>
                    <a:pt x="195650" y="241976"/>
                  </a:lnTo>
                  <a:lnTo>
                    <a:pt x="198765" y="2673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201700" y="5605175"/>
              <a:ext cx="126343" cy="230378"/>
            </a:xfrm>
            <a:custGeom>
              <a:avLst/>
              <a:gdLst/>
              <a:ahLst/>
              <a:cxnLst/>
              <a:rect l="0" t="0" r="0" b="0"/>
              <a:pathLst>
                <a:path w="126343" h="230378">
                  <a:moveTo>
                    <a:pt x="0" y="42114"/>
                  </a:moveTo>
                  <a:lnTo>
                    <a:pt x="14654" y="97255"/>
                  </a:lnTo>
                  <a:lnTo>
                    <a:pt x="28197" y="148152"/>
                  </a:lnTo>
                  <a:lnTo>
                    <a:pt x="42138" y="208985"/>
                  </a:lnTo>
                  <a:lnTo>
                    <a:pt x="46804" y="229753"/>
                  </a:lnTo>
                  <a:lnTo>
                    <a:pt x="46410" y="230377"/>
                  </a:lnTo>
                  <a:lnTo>
                    <a:pt x="44978" y="227284"/>
                  </a:lnTo>
                  <a:lnTo>
                    <a:pt x="43849" y="173057"/>
                  </a:lnTo>
                  <a:lnTo>
                    <a:pt x="53678" y="111046"/>
                  </a:lnTo>
                  <a:lnTo>
                    <a:pt x="72474" y="58720"/>
                  </a:lnTo>
                  <a:lnTo>
                    <a:pt x="91923" y="28447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511489" y="5565227"/>
              <a:ext cx="785176" cy="296355"/>
            </a:xfrm>
            <a:custGeom>
              <a:avLst/>
              <a:gdLst/>
              <a:ahLst/>
              <a:cxnLst/>
              <a:rect l="0" t="0" r="0" b="0"/>
              <a:pathLst>
                <a:path w="785176" h="296355">
                  <a:moveTo>
                    <a:pt x="6066" y="166290"/>
                  </a:moveTo>
                  <a:lnTo>
                    <a:pt x="477" y="228383"/>
                  </a:lnTo>
                  <a:lnTo>
                    <a:pt x="0" y="232252"/>
                  </a:lnTo>
                  <a:lnTo>
                    <a:pt x="852" y="231321"/>
                  </a:lnTo>
                  <a:lnTo>
                    <a:pt x="13784" y="173641"/>
                  </a:lnTo>
                  <a:lnTo>
                    <a:pt x="30724" y="114615"/>
                  </a:lnTo>
                  <a:lnTo>
                    <a:pt x="66351" y="54037"/>
                  </a:lnTo>
                  <a:lnTo>
                    <a:pt x="75502" y="45831"/>
                  </a:lnTo>
                  <a:lnTo>
                    <a:pt x="98147" y="36714"/>
                  </a:lnTo>
                  <a:lnTo>
                    <a:pt x="108398" y="37791"/>
                  </a:lnTo>
                  <a:lnTo>
                    <a:pt x="126026" y="48348"/>
                  </a:lnTo>
                  <a:lnTo>
                    <a:pt x="149104" y="68433"/>
                  </a:lnTo>
                  <a:lnTo>
                    <a:pt x="173485" y="131292"/>
                  </a:lnTo>
                  <a:lnTo>
                    <a:pt x="181623" y="171518"/>
                  </a:lnTo>
                  <a:lnTo>
                    <a:pt x="182357" y="194350"/>
                  </a:lnTo>
                  <a:lnTo>
                    <a:pt x="180915" y="195525"/>
                  </a:lnTo>
                  <a:lnTo>
                    <a:pt x="178784" y="192799"/>
                  </a:lnTo>
                  <a:lnTo>
                    <a:pt x="183769" y="141500"/>
                  </a:lnTo>
                  <a:lnTo>
                    <a:pt x="193899" y="106302"/>
                  </a:lnTo>
                  <a:lnTo>
                    <a:pt x="220810" y="69736"/>
                  </a:lnTo>
                  <a:lnTo>
                    <a:pt x="240718" y="52017"/>
                  </a:lnTo>
                  <a:lnTo>
                    <a:pt x="265164" y="40242"/>
                  </a:lnTo>
                  <a:lnTo>
                    <a:pt x="277064" y="38974"/>
                  </a:lnTo>
                  <a:lnTo>
                    <a:pt x="299644" y="43805"/>
                  </a:lnTo>
                  <a:lnTo>
                    <a:pt x="332088" y="65267"/>
                  </a:lnTo>
                  <a:lnTo>
                    <a:pt x="358339" y="105032"/>
                  </a:lnTo>
                  <a:lnTo>
                    <a:pt x="369756" y="159447"/>
                  </a:lnTo>
                  <a:lnTo>
                    <a:pt x="382019" y="216671"/>
                  </a:lnTo>
                  <a:lnTo>
                    <a:pt x="398826" y="268702"/>
                  </a:lnTo>
                  <a:lnTo>
                    <a:pt x="404776" y="280188"/>
                  </a:lnTo>
                  <a:lnTo>
                    <a:pt x="414593" y="287846"/>
                  </a:lnTo>
                  <a:lnTo>
                    <a:pt x="441097" y="296354"/>
                  </a:lnTo>
                  <a:lnTo>
                    <a:pt x="454014" y="295113"/>
                  </a:lnTo>
                  <a:lnTo>
                    <a:pt x="477725" y="284376"/>
                  </a:lnTo>
                  <a:lnTo>
                    <a:pt x="528178" y="243391"/>
                  </a:lnTo>
                  <a:lnTo>
                    <a:pt x="561959" y="186721"/>
                  </a:lnTo>
                  <a:lnTo>
                    <a:pt x="588149" y="124121"/>
                  </a:lnTo>
                  <a:lnTo>
                    <a:pt x="606125" y="65287"/>
                  </a:lnTo>
                  <a:lnTo>
                    <a:pt x="609671" y="36002"/>
                  </a:lnTo>
                  <a:lnTo>
                    <a:pt x="603448" y="11288"/>
                  </a:lnTo>
                  <a:lnTo>
                    <a:pt x="597343" y="4464"/>
                  </a:lnTo>
                  <a:lnTo>
                    <a:pt x="589763" y="1084"/>
                  </a:lnTo>
                  <a:lnTo>
                    <a:pt x="581201" y="0"/>
                  </a:lnTo>
                  <a:lnTo>
                    <a:pt x="573153" y="2788"/>
                  </a:lnTo>
                  <a:lnTo>
                    <a:pt x="557971" y="15243"/>
                  </a:lnTo>
                  <a:lnTo>
                    <a:pt x="536271" y="47576"/>
                  </a:lnTo>
                  <a:lnTo>
                    <a:pt x="526202" y="97970"/>
                  </a:lnTo>
                  <a:lnTo>
                    <a:pt x="528808" y="140588"/>
                  </a:lnTo>
                  <a:lnTo>
                    <a:pt x="548574" y="192495"/>
                  </a:lnTo>
                  <a:lnTo>
                    <a:pt x="561476" y="211472"/>
                  </a:lnTo>
                  <a:lnTo>
                    <a:pt x="578128" y="224585"/>
                  </a:lnTo>
                  <a:lnTo>
                    <a:pt x="617415" y="242536"/>
                  </a:lnTo>
                  <a:lnTo>
                    <a:pt x="641204" y="240731"/>
                  </a:lnTo>
                  <a:lnTo>
                    <a:pt x="665035" y="232130"/>
                  </a:lnTo>
                  <a:lnTo>
                    <a:pt x="706934" y="200812"/>
                  </a:lnTo>
                  <a:lnTo>
                    <a:pt x="757038" y="140326"/>
                  </a:lnTo>
                  <a:lnTo>
                    <a:pt x="785175" y="92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9317720" y="5542919"/>
              <a:ext cx="284271" cy="224328"/>
            </a:xfrm>
            <a:custGeom>
              <a:avLst/>
              <a:gdLst/>
              <a:ahLst/>
              <a:cxnLst/>
              <a:rect l="0" t="0" r="0" b="0"/>
              <a:pathLst>
                <a:path w="284271" h="224328">
                  <a:moveTo>
                    <a:pt x="0" y="20142"/>
                  </a:moveTo>
                  <a:lnTo>
                    <a:pt x="8334" y="69073"/>
                  </a:lnTo>
                  <a:lnTo>
                    <a:pt x="6759" y="110679"/>
                  </a:lnTo>
                  <a:lnTo>
                    <a:pt x="1335" y="172946"/>
                  </a:lnTo>
                  <a:lnTo>
                    <a:pt x="264" y="224327"/>
                  </a:lnTo>
                  <a:lnTo>
                    <a:pt x="35" y="161154"/>
                  </a:lnTo>
                  <a:lnTo>
                    <a:pt x="9583" y="104928"/>
                  </a:lnTo>
                  <a:lnTo>
                    <a:pt x="27537" y="60341"/>
                  </a:lnTo>
                  <a:lnTo>
                    <a:pt x="44994" y="39568"/>
                  </a:lnTo>
                  <a:lnTo>
                    <a:pt x="80143" y="14719"/>
                  </a:lnTo>
                  <a:lnTo>
                    <a:pt x="125782" y="3717"/>
                  </a:lnTo>
                  <a:lnTo>
                    <a:pt x="185200" y="0"/>
                  </a:lnTo>
                  <a:lnTo>
                    <a:pt x="238878" y="2385"/>
                  </a:lnTo>
                  <a:lnTo>
                    <a:pt x="266531" y="10591"/>
                  </a:lnTo>
                  <a:lnTo>
                    <a:pt x="284270" y="201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9528290" y="5504829"/>
              <a:ext cx="250334" cy="240289"/>
            </a:xfrm>
            <a:custGeom>
              <a:avLst/>
              <a:gdLst/>
              <a:ahLst/>
              <a:cxnLst/>
              <a:rect l="0" t="0" r="0" b="0"/>
              <a:pathLst>
                <a:path w="250334" h="240289">
                  <a:moveTo>
                    <a:pt x="168457" y="5589"/>
                  </a:moveTo>
                  <a:lnTo>
                    <a:pt x="151689" y="0"/>
                  </a:lnTo>
                  <a:lnTo>
                    <a:pt x="118905" y="2114"/>
                  </a:lnTo>
                  <a:lnTo>
                    <a:pt x="68244" y="21714"/>
                  </a:lnTo>
                  <a:lnTo>
                    <a:pt x="49439" y="34593"/>
                  </a:lnTo>
                  <a:lnTo>
                    <a:pt x="36401" y="51235"/>
                  </a:lnTo>
                  <a:lnTo>
                    <a:pt x="31286" y="60586"/>
                  </a:lnTo>
                  <a:lnTo>
                    <a:pt x="31386" y="69160"/>
                  </a:lnTo>
                  <a:lnTo>
                    <a:pt x="34962" y="77216"/>
                  </a:lnTo>
                  <a:lnTo>
                    <a:pt x="48294" y="91236"/>
                  </a:lnTo>
                  <a:lnTo>
                    <a:pt x="77871" y="105705"/>
                  </a:lnTo>
                  <a:lnTo>
                    <a:pt x="132842" y="121075"/>
                  </a:lnTo>
                  <a:lnTo>
                    <a:pt x="187813" y="140077"/>
                  </a:lnTo>
                  <a:lnTo>
                    <a:pt x="238610" y="171146"/>
                  </a:lnTo>
                  <a:lnTo>
                    <a:pt x="245641" y="181471"/>
                  </a:lnTo>
                  <a:lnTo>
                    <a:pt x="250333" y="208541"/>
                  </a:lnTo>
                  <a:lnTo>
                    <a:pt x="245268" y="218100"/>
                  </a:lnTo>
                  <a:lnTo>
                    <a:pt x="236041" y="224472"/>
                  </a:lnTo>
                  <a:lnTo>
                    <a:pt x="173618" y="240288"/>
                  </a:lnTo>
                  <a:lnTo>
                    <a:pt x="117744" y="239036"/>
                  </a:lnTo>
                  <a:lnTo>
                    <a:pt x="54515" y="231867"/>
                  </a:lnTo>
                  <a:lnTo>
                    <a:pt x="0" y="216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94756" y="6184242"/>
              <a:ext cx="9823090" cy="621182"/>
            </a:xfrm>
            <a:custGeom>
              <a:avLst/>
              <a:gdLst/>
              <a:ahLst/>
              <a:cxnLst/>
              <a:rect l="0" t="0" r="0" b="0"/>
              <a:pathLst>
                <a:path w="9823090" h="621182">
                  <a:moveTo>
                    <a:pt x="9823089" y="0"/>
                  </a:moveTo>
                  <a:lnTo>
                    <a:pt x="9759639" y="16788"/>
                  </a:lnTo>
                  <a:lnTo>
                    <a:pt x="9710963" y="19792"/>
                  </a:lnTo>
                  <a:lnTo>
                    <a:pt x="9656115" y="21852"/>
                  </a:lnTo>
                  <a:lnTo>
                    <a:pt x="9601244" y="29316"/>
                  </a:lnTo>
                  <a:lnTo>
                    <a:pt x="9545690" y="31137"/>
                  </a:lnTo>
                  <a:lnTo>
                    <a:pt x="9489657" y="31497"/>
                  </a:lnTo>
                  <a:lnTo>
                    <a:pt x="9433528" y="31568"/>
                  </a:lnTo>
                  <a:lnTo>
                    <a:pt x="9377381" y="25993"/>
                  </a:lnTo>
                  <a:lnTo>
                    <a:pt x="9329679" y="22520"/>
                  </a:lnTo>
                  <a:lnTo>
                    <a:pt x="9278500" y="21490"/>
                  </a:lnTo>
                  <a:lnTo>
                    <a:pt x="9226291" y="21185"/>
                  </a:lnTo>
                  <a:lnTo>
                    <a:pt x="9173777" y="26684"/>
                  </a:lnTo>
                  <a:lnTo>
                    <a:pt x="9121173" y="30133"/>
                  </a:lnTo>
                  <a:lnTo>
                    <a:pt x="9062952" y="31155"/>
                  </a:lnTo>
                  <a:lnTo>
                    <a:pt x="9001248" y="31458"/>
                  </a:lnTo>
                  <a:lnTo>
                    <a:pt x="8944101" y="31548"/>
                  </a:lnTo>
                  <a:lnTo>
                    <a:pt x="8884535" y="37164"/>
                  </a:lnTo>
                  <a:lnTo>
                    <a:pt x="8822431" y="40647"/>
                  </a:lnTo>
                  <a:lnTo>
                    <a:pt x="8777448" y="41462"/>
                  </a:lnTo>
                  <a:lnTo>
                    <a:pt x="8731329" y="42995"/>
                  </a:lnTo>
                  <a:lnTo>
                    <a:pt x="8687435" y="47575"/>
                  </a:lnTo>
                  <a:lnTo>
                    <a:pt x="8644530" y="50391"/>
                  </a:lnTo>
                  <a:lnTo>
                    <a:pt x="8600895" y="51642"/>
                  </a:lnTo>
                  <a:lnTo>
                    <a:pt x="8554205" y="52198"/>
                  </a:lnTo>
                  <a:lnTo>
                    <a:pt x="8509278" y="52446"/>
                  </a:lnTo>
                  <a:lnTo>
                    <a:pt x="8464743" y="53725"/>
                  </a:lnTo>
                  <a:lnTo>
                    <a:pt x="8417654" y="58193"/>
                  </a:lnTo>
                  <a:lnTo>
                    <a:pt x="8372549" y="60959"/>
                  </a:lnTo>
                  <a:lnTo>
                    <a:pt x="8327936" y="62188"/>
                  </a:lnTo>
                  <a:lnTo>
                    <a:pt x="8280812" y="62734"/>
                  </a:lnTo>
                  <a:lnTo>
                    <a:pt x="8235691" y="62977"/>
                  </a:lnTo>
                  <a:lnTo>
                    <a:pt x="8191072" y="63085"/>
                  </a:lnTo>
                  <a:lnTo>
                    <a:pt x="8143944" y="63133"/>
                  </a:lnTo>
                  <a:lnTo>
                    <a:pt x="8095702" y="66274"/>
                  </a:lnTo>
                  <a:lnTo>
                    <a:pt x="8046966" y="70399"/>
                  </a:lnTo>
                  <a:lnTo>
                    <a:pt x="7998009" y="72233"/>
                  </a:lnTo>
                  <a:lnTo>
                    <a:pt x="7948955" y="73048"/>
                  </a:lnTo>
                  <a:lnTo>
                    <a:pt x="7898686" y="73410"/>
                  </a:lnTo>
                  <a:lnTo>
                    <a:pt x="7845149" y="73571"/>
                  </a:lnTo>
                  <a:lnTo>
                    <a:pt x="7793279" y="76761"/>
                  </a:lnTo>
                  <a:lnTo>
                    <a:pt x="7741759" y="80909"/>
                  </a:lnTo>
                  <a:lnTo>
                    <a:pt x="7687666" y="82753"/>
                  </a:lnTo>
                  <a:lnTo>
                    <a:pt x="7635549" y="86692"/>
                  </a:lnTo>
                  <a:lnTo>
                    <a:pt x="7583919" y="91172"/>
                  </a:lnTo>
                  <a:lnTo>
                    <a:pt x="7529778" y="93164"/>
                  </a:lnTo>
                  <a:lnTo>
                    <a:pt x="7477639" y="97168"/>
                  </a:lnTo>
                  <a:lnTo>
                    <a:pt x="7426000" y="101677"/>
                  </a:lnTo>
                  <a:lnTo>
                    <a:pt x="7371853" y="103682"/>
                  </a:lnTo>
                  <a:lnTo>
                    <a:pt x="7316593" y="107692"/>
                  </a:lnTo>
                  <a:lnTo>
                    <a:pt x="7260837" y="112204"/>
                  </a:lnTo>
                  <a:lnTo>
                    <a:pt x="7204861" y="114210"/>
                  </a:lnTo>
                  <a:lnTo>
                    <a:pt x="7148788" y="118221"/>
                  </a:lnTo>
                  <a:lnTo>
                    <a:pt x="7091501" y="122732"/>
                  </a:lnTo>
                  <a:lnTo>
                    <a:pt x="7030945" y="124738"/>
                  </a:lnTo>
                  <a:lnTo>
                    <a:pt x="6972056" y="128749"/>
                  </a:lnTo>
                  <a:lnTo>
                    <a:pt x="6914687" y="134431"/>
                  </a:lnTo>
                  <a:lnTo>
                    <a:pt x="6857995" y="140856"/>
                  </a:lnTo>
                  <a:lnTo>
                    <a:pt x="6801602" y="144491"/>
                  </a:lnTo>
                  <a:lnTo>
                    <a:pt x="6744174" y="147276"/>
                  </a:lnTo>
                  <a:lnTo>
                    <a:pt x="6683555" y="152414"/>
                  </a:lnTo>
                  <a:lnTo>
                    <a:pt x="6621519" y="158596"/>
                  </a:lnTo>
                  <a:lnTo>
                    <a:pt x="6560022" y="165244"/>
                  </a:lnTo>
                  <a:lnTo>
                    <a:pt x="6501493" y="172098"/>
                  </a:lnTo>
                  <a:lnTo>
                    <a:pt x="6441166" y="179043"/>
                  </a:lnTo>
                  <a:lnTo>
                    <a:pt x="6378089" y="184860"/>
                  </a:lnTo>
                  <a:lnTo>
                    <a:pt x="6344891" y="186411"/>
                  </a:lnTo>
                  <a:lnTo>
                    <a:pt x="6311060" y="187445"/>
                  </a:lnTo>
                  <a:lnTo>
                    <a:pt x="6248514" y="188594"/>
                  </a:lnTo>
                  <a:lnTo>
                    <a:pt x="6188351" y="190275"/>
                  </a:lnTo>
                  <a:lnTo>
                    <a:pt x="6126517" y="194921"/>
                  </a:lnTo>
                  <a:lnTo>
                    <a:pt x="6063940" y="200885"/>
                  </a:lnTo>
                  <a:lnTo>
                    <a:pt x="6002203" y="206265"/>
                  </a:lnTo>
                  <a:lnTo>
                    <a:pt x="5943568" y="208657"/>
                  </a:lnTo>
                  <a:lnTo>
                    <a:pt x="5883194" y="212839"/>
                  </a:lnTo>
                  <a:lnTo>
                    <a:pt x="5821265" y="218598"/>
                  </a:lnTo>
                  <a:lnTo>
                    <a:pt x="5758647" y="225057"/>
                  </a:lnTo>
                  <a:lnTo>
                    <a:pt x="5695721" y="231827"/>
                  </a:lnTo>
                  <a:lnTo>
                    <a:pt x="5664201" y="235270"/>
                  </a:lnTo>
                  <a:lnTo>
                    <a:pt x="5631490" y="238735"/>
                  </a:lnTo>
                  <a:lnTo>
                    <a:pt x="5597983" y="242215"/>
                  </a:lnTo>
                  <a:lnTo>
                    <a:pt x="5563948" y="245705"/>
                  </a:lnTo>
                  <a:lnTo>
                    <a:pt x="5530729" y="248031"/>
                  </a:lnTo>
                  <a:lnTo>
                    <a:pt x="5498055" y="249582"/>
                  </a:lnTo>
                  <a:lnTo>
                    <a:pt x="5465743" y="250616"/>
                  </a:lnTo>
                  <a:lnTo>
                    <a:pt x="5432504" y="252475"/>
                  </a:lnTo>
                  <a:lnTo>
                    <a:pt x="5398646" y="254885"/>
                  </a:lnTo>
                  <a:lnTo>
                    <a:pt x="5364375" y="257661"/>
                  </a:lnTo>
                  <a:lnTo>
                    <a:pt x="5331000" y="260681"/>
                  </a:lnTo>
                  <a:lnTo>
                    <a:pt x="5298221" y="263865"/>
                  </a:lnTo>
                  <a:lnTo>
                    <a:pt x="5265840" y="267157"/>
                  </a:lnTo>
                  <a:lnTo>
                    <a:pt x="5233725" y="270521"/>
                  </a:lnTo>
                  <a:lnTo>
                    <a:pt x="5201785" y="273935"/>
                  </a:lnTo>
                  <a:lnTo>
                    <a:pt x="5169964" y="277380"/>
                  </a:lnTo>
                  <a:lnTo>
                    <a:pt x="5137052" y="280846"/>
                  </a:lnTo>
                  <a:lnTo>
                    <a:pt x="5103412" y="284327"/>
                  </a:lnTo>
                  <a:lnTo>
                    <a:pt x="5069287" y="287818"/>
                  </a:lnTo>
                  <a:lnTo>
                    <a:pt x="5034839" y="291314"/>
                  </a:lnTo>
                  <a:lnTo>
                    <a:pt x="5000175" y="294815"/>
                  </a:lnTo>
                  <a:lnTo>
                    <a:pt x="4965367" y="298319"/>
                  </a:lnTo>
                  <a:lnTo>
                    <a:pt x="4931633" y="301825"/>
                  </a:lnTo>
                  <a:lnTo>
                    <a:pt x="4898616" y="305332"/>
                  </a:lnTo>
                  <a:lnTo>
                    <a:pt x="4866076" y="308840"/>
                  </a:lnTo>
                  <a:lnTo>
                    <a:pt x="4832684" y="312348"/>
                  </a:lnTo>
                  <a:lnTo>
                    <a:pt x="4798724" y="315857"/>
                  </a:lnTo>
                  <a:lnTo>
                    <a:pt x="4764387" y="319366"/>
                  </a:lnTo>
                  <a:lnTo>
                    <a:pt x="4729796" y="322875"/>
                  </a:lnTo>
                  <a:lnTo>
                    <a:pt x="4695038" y="326384"/>
                  </a:lnTo>
                  <a:lnTo>
                    <a:pt x="4660167" y="329894"/>
                  </a:lnTo>
                  <a:lnTo>
                    <a:pt x="4625221" y="333403"/>
                  </a:lnTo>
                  <a:lnTo>
                    <a:pt x="4590226" y="336913"/>
                  </a:lnTo>
                  <a:lnTo>
                    <a:pt x="4555198" y="340422"/>
                  </a:lnTo>
                  <a:lnTo>
                    <a:pt x="4520147" y="343932"/>
                  </a:lnTo>
                  <a:lnTo>
                    <a:pt x="4485082" y="347441"/>
                  </a:lnTo>
                  <a:lnTo>
                    <a:pt x="4450006" y="350951"/>
                  </a:lnTo>
                  <a:lnTo>
                    <a:pt x="4414925" y="353290"/>
                  </a:lnTo>
                  <a:lnTo>
                    <a:pt x="4379838" y="354850"/>
                  </a:lnTo>
                  <a:lnTo>
                    <a:pt x="4344749" y="355890"/>
                  </a:lnTo>
                  <a:lnTo>
                    <a:pt x="4310828" y="357752"/>
                  </a:lnTo>
                  <a:lnTo>
                    <a:pt x="4277685" y="360165"/>
                  </a:lnTo>
                  <a:lnTo>
                    <a:pt x="4245061" y="362942"/>
                  </a:lnTo>
                  <a:lnTo>
                    <a:pt x="4211614" y="364794"/>
                  </a:lnTo>
                  <a:lnTo>
                    <a:pt x="4177617" y="366029"/>
                  </a:lnTo>
                  <a:lnTo>
                    <a:pt x="4143254" y="366852"/>
                  </a:lnTo>
                  <a:lnTo>
                    <a:pt x="4109818" y="368570"/>
                  </a:lnTo>
                  <a:lnTo>
                    <a:pt x="4076998" y="370886"/>
                  </a:lnTo>
                  <a:lnTo>
                    <a:pt x="4044589" y="373600"/>
                  </a:lnTo>
                  <a:lnTo>
                    <a:pt x="4012455" y="375408"/>
                  </a:lnTo>
                  <a:lnTo>
                    <a:pt x="3980504" y="376614"/>
                  </a:lnTo>
                  <a:lnTo>
                    <a:pt x="3948675" y="377418"/>
                  </a:lnTo>
                  <a:lnTo>
                    <a:pt x="3915757" y="377954"/>
                  </a:lnTo>
                  <a:lnTo>
                    <a:pt x="3882113" y="378312"/>
                  </a:lnTo>
                  <a:lnTo>
                    <a:pt x="3847986" y="378550"/>
                  </a:lnTo>
                  <a:lnTo>
                    <a:pt x="3814706" y="378709"/>
                  </a:lnTo>
                  <a:lnTo>
                    <a:pt x="3781991" y="378815"/>
                  </a:lnTo>
                  <a:lnTo>
                    <a:pt x="3749652" y="378885"/>
                  </a:lnTo>
                  <a:lnTo>
                    <a:pt x="3717564" y="380102"/>
                  </a:lnTo>
                  <a:lnTo>
                    <a:pt x="3685644" y="382083"/>
                  </a:lnTo>
                  <a:lnTo>
                    <a:pt x="3653835" y="384573"/>
                  </a:lnTo>
                  <a:lnTo>
                    <a:pt x="3590416" y="387341"/>
                  </a:lnTo>
                  <a:lnTo>
                    <a:pt x="3527135" y="389740"/>
                  </a:lnTo>
                  <a:lnTo>
                    <a:pt x="3463916" y="394706"/>
                  </a:lnTo>
                  <a:lnTo>
                    <a:pt x="3400723" y="400813"/>
                  </a:lnTo>
                  <a:lnTo>
                    <a:pt x="3337542" y="406256"/>
                  </a:lnTo>
                  <a:lnTo>
                    <a:pt x="3274367" y="408676"/>
                  </a:lnTo>
                  <a:lnTo>
                    <a:pt x="3214313" y="412871"/>
                  </a:lnTo>
                  <a:lnTo>
                    <a:pt x="3155258" y="418635"/>
                  </a:lnTo>
                  <a:lnTo>
                    <a:pt x="3093915" y="425096"/>
                  </a:lnTo>
                  <a:lnTo>
                    <a:pt x="3034677" y="428747"/>
                  </a:lnTo>
                  <a:lnTo>
                    <a:pt x="2975984" y="430371"/>
                  </a:lnTo>
                  <a:lnTo>
                    <a:pt x="2914802" y="431092"/>
                  </a:lnTo>
                  <a:lnTo>
                    <a:pt x="2855635" y="434532"/>
                  </a:lnTo>
                  <a:lnTo>
                    <a:pt x="2798143" y="438790"/>
                  </a:lnTo>
                  <a:lnTo>
                    <a:pt x="2741396" y="440682"/>
                  </a:lnTo>
                  <a:lnTo>
                    <a:pt x="2684979" y="441523"/>
                  </a:lnTo>
                  <a:lnTo>
                    <a:pt x="2628710" y="443067"/>
                  </a:lnTo>
                  <a:lnTo>
                    <a:pt x="2572505" y="447652"/>
                  </a:lnTo>
                  <a:lnTo>
                    <a:pt x="2516330" y="450470"/>
                  </a:lnTo>
                  <a:lnTo>
                    <a:pt x="2460168" y="451723"/>
                  </a:lnTo>
                  <a:lnTo>
                    <a:pt x="2404011" y="452280"/>
                  </a:lnTo>
                  <a:lnTo>
                    <a:pt x="2347857" y="455647"/>
                  </a:lnTo>
                  <a:lnTo>
                    <a:pt x="2292874" y="459873"/>
                  </a:lnTo>
                  <a:lnTo>
                    <a:pt x="2241141" y="461752"/>
                  </a:lnTo>
                  <a:lnTo>
                    <a:pt x="2187733" y="465706"/>
                  </a:lnTo>
                  <a:lnTo>
                    <a:pt x="2133970" y="470193"/>
                  </a:lnTo>
                  <a:lnTo>
                    <a:pt x="2082780" y="472187"/>
                  </a:lnTo>
                  <a:lnTo>
                    <a:pt x="2029613" y="473073"/>
                  </a:lnTo>
                  <a:lnTo>
                    <a:pt x="1975957" y="473467"/>
                  </a:lnTo>
                  <a:lnTo>
                    <a:pt x="1924814" y="473642"/>
                  </a:lnTo>
                  <a:lnTo>
                    <a:pt x="1874788" y="476840"/>
                  </a:lnTo>
                  <a:lnTo>
                    <a:pt x="1825258" y="480991"/>
                  </a:lnTo>
                  <a:lnTo>
                    <a:pt x="1775948" y="482835"/>
                  </a:lnTo>
                  <a:lnTo>
                    <a:pt x="1726737" y="483655"/>
                  </a:lnTo>
                  <a:lnTo>
                    <a:pt x="1677569" y="484019"/>
                  </a:lnTo>
                  <a:lnTo>
                    <a:pt x="1628421" y="484181"/>
                  </a:lnTo>
                  <a:lnTo>
                    <a:pt x="1582400" y="484253"/>
                  </a:lnTo>
                  <a:lnTo>
                    <a:pt x="1537380" y="485455"/>
                  </a:lnTo>
                  <a:lnTo>
                    <a:pt x="1490075" y="489889"/>
                  </a:lnTo>
                  <a:lnTo>
                    <a:pt x="1444874" y="492640"/>
                  </a:lnTo>
                  <a:lnTo>
                    <a:pt x="1401388" y="495032"/>
                  </a:lnTo>
                  <a:lnTo>
                    <a:pt x="1358664" y="499995"/>
                  </a:lnTo>
                  <a:lnTo>
                    <a:pt x="1313160" y="502981"/>
                  </a:lnTo>
                  <a:lnTo>
                    <a:pt x="1266809" y="504307"/>
                  </a:lnTo>
                  <a:lnTo>
                    <a:pt x="1222813" y="504897"/>
                  </a:lnTo>
                  <a:lnTo>
                    <a:pt x="1179862" y="508278"/>
                  </a:lnTo>
                  <a:lnTo>
                    <a:pt x="1136206" y="513680"/>
                  </a:lnTo>
                  <a:lnTo>
                    <a:pt x="1089507" y="519981"/>
                  </a:lnTo>
                  <a:lnTo>
                    <a:pt x="1028357" y="524515"/>
                  </a:lnTo>
                  <a:lnTo>
                    <a:pt x="967604" y="531449"/>
                  </a:lnTo>
                  <a:lnTo>
                    <a:pt x="910739" y="535323"/>
                  </a:lnTo>
                  <a:lnTo>
                    <a:pt x="851256" y="542060"/>
                  </a:lnTo>
                  <a:lnTo>
                    <a:pt x="794767" y="545875"/>
                  </a:lnTo>
                  <a:lnTo>
                    <a:pt x="735395" y="552595"/>
                  </a:lnTo>
                  <a:lnTo>
                    <a:pt x="678939" y="556405"/>
                  </a:lnTo>
                  <a:lnTo>
                    <a:pt x="625167" y="563124"/>
                  </a:lnTo>
                  <a:lnTo>
                    <a:pt x="572190" y="566934"/>
                  </a:lnTo>
                  <a:lnTo>
                    <a:pt x="509122" y="575458"/>
                  </a:lnTo>
                  <a:lnTo>
                    <a:pt x="459947" y="579168"/>
                  </a:lnTo>
                  <a:lnTo>
                    <a:pt x="397697" y="590309"/>
                  </a:lnTo>
                  <a:lnTo>
                    <a:pt x="340495" y="597216"/>
                  </a:lnTo>
                  <a:lnTo>
                    <a:pt x="281042" y="602383"/>
                  </a:lnTo>
                  <a:lnTo>
                    <a:pt x="227551" y="608202"/>
                  </a:lnTo>
                  <a:lnTo>
                    <a:pt x="170368" y="613046"/>
                  </a:lnTo>
                  <a:lnTo>
                    <a:pt x="116380" y="618771"/>
                  </a:lnTo>
                  <a:lnTo>
                    <a:pt x="66459" y="620468"/>
                  </a:lnTo>
                  <a:lnTo>
                    <a:pt x="28271" y="620971"/>
                  </a:lnTo>
                  <a:lnTo>
                    <a:pt x="0" y="6211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372700" y="6926848"/>
            <a:ext cx="1933042" cy="822899"/>
            <a:chOff x="372700" y="6926848"/>
            <a:chExt cx="1933042" cy="822899"/>
          </a:xfrm>
        </p:grpSpPr>
        <p:sp>
          <p:nvSpPr>
            <p:cNvPr id="200" name="Freeform 199"/>
            <p:cNvSpPr/>
            <p:nvPr/>
          </p:nvSpPr>
          <p:spPr>
            <a:xfrm>
              <a:off x="372700" y="6974064"/>
              <a:ext cx="216935" cy="270034"/>
            </a:xfrm>
            <a:custGeom>
              <a:avLst/>
              <a:gdLst/>
              <a:ahLst/>
              <a:cxnLst/>
              <a:rect l="0" t="0" r="0" b="0"/>
              <a:pathLst>
                <a:path w="216935" h="270034">
                  <a:moveTo>
                    <a:pt x="16854" y="41929"/>
                  </a:moveTo>
                  <a:lnTo>
                    <a:pt x="31509" y="85893"/>
                  </a:lnTo>
                  <a:lnTo>
                    <a:pt x="44424" y="102802"/>
                  </a:lnTo>
                  <a:lnTo>
                    <a:pt x="61863" y="116947"/>
                  </a:lnTo>
                  <a:lnTo>
                    <a:pt x="81312" y="127133"/>
                  </a:lnTo>
                  <a:lnTo>
                    <a:pt x="101654" y="129320"/>
                  </a:lnTo>
                  <a:lnTo>
                    <a:pt x="123563" y="125224"/>
                  </a:lnTo>
                  <a:lnTo>
                    <a:pt x="161036" y="108594"/>
                  </a:lnTo>
                  <a:lnTo>
                    <a:pt x="202612" y="72126"/>
                  </a:lnTo>
                  <a:lnTo>
                    <a:pt x="210883" y="62060"/>
                  </a:lnTo>
                  <a:lnTo>
                    <a:pt x="215227" y="50671"/>
                  </a:lnTo>
                  <a:lnTo>
                    <a:pt x="216934" y="25537"/>
                  </a:lnTo>
                  <a:lnTo>
                    <a:pt x="213412" y="15794"/>
                  </a:lnTo>
                  <a:lnTo>
                    <a:pt x="200140" y="1848"/>
                  </a:lnTo>
                  <a:lnTo>
                    <a:pt x="190517" y="0"/>
                  </a:lnTo>
                  <a:lnTo>
                    <a:pt x="133585" y="14109"/>
                  </a:lnTo>
                  <a:lnTo>
                    <a:pt x="78642" y="43998"/>
                  </a:lnTo>
                  <a:lnTo>
                    <a:pt x="38654" y="74250"/>
                  </a:lnTo>
                  <a:lnTo>
                    <a:pt x="24203" y="90220"/>
                  </a:lnTo>
                  <a:lnTo>
                    <a:pt x="9982" y="112914"/>
                  </a:lnTo>
                  <a:lnTo>
                    <a:pt x="0" y="157588"/>
                  </a:lnTo>
                  <a:lnTo>
                    <a:pt x="2632" y="202280"/>
                  </a:lnTo>
                  <a:lnTo>
                    <a:pt x="16410" y="239569"/>
                  </a:lnTo>
                  <a:lnTo>
                    <a:pt x="31865" y="255721"/>
                  </a:lnTo>
                  <a:lnTo>
                    <a:pt x="40899" y="261666"/>
                  </a:lnTo>
                  <a:lnTo>
                    <a:pt x="75971" y="270033"/>
                  </a:lnTo>
                  <a:lnTo>
                    <a:pt x="134228" y="264759"/>
                  </a:lnTo>
                  <a:lnTo>
                    <a:pt x="153725" y="2630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681644" y="6926848"/>
              <a:ext cx="155698" cy="258851"/>
            </a:xfrm>
            <a:custGeom>
              <a:avLst/>
              <a:gdLst/>
              <a:ahLst/>
              <a:cxnLst/>
              <a:rect l="0" t="0" r="0" b="0"/>
              <a:pathLst>
                <a:path w="155698" h="258851">
                  <a:moveTo>
                    <a:pt x="150107" y="25974"/>
                  </a:moveTo>
                  <a:lnTo>
                    <a:pt x="150107" y="48331"/>
                  </a:lnTo>
                  <a:lnTo>
                    <a:pt x="151277" y="50238"/>
                  </a:lnTo>
                  <a:lnTo>
                    <a:pt x="155697" y="39877"/>
                  </a:lnTo>
                  <a:lnTo>
                    <a:pt x="152202" y="22794"/>
                  </a:lnTo>
                  <a:lnTo>
                    <a:pt x="147994" y="13326"/>
                  </a:lnTo>
                  <a:lnTo>
                    <a:pt x="140510" y="7013"/>
                  </a:lnTo>
                  <a:lnTo>
                    <a:pt x="119715" y="0"/>
                  </a:lnTo>
                  <a:lnTo>
                    <a:pt x="108789" y="1639"/>
                  </a:lnTo>
                  <a:lnTo>
                    <a:pt x="87290" y="12819"/>
                  </a:lnTo>
                  <a:lnTo>
                    <a:pt x="37460" y="75267"/>
                  </a:lnTo>
                  <a:lnTo>
                    <a:pt x="12432" y="120069"/>
                  </a:lnTo>
                  <a:lnTo>
                    <a:pt x="0" y="163298"/>
                  </a:lnTo>
                  <a:lnTo>
                    <a:pt x="86" y="207563"/>
                  </a:lnTo>
                  <a:lnTo>
                    <a:pt x="7782" y="229903"/>
                  </a:lnTo>
                  <a:lnTo>
                    <a:pt x="13110" y="239136"/>
                  </a:lnTo>
                  <a:lnTo>
                    <a:pt x="28388" y="252514"/>
                  </a:lnTo>
                  <a:lnTo>
                    <a:pt x="37376" y="257719"/>
                  </a:lnTo>
                  <a:lnTo>
                    <a:pt x="46877" y="258850"/>
                  </a:lnTo>
                  <a:lnTo>
                    <a:pt x="109283" y="239634"/>
                  </a:lnTo>
                  <a:lnTo>
                    <a:pt x="118522" y="2365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894922" y="6966864"/>
              <a:ext cx="169874" cy="218371"/>
            </a:xfrm>
            <a:custGeom>
              <a:avLst/>
              <a:gdLst/>
              <a:ahLst/>
              <a:cxnLst/>
              <a:rect l="0" t="0" r="0" b="0"/>
              <a:pathLst>
                <a:path w="169874" h="218371">
                  <a:moveTo>
                    <a:pt x="31586" y="38601"/>
                  </a:moveTo>
                  <a:lnTo>
                    <a:pt x="16932" y="88153"/>
                  </a:lnTo>
                  <a:lnTo>
                    <a:pt x="12426" y="138681"/>
                  </a:lnTo>
                  <a:lnTo>
                    <a:pt x="16680" y="186927"/>
                  </a:lnTo>
                  <a:lnTo>
                    <a:pt x="21649" y="198316"/>
                  </a:lnTo>
                  <a:lnTo>
                    <a:pt x="36528" y="214091"/>
                  </a:lnTo>
                  <a:lnTo>
                    <a:pt x="45409" y="217595"/>
                  </a:lnTo>
                  <a:lnTo>
                    <a:pt x="64636" y="218370"/>
                  </a:lnTo>
                  <a:lnTo>
                    <a:pt x="81760" y="211696"/>
                  </a:lnTo>
                  <a:lnTo>
                    <a:pt x="97169" y="199760"/>
                  </a:lnTo>
                  <a:lnTo>
                    <a:pt x="133217" y="153453"/>
                  </a:lnTo>
                  <a:lnTo>
                    <a:pt x="160239" y="96470"/>
                  </a:lnTo>
                  <a:lnTo>
                    <a:pt x="169873" y="67440"/>
                  </a:lnTo>
                  <a:lnTo>
                    <a:pt x="168696" y="42060"/>
                  </a:lnTo>
                  <a:lnTo>
                    <a:pt x="165107" y="30379"/>
                  </a:lnTo>
                  <a:lnTo>
                    <a:pt x="151760" y="14280"/>
                  </a:lnTo>
                  <a:lnTo>
                    <a:pt x="143287" y="8349"/>
                  </a:lnTo>
                  <a:lnTo>
                    <a:pt x="121395" y="1759"/>
                  </a:lnTo>
                  <a:lnTo>
                    <a:pt x="96068" y="0"/>
                  </a:lnTo>
                  <a:lnTo>
                    <a:pt x="33376" y="11450"/>
                  </a:lnTo>
                  <a:lnTo>
                    <a:pt x="0" y="280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1179192" y="7152864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675721" y="7352905"/>
              <a:ext cx="210817" cy="396842"/>
            </a:xfrm>
            <a:custGeom>
              <a:avLst/>
              <a:gdLst/>
              <a:ahLst/>
              <a:cxnLst/>
              <a:rect l="0" t="0" r="0" b="0"/>
              <a:pathLst>
                <a:path w="210817" h="396842">
                  <a:moveTo>
                    <a:pt x="19160" y="0"/>
                  </a:moveTo>
                  <a:lnTo>
                    <a:pt x="13094" y="32453"/>
                  </a:lnTo>
                  <a:lnTo>
                    <a:pt x="18130" y="95521"/>
                  </a:lnTo>
                  <a:lnTo>
                    <a:pt x="18956" y="155046"/>
                  </a:lnTo>
                  <a:lnTo>
                    <a:pt x="19100" y="204778"/>
                  </a:lnTo>
                  <a:lnTo>
                    <a:pt x="19142" y="256557"/>
                  </a:lnTo>
                  <a:lnTo>
                    <a:pt x="19155" y="307775"/>
                  </a:lnTo>
                  <a:lnTo>
                    <a:pt x="16039" y="370714"/>
                  </a:lnTo>
                  <a:lnTo>
                    <a:pt x="10754" y="395219"/>
                  </a:lnTo>
                  <a:lnTo>
                    <a:pt x="7707" y="396841"/>
                  </a:lnTo>
                  <a:lnTo>
                    <a:pt x="4505" y="394412"/>
                  </a:lnTo>
                  <a:lnTo>
                    <a:pt x="0" y="363048"/>
                  </a:lnTo>
                  <a:lnTo>
                    <a:pt x="9806" y="305996"/>
                  </a:lnTo>
                  <a:lnTo>
                    <a:pt x="27503" y="252772"/>
                  </a:lnTo>
                  <a:lnTo>
                    <a:pt x="54820" y="210588"/>
                  </a:lnTo>
                  <a:lnTo>
                    <a:pt x="63990" y="200053"/>
                  </a:lnTo>
                  <a:lnTo>
                    <a:pt x="89777" y="185229"/>
                  </a:lnTo>
                  <a:lnTo>
                    <a:pt x="119565" y="177081"/>
                  </a:lnTo>
                  <a:lnTo>
                    <a:pt x="148402" y="177359"/>
                  </a:lnTo>
                  <a:lnTo>
                    <a:pt x="173697" y="187621"/>
                  </a:lnTo>
                  <a:lnTo>
                    <a:pt x="194298" y="203880"/>
                  </a:lnTo>
                  <a:lnTo>
                    <a:pt x="207353" y="222805"/>
                  </a:lnTo>
                  <a:lnTo>
                    <a:pt x="210816" y="246033"/>
                  </a:lnTo>
                  <a:lnTo>
                    <a:pt x="207286" y="270785"/>
                  </a:lnTo>
                  <a:lnTo>
                    <a:pt x="192144" y="303281"/>
                  </a:lnTo>
                  <a:lnTo>
                    <a:pt x="179490" y="320405"/>
                  </a:lnTo>
                  <a:lnTo>
                    <a:pt x="148033" y="343200"/>
                  </a:lnTo>
                  <a:lnTo>
                    <a:pt x="109077" y="359182"/>
                  </a:lnTo>
                  <a:lnTo>
                    <a:pt x="84859" y="361238"/>
                  </a:lnTo>
                  <a:lnTo>
                    <a:pt x="73488" y="360148"/>
                  </a:lnTo>
                  <a:lnTo>
                    <a:pt x="64737" y="355912"/>
                  </a:lnTo>
                  <a:lnTo>
                    <a:pt x="51895" y="341847"/>
                  </a:lnTo>
                  <a:lnTo>
                    <a:pt x="40217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968622" y="7445187"/>
              <a:ext cx="200042" cy="251081"/>
            </a:xfrm>
            <a:custGeom>
              <a:avLst/>
              <a:gdLst/>
              <a:ahLst/>
              <a:cxnLst/>
              <a:rect l="0" t="0" r="0" b="0"/>
              <a:pathLst>
                <a:path w="200042" h="251081">
                  <a:moveTo>
                    <a:pt x="0" y="128817"/>
                  </a:moveTo>
                  <a:lnTo>
                    <a:pt x="60383" y="125697"/>
                  </a:lnTo>
                  <a:lnTo>
                    <a:pt x="108748" y="114245"/>
                  </a:lnTo>
                  <a:lnTo>
                    <a:pt x="132560" y="101283"/>
                  </a:lnTo>
                  <a:lnTo>
                    <a:pt x="174445" y="54265"/>
                  </a:lnTo>
                  <a:lnTo>
                    <a:pt x="178298" y="44020"/>
                  </a:lnTo>
                  <a:lnTo>
                    <a:pt x="179459" y="23279"/>
                  </a:lnTo>
                  <a:lnTo>
                    <a:pt x="175791" y="15175"/>
                  </a:lnTo>
                  <a:lnTo>
                    <a:pt x="162357" y="3050"/>
                  </a:lnTo>
                  <a:lnTo>
                    <a:pt x="141569" y="0"/>
                  </a:lnTo>
                  <a:lnTo>
                    <a:pt x="129474" y="825"/>
                  </a:lnTo>
                  <a:lnTo>
                    <a:pt x="106677" y="11101"/>
                  </a:lnTo>
                  <a:lnTo>
                    <a:pt x="77231" y="36617"/>
                  </a:lnTo>
                  <a:lnTo>
                    <a:pt x="56808" y="66403"/>
                  </a:lnTo>
                  <a:lnTo>
                    <a:pt x="33838" y="119088"/>
                  </a:lnTo>
                  <a:lnTo>
                    <a:pt x="24844" y="168698"/>
                  </a:lnTo>
                  <a:lnTo>
                    <a:pt x="27768" y="214853"/>
                  </a:lnTo>
                  <a:lnTo>
                    <a:pt x="32550" y="225949"/>
                  </a:lnTo>
                  <a:lnTo>
                    <a:pt x="47222" y="241396"/>
                  </a:lnTo>
                  <a:lnTo>
                    <a:pt x="68561" y="249042"/>
                  </a:lnTo>
                  <a:lnTo>
                    <a:pt x="80802" y="251080"/>
                  </a:lnTo>
                  <a:lnTo>
                    <a:pt x="103762" y="247107"/>
                  </a:lnTo>
                  <a:lnTo>
                    <a:pt x="133299" y="231717"/>
                  </a:lnTo>
                  <a:lnTo>
                    <a:pt x="171495" y="197523"/>
                  </a:lnTo>
                  <a:lnTo>
                    <a:pt x="200041" y="1604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1326591" y="7237092"/>
              <a:ext cx="42115" cy="389555"/>
            </a:xfrm>
            <a:custGeom>
              <a:avLst/>
              <a:gdLst/>
              <a:ahLst/>
              <a:cxnLst/>
              <a:rect l="0" t="0" r="0" b="0"/>
              <a:pathLst>
                <a:path w="42115" h="389555">
                  <a:moveTo>
                    <a:pt x="0" y="0"/>
                  </a:moveTo>
                  <a:lnTo>
                    <a:pt x="11178" y="16768"/>
                  </a:lnTo>
                  <a:lnTo>
                    <a:pt x="18130" y="55140"/>
                  </a:lnTo>
                  <a:lnTo>
                    <a:pt x="20189" y="114734"/>
                  </a:lnTo>
                  <a:lnTo>
                    <a:pt x="20800" y="167486"/>
                  </a:lnTo>
                  <a:lnTo>
                    <a:pt x="21006" y="227233"/>
                  </a:lnTo>
                  <a:lnTo>
                    <a:pt x="21047" y="284095"/>
                  </a:lnTo>
                  <a:lnTo>
                    <a:pt x="26644" y="340387"/>
                  </a:lnTo>
                  <a:lnTo>
                    <a:pt x="42114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1485169" y="7405548"/>
              <a:ext cx="9879" cy="178985"/>
            </a:xfrm>
            <a:custGeom>
              <a:avLst/>
              <a:gdLst/>
              <a:ahLst/>
              <a:cxnLst/>
              <a:rect l="0" t="0" r="0" b="0"/>
              <a:pathLst>
                <a:path w="9879" h="178985">
                  <a:moveTo>
                    <a:pt x="9878" y="0"/>
                  </a:moveTo>
                  <a:lnTo>
                    <a:pt x="1544" y="57265"/>
                  </a:lnTo>
                  <a:lnTo>
                    <a:pt x="0" y="106655"/>
                  </a:lnTo>
                  <a:lnTo>
                    <a:pt x="2662" y="148975"/>
                  </a:lnTo>
                  <a:lnTo>
                    <a:pt x="9878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537161" y="7258149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666419" y="7247447"/>
              <a:ext cx="176069" cy="293497"/>
            </a:xfrm>
            <a:custGeom>
              <a:avLst/>
              <a:gdLst/>
              <a:ahLst/>
              <a:cxnLst/>
              <a:rect l="0" t="0" r="0" b="0"/>
              <a:pathLst>
                <a:path w="176069" h="293497">
                  <a:moveTo>
                    <a:pt x="39198" y="158101"/>
                  </a:moveTo>
                  <a:lnTo>
                    <a:pt x="92225" y="143447"/>
                  </a:lnTo>
                  <a:lnTo>
                    <a:pt x="123540" y="122174"/>
                  </a:lnTo>
                  <a:lnTo>
                    <a:pt x="143867" y="93643"/>
                  </a:lnTo>
                  <a:lnTo>
                    <a:pt x="157298" y="62963"/>
                  </a:lnTo>
                  <a:lnTo>
                    <a:pt x="158757" y="42118"/>
                  </a:lnTo>
                  <a:lnTo>
                    <a:pt x="154336" y="22325"/>
                  </a:lnTo>
                  <a:lnTo>
                    <a:pt x="144573" y="5729"/>
                  </a:lnTo>
                  <a:lnTo>
                    <a:pt x="137524" y="1537"/>
                  </a:lnTo>
                  <a:lnTo>
                    <a:pt x="120333" y="0"/>
                  </a:lnTo>
                  <a:lnTo>
                    <a:pt x="100994" y="9455"/>
                  </a:lnTo>
                  <a:lnTo>
                    <a:pt x="51885" y="46802"/>
                  </a:lnTo>
                  <a:lnTo>
                    <a:pt x="15220" y="105855"/>
                  </a:lnTo>
                  <a:lnTo>
                    <a:pt x="2978" y="139501"/>
                  </a:lnTo>
                  <a:lnTo>
                    <a:pt x="0" y="184306"/>
                  </a:lnTo>
                  <a:lnTo>
                    <a:pt x="7176" y="226567"/>
                  </a:lnTo>
                  <a:lnTo>
                    <a:pt x="23601" y="260665"/>
                  </a:lnTo>
                  <a:lnTo>
                    <a:pt x="36555" y="278164"/>
                  </a:lnTo>
                  <a:lnTo>
                    <a:pt x="56350" y="287502"/>
                  </a:lnTo>
                  <a:lnTo>
                    <a:pt x="107187" y="293496"/>
                  </a:lnTo>
                  <a:lnTo>
                    <a:pt x="163762" y="286444"/>
                  </a:lnTo>
                  <a:lnTo>
                    <a:pt x="176068" y="2844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1926715" y="7073575"/>
              <a:ext cx="126343" cy="437259"/>
            </a:xfrm>
            <a:custGeom>
              <a:avLst/>
              <a:gdLst/>
              <a:ahLst/>
              <a:cxnLst/>
              <a:rect l="0" t="0" r="0" b="0"/>
              <a:pathLst>
                <a:path w="126343" h="437259">
                  <a:moveTo>
                    <a:pt x="126342" y="5590"/>
                  </a:moveTo>
                  <a:lnTo>
                    <a:pt x="109574" y="0"/>
                  </a:lnTo>
                  <a:lnTo>
                    <a:pt x="91984" y="3495"/>
                  </a:lnTo>
                  <a:lnTo>
                    <a:pt x="82379" y="7703"/>
                  </a:lnTo>
                  <a:lnTo>
                    <a:pt x="65469" y="27975"/>
                  </a:lnTo>
                  <a:lnTo>
                    <a:pt x="35549" y="88650"/>
                  </a:lnTo>
                  <a:lnTo>
                    <a:pt x="16684" y="152065"/>
                  </a:lnTo>
                  <a:lnTo>
                    <a:pt x="11183" y="213026"/>
                  </a:lnTo>
                  <a:lnTo>
                    <a:pt x="5675" y="274205"/>
                  </a:lnTo>
                  <a:lnTo>
                    <a:pt x="9570" y="331611"/>
                  </a:lnTo>
                  <a:lnTo>
                    <a:pt x="9169" y="389700"/>
                  </a:lnTo>
                  <a:lnTo>
                    <a:pt x="0" y="4372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1926715" y="7331849"/>
              <a:ext cx="63172" cy="1"/>
            </a:xfrm>
            <a:custGeom>
              <a:avLst/>
              <a:gdLst/>
              <a:ahLst/>
              <a:cxnLst/>
              <a:rect l="0" t="0" r="0" b="0"/>
              <a:pathLst>
                <a:path w="63172" h="1">
                  <a:moveTo>
                    <a:pt x="0" y="0"/>
                  </a:move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150245" y="7194978"/>
              <a:ext cx="155497" cy="263213"/>
            </a:xfrm>
            <a:custGeom>
              <a:avLst/>
              <a:gdLst/>
              <a:ahLst/>
              <a:cxnLst/>
              <a:rect l="0" t="0" r="0" b="0"/>
              <a:pathLst>
                <a:path w="155497" h="263213">
                  <a:moveTo>
                    <a:pt x="155496" y="0"/>
                  </a:moveTo>
                  <a:lnTo>
                    <a:pt x="106565" y="22905"/>
                  </a:lnTo>
                  <a:lnTo>
                    <a:pt x="68079" y="42662"/>
                  </a:lnTo>
                  <a:lnTo>
                    <a:pt x="10937" y="92610"/>
                  </a:lnTo>
                  <a:lnTo>
                    <a:pt x="2971" y="100344"/>
                  </a:lnTo>
                  <a:lnTo>
                    <a:pt x="0" y="107840"/>
                  </a:lnTo>
                  <a:lnTo>
                    <a:pt x="360" y="115177"/>
                  </a:lnTo>
                  <a:lnTo>
                    <a:pt x="2939" y="122408"/>
                  </a:lnTo>
                  <a:lnTo>
                    <a:pt x="15163" y="133562"/>
                  </a:lnTo>
                  <a:lnTo>
                    <a:pt x="33465" y="141249"/>
                  </a:lnTo>
                  <a:lnTo>
                    <a:pt x="96864" y="152178"/>
                  </a:lnTo>
                  <a:lnTo>
                    <a:pt x="132664" y="167402"/>
                  </a:lnTo>
                  <a:lnTo>
                    <a:pt x="137935" y="175943"/>
                  </a:lnTo>
                  <a:lnTo>
                    <a:pt x="139110" y="186315"/>
                  </a:lnTo>
                  <a:lnTo>
                    <a:pt x="137553" y="197910"/>
                  </a:lnTo>
                  <a:lnTo>
                    <a:pt x="126464" y="220151"/>
                  </a:lnTo>
                  <a:lnTo>
                    <a:pt x="118594" y="230995"/>
                  </a:lnTo>
                  <a:lnTo>
                    <a:pt x="97371" y="246164"/>
                  </a:lnTo>
                  <a:lnTo>
                    <a:pt x="65354" y="258161"/>
                  </a:lnTo>
                  <a:lnTo>
                    <a:pt x="39683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4" name="Freeform 213"/>
          <p:cNvSpPr/>
          <p:nvPr/>
        </p:nvSpPr>
        <p:spPr>
          <a:xfrm>
            <a:off x="6559254" y="6973880"/>
            <a:ext cx="294799" cy="1463462"/>
          </a:xfrm>
          <a:custGeom>
            <a:avLst/>
            <a:gdLst/>
            <a:ahLst/>
            <a:cxnLst/>
            <a:rect l="0" t="0" r="0" b="0"/>
            <a:pathLst>
              <a:path w="294799" h="1463462">
                <a:moveTo>
                  <a:pt x="0" y="0"/>
                </a:moveTo>
                <a:lnTo>
                  <a:pt x="16789" y="63450"/>
                </a:lnTo>
                <a:lnTo>
                  <a:pt x="23334" y="124663"/>
                </a:lnTo>
                <a:lnTo>
                  <a:pt x="35545" y="176573"/>
                </a:lnTo>
                <a:lnTo>
                  <a:pt x="45757" y="226622"/>
                </a:lnTo>
                <a:lnTo>
                  <a:pt x="52452" y="288436"/>
                </a:lnTo>
                <a:lnTo>
                  <a:pt x="60707" y="338774"/>
                </a:lnTo>
                <a:lnTo>
                  <a:pt x="71252" y="400111"/>
                </a:lnTo>
                <a:lnTo>
                  <a:pt x="81318" y="453423"/>
                </a:lnTo>
                <a:lnTo>
                  <a:pt x="89243" y="514604"/>
                </a:lnTo>
                <a:lnTo>
                  <a:pt x="102073" y="575779"/>
                </a:lnTo>
                <a:lnTo>
                  <a:pt x="112392" y="624626"/>
                </a:lnTo>
                <a:lnTo>
                  <a:pt x="126359" y="686766"/>
                </a:lnTo>
                <a:lnTo>
                  <a:pt x="140384" y="749430"/>
                </a:lnTo>
                <a:lnTo>
                  <a:pt x="156499" y="798260"/>
                </a:lnTo>
                <a:lnTo>
                  <a:pt x="174499" y="858757"/>
                </a:lnTo>
                <a:lnTo>
                  <a:pt x="189321" y="918887"/>
                </a:lnTo>
                <a:lnTo>
                  <a:pt x="203513" y="981154"/>
                </a:lnTo>
                <a:lnTo>
                  <a:pt x="217582" y="1038514"/>
                </a:lnTo>
                <a:lnTo>
                  <a:pt x="231625" y="1091785"/>
                </a:lnTo>
                <a:lnTo>
                  <a:pt x="245665" y="1142039"/>
                </a:lnTo>
                <a:lnTo>
                  <a:pt x="258533" y="1197026"/>
                </a:lnTo>
                <a:lnTo>
                  <a:pt x="265408" y="1252947"/>
                </a:lnTo>
                <a:lnTo>
                  <a:pt x="279880" y="1315852"/>
                </a:lnTo>
                <a:lnTo>
                  <a:pt x="286522" y="1369356"/>
                </a:lnTo>
                <a:lnTo>
                  <a:pt x="293163" y="1430574"/>
                </a:lnTo>
                <a:lnTo>
                  <a:pt x="294798" y="14634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2579482" y="7015993"/>
            <a:ext cx="263214" cy="1347649"/>
          </a:xfrm>
          <a:custGeom>
            <a:avLst/>
            <a:gdLst/>
            <a:ahLst/>
            <a:cxnLst/>
            <a:rect l="0" t="0" r="0" b="0"/>
            <a:pathLst>
              <a:path w="263214" h="1347649">
                <a:moveTo>
                  <a:pt x="0" y="0"/>
                </a:moveTo>
                <a:lnTo>
                  <a:pt x="3119" y="48931"/>
                </a:lnTo>
                <a:lnTo>
                  <a:pt x="11453" y="99897"/>
                </a:lnTo>
                <a:lnTo>
                  <a:pt x="21331" y="153211"/>
                </a:lnTo>
                <a:lnTo>
                  <a:pt x="35149" y="207559"/>
                </a:lnTo>
                <a:lnTo>
                  <a:pt x="49144" y="259326"/>
                </a:lnTo>
                <a:lnTo>
                  <a:pt x="66682" y="320933"/>
                </a:lnTo>
                <a:lnTo>
                  <a:pt x="80719" y="375827"/>
                </a:lnTo>
                <a:lnTo>
                  <a:pt x="94757" y="431730"/>
                </a:lnTo>
                <a:lnTo>
                  <a:pt x="103205" y="493422"/>
                </a:lnTo>
                <a:lnTo>
                  <a:pt x="106044" y="554698"/>
                </a:lnTo>
                <a:lnTo>
                  <a:pt x="112399" y="603563"/>
                </a:lnTo>
                <a:lnTo>
                  <a:pt x="115139" y="662589"/>
                </a:lnTo>
                <a:lnTo>
                  <a:pt x="115680" y="719308"/>
                </a:lnTo>
                <a:lnTo>
                  <a:pt x="124193" y="782808"/>
                </a:lnTo>
                <a:lnTo>
                  <a:pt x="134020" y="841625"/>
                </a:lnTo>
                <a:lnTo>
                  <a:pt x="141896" y="898303"/>
                </a:lnTo>
                <a:lnTo>
                  <a:pt x="155887" y="955728"/>
                </a:lnTo>
                <a:lnTo>
                  <a:pt x="176848" y="1019065"/>
                </a:lnTo>
                <a:lnTo>
                  <a:pt x="192601" y="1076982"/>
                </a:lnTo>
                <a:lnTo>
                  <a:pt x="214213" y="1133482"/>
                </a:lnTo>
                <a:lnTo>
                  <a:pt x="230960" y="1189704"/>
                </a:lnTo>
                <a:lnTo>
                  <a:pt x="247917" y="1252673"/>
                </a:lnTo>
                <a:lnTo>
                  <a:pt x="254862" y="1306184"/>
                </a:lnTo>
                <a:lnTo>
                  <a:pt x="263213" y="1347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8" name="Group 227"/>
          <p:cNvGrpSpPr/>
          <p:nvPr/>
        </p:nvGrpSpPr>
        <p:grpSpPr>
          <a:xfrm>
            <a:off x="7009116" y="6584325"/>
            <a:ext cx="2771859" cy="890826"/>
            <a:chOff x="7009116" y="6584325"/>
            <a:chExt cx="2771859" cy="890826"/>
          </a:xfrm>
        </p:grpSpPr>
        <p:sp>
          <p:nvSpPr>
            <p:cNvPr id="216" name="Freeform 215"/>
            <p:cNvSpPr/>
            <p:nvPr/>
          </p:nvSpPr>
          <p:spPr>
            <a:xfrm>
              <a:off x="7009116" y="6875902"/>
              <a:ext cx="381890" cy="279002"/>
            </a:xfrm>
            <a:custGeom>
              <a:avLst/>
              <a:gdLst/>
              <a:ahLst/>
              <a:cxnLst/>
              <a:rect l="0" t="0" r="0" b="0"/>
              <a:pathLst>
                <a:path w="381890" h="279002">
                  <a:moveTo>
                    <a:pt x="266076" y="76920"/>
                  </a:moveTo>
                  <a:lnTo>
                    <a:pt x="210989" y="18357"/>
                  </a:lnTo>
                  <a:lnTo>
                    <a:pt x="181123" y="2116"/>
                  </a:lnTo>
                  <a:lnTo>
                    <a:pt x="157350" y="0"/>
                  </a:lnTo>
                  <a:lnTo>
                    <a:pt x="144459" y="1074"/>
                  </a:lnTo>
                  <a:lnTo>
                    <a:pt x="103959" y="19352"/>
                  </a:lnTo>
                  <a:lnTo>
                    <a:pt x="65164" y="49735"/>
                  </a:lnTo>
                  <a:lnTo>
                    <a:pt x="27777" y="98557"/>
                  </a:lnTo>
                  <a:lnTo>
                    <a:pt x="3833" y="159029"/>
                  </a:lnTo>
                  <a:lnTo>
                    <a:pt x="0" y="170264"/>
                  </a:lnTo>
                  <a:lnTo>
                    <a:pt x="196" y="214023"/>
                  </a:lnTo>
                  <a:lnTo>
                    <a:pt x="13251" y="252854"/>
                  </a:lnTo>
                  <a:lnTo>
                    <a:pt x="28537" y="269367"/>
                  </a:lnTo>
                  <a:lnTo>
                    <a:pt x="37527" y="275408"/>
                  </a:lnTo>
                  <a:lnTo>
                    <a:pt x="59994" y="279001"/>
                  </a:lnTo>
                  <a:lnTo>
                    <a:pt x="83237" y="275529"/>
                  </a:lnTo>
                  <a:lnTo>
                    <a:pt x="101366" y="266186"/>
                  </a:lnTo>
                  <a:lnTo>
                    <a:pt x="130315" y="236594"/>
                  </a:lnTo>
                  <a:lnTo>
                    <a:pt x="155898" y="189569"/>
                  </a:lnTo>
                  <a:lnTo>
                    <a:pt x="174290" y="139543"/>
                  </a:lnTo>
                  <a:lnTo>
                    <a:pt x="191576" y="83181"/>
                  </a:lnTo>
                  <a:lnTo>
                    <a:pt x="195353" y="67056"/>
                  </a:lnTo>
                  <a:lnTo>
                    <a:pt x="197870" y="64495"/>
                  </a:lnTo>
                  <a:lnTo>
                    <a:pt x="207831" y="117860"/>
                  </a:lnTo>
                  <a:lnTo>
                    <a:pt x="224149" y="179856"/>
                  </a:lnTo>
                  <a:lnTo>
                    <a:pt x="233404" y="203388"/>
                  </a:lnTo>
                  <a:lnTo>
                    <a:pt x="249215" y="229444"/>
                  </a:lnTo>
                  <a:lnTo>
                    <a:pt x="259515" y="238265"/>
                  </a:lnTo>
                  <a:lnTo>
                    <a:pt x="283437" y="248065"/>
                  </a:lnTo>
                  <a:lnTo>
                    <a:pt x="323212" y="247993"/>
                  </a:lnTo>
                  <a:lnTo>
                    <a:pt x="381889" y="2348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7403399" y="6873534"/>
              <a:ext cx="206124" cy="601617"/>
            </a:xfrm>
            <a:custGeom>
              <a:avLst/>
              <a:gdLst/>
              <a:ahLst/>
              <a:cxnLst/>
              <a:rect l="0" t="0" r="0" b="0"/>
              <a:pathLst>
                <a:path w="206124" h="601617">
                  <a:moveTo>
                    <a:pt x="124477" y="5589"/>
                  </a:moveTo>
                  <a:lnTo>
                    <a:pt x="107709" y="0"/>
                  </a:lnTo>
                  <a:lnTo>
                    <a:pt x="69336" y="2113"/>
                  </a:lnTo>
                  <a:lnTo>
                    <a:pt x="43818" y="16522"/>
                  </a:lnTo>
                  <a:lnTo>
                    <a:pt x="23117" y="37354"/>
                  </a:lnTo>
                  <a:lnTo>
                    <a:pt x="10018" y="58311"/>
                  </a:lnTo>
                  <a:lnTo>
                    <a:pt x="1656" y="95430"/>
                  </a:lnTo>
                  <a:lnTo>
                    <a:pt x="0" y="152233"/>
                  </a:lnTo>
                  <a:lnTo>
                    <a:pt x="4033" y="188917"/>
                  </a:lnTo>
                  <a:lnTo>
                    <a:pt x="9086" y="202677"/>
                  </a:lnTo>
                  <a:lnTo>
                    <a:pt x="24059" y="221085"/>
                  </a:lnTo>
                  <a:lnTo>
                    <a:pt x="34135" y="225292"/>
                  </a:lnTo>
                  <a:lnTo>
                    <a:pt x="57809" y="226847"/>
                  </a:lnTo>
                  <a:lnTo>
                    <a:pt x="68333" y="222114"/>
                  </a:lnTo>
                  <a:lnTo>
                    <a:pt x="86266" y="204377"/>
                  </a:lnTo>
                  <a:lnTo>
                    <a:pt x="95796" y="174657"/>
                  </a:lnTo>
                  <a:lnTo>
                    <a:pt x="101161" y="124703"/>
                  </a:lnTo>
                  <a:lnTo>
                    <a:pt x="108563" y="71492"/>
                  </a:lnTo>
                  <a:lnTo>
                    <a:pt x="112352" y="32394"/>
                  </a:lnTo>
                  <a:lnTo>
                    <a:pt x="114055" y="29308"/>
                  </a:lnTo>
                  <a:lnTo>
                    <a:pt x="116358" y="33100"/>
                  </a:lnTo>
                  <a:lnTo>
                    <a:pt x="128462" y="92392"/>
                  </a:lnTo>
                  <a:lnTo>
                    <a:pt x="138656" y="142573"/>
                  </a:lnTo>
                  <a:lnTo>
                    <a:pt x="149086" y="192666"/>
                  </a:lnTo>
                  <a:lnTo>
                    <a:pt x="170326" y="253589"/>
                  </a:lnTo>
                  <a:lnTo>
                    <a:pt x="187000" y="307564"/>
                  </a:lnTo>
                  <a:lnTo>
                    <a:pt x="201558" y="357957"/>
                  </a:lnTo>
                  <a:lnTo>
                    <a:pt x="206123" y="416481"/>
                  </a:lnTo>
                  <a:lnTo>
                    <a:pt x="199881" y="475425"/>
                  </a:lnTo>
                  <a:lnTo>
                    <a:pt x="189453" y="517197"/>
                  </a:lnTo>
                  <a:lnTo>
                    <a:pt x="165561" y="559633"/>
                  </a:lnTo>
                  <a:lnTo>
                    <a:pt x="138312" y="590892"/>
                  </a:lnTo>
                  <a:lnTo>
                    <a:pt x="118148" y="599126"/>
                  </a:lnTo>
                  <a:lnTo>
                    <a:pt x="94758" y="601616"/>
                  </a:lnTo>
                  <a:lnTo>
                    <a:pt x="50778" y="595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7643689" y="6858066"/>
              <a:ext cx="157929" cy="192305"/>
            </a:xfrm>
            <a:custGeom>
              <a:avLst/>
              <a:gdLst/>
              <a:ahLst/>
              <a:cxnLst/>
              <a:rect l="0" t="0" r="0" b="0"/>
              <a:pathLst>
                <a:path w="157929" h="192305">
                  <a:moveTo>
                    <a:pt x="0" y="126342"/>
                  </a:moveTo>
                  <a:lnTo>
                    <a:pt x="14654" y="188434"/>
                  </a:lnTo>
                  <a:lnTo>
                    <a:pt x="15619" y="192304"/>
                  </a:lnTo>
                  <a:lnTo>
                    <a:pt x="13572" y="187243"/>
                  </a:lnTo>
                  <a:lnTo>
                    <a:pt x="19535" y="133693"/>
                  </a:lnTo>
                  <a:lnTo>
                    <a:pt x="35358" y="74667"/>
                  </a:lnTo>
                  <a:lnTo>
                    <a:pt x="51291" y="47990"/>
                  </a:lnTo>
                  <a:lnTo>
                    <a:pt x="76419" y="19679"/>
                  </a:lnTo>
                  <a:lnTo>
                    <a:pt x="99085" y="8746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7906902" y="6921236"/>
              <a:ext cx="10530" cy="126344"/>
            </a:xfrm>
            <a:custGeom>
              <a:avLst/>
              <a:gdLst/>
              <a:ahLst/>
              <a:cxnLst/>
              <a:rect l="0" t="0" r="0" b="0"/>
              <a:pathLst>
                <a:path w="10530" h="126344">
                  <a:moveTo>
                    <a:pt x="10529" y="0"/>
                  </a:moveTo>
                  <a:lnTo>
                    <a:pt x="1463" y="58618"/>
                  </a:lnTo>
                  <a:lnTo>
                    <a:pt x="193" y="114190"/>
                  </a:lnTo>
                  <a:lnTo>
                    <a:pt x="0" y="1263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8092586" y="6823708"/>
              <a:ext cx="161758" cy="183902"/>
            </a:xfrm>
            <a:custGeom>
              <a:avLst/>
              <a:gdLst/>
              <a:ahLst/>
              <a:cxnLst/>
              <a:rect l="0" t="0" r="0" b="0"/>
              <a:pathLst>
                <a:path w="161758" h="183902">
                  <a:moveTo>
                    <a:pt x="109114" y="13301"/>
                  </a:moveTo>
                  <a:lnTo>
                    <a:pt x="97936" y="2123"/>
                  </a:lnTo>
                  <a:lnTo>
                    <a:pt x="89963" y="0"/>
                  </a:lnTo>
                  <a:lnTo>
                    <a:pt x="68627" y="761"/>
                  </a:lnTo>
                  <a:lnTo>
                    <a:pt x="35896" y="13355"/>
                  </a:lnTo>
                  <a:lnTo>
                    <a:pt x="20811" y="28533"/>
                  </a:lnTo>
                  <a:lnTo>
                    <a:pt x="10207" y="49317"/>
                  </a:lnTo>
                  <a:lnTo>
                    <a:pt x="0" y="92733"/>
                  </a:lnTo>
                  <a:lnTo>
                    <a:pt x="1348" y="121524"/>
                  </a:lnTo>
                  <a:lnTo>
                    <a:pt x="14272" y="158451"/>
                  </a:lnTo>
                  <a:lnTo>
                    <a:pt x="32647" y="174518"/>
                  </a:lnTo>
                  <a:lnTo>
                    <a:pt x="44098" y="180440"/>
                  </a:lnTo>
                  <a:lnTo>
                    <a:pt x="69300" y="183901"/>
                  </a:lnTo>
                  <a:lnTo>
                    <a:pt x="97268" y="179201"/>
                  </a:lnTo>
                  <a:lnTo>
                    <a:pt x="147285" y="156946"/>
                  </a:lnTo>
                  <a:lnTo>
                    <a:pt x="161757" y="150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8370156" y="6784367"/>
              <a:ext cx="147400" cy="220359"/>
            </a:xfrm>
            <a:custGeom>
              <a:avLst/>
              <a:gdLst/>
              <a:ahLst/>
              <a:cxnLst/>
              <a:rect l="0" t="0" r="0" b="0"/>
              <a:pathLst>
                <a:path w="147400" h="220359">
                  <a:moveTo>
                    <a:pt x="0" y="0"/>
                  </a:moveTo>
                  <a:lnTo>
                    <a:pt x="0" y="57264"/>
                  </a:lnTo>
                  <a:lnTo>
                    <a:pt x="3120" y="109773"/>
                  </a:lnTo>
                  <a:lnTo>
                    <a:pt x="14573" y="163547"/>
                  </a:lnTo>
                  <a:lnTo>
                    <a:pt x="32784" y="202875"/>
                  </a:lnTo>
                  <a:lnTo>
                    <a:pt x="39404" y="212459"/>
                  </a:lnTo>
                  <a:lnTo>
                    <a:pt x="48495" y="217678"/>
                  </a:lnTo>
                  <a:lnTo>
                    <a:pt x="71076" y="220358"/>
                  </a:lnTo>
                  <a:lnTo>
                    <a:pt x="81309" y="217096"/>
                  </a:lnTo>
                  <a:lnTo>
                    <a:pt x="98919" y="204111"/>
                  </a:lnTo>
                  <a:lnTo>
                    <a:pt x="121986" y="177071"/>
                  </a:lnTo>
                  <a:lnTo>
                    <a:pt x="138049" y="130064"/>
                  </a:lnTo>
                  <a:lnTo>
                    <a:pt x="145552" y="70448"/>
                  </a:lnTo>
                  <a:lnTo>
                    <a:pt x="147399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8643896" y="6626439"/>
              <a:ext cx="63173" cy="368499"/>
            </a:xfrm>
            <a:custGeom>
              <a:avLst/>
              <a:gdLst/>
              <a:ahLst/>
              <a:cxnLst/>
              <a:rect l="0" t="0" r="0" b="0"/>
              <a:pathLst>
                <a:path w="63173" h="368499">
                  <a:moveTo>
                    <a:pt x="0" y="0"/>
                  </a:moveTo>
                  <a:lnTo>
                    <a:pt x="7236" y="27556"/>
                  </a:lnTo>
                  <a:lnTo>
                    <a:pt x="12999" y="83779"/>
                  </a:lnTo>
                  <a:lnTo>
                    <a:pt x="19466" y="140291"/>
                  </a:lnTo>
                  <a:lnTo>
                    <a:pt x="27979" y="196514"/>
                  </a:lnTo>
                  <a:lnTo>
                    <a:pt x="33994" y="252680"/>
                  </a:lnTo>
                  <a:lnTo>
                    <a:pt x="46100" y="314424"/>
                  </a:lnTo>
                  <a:lnTo>
                    <a:pt x="60115" y="364973"/>
                  </a:lnTo>
                  <a:lnTo>
                    <a:pt x="63172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8864995" y="6584325"/>
              <a:ext cx="31587" cy="389556"/>
            </a:xfrm>
            <a:custGeom>
              <a:avLst/>
              <a:gdLst/>
              <a:ahLst/>
              <a:cxnLst/>
              <a:rect l="0" t="0" r="0" b="0"/>
              <a:pathLst>
                <a:path w="31587" h="389556">
                  <a:moveTo>
                    <a:pt x="0" y="0"/>
                  </a:moveTo>
                  <a:lnTo>
                    <a:pt x="0" y="52051"/>
                  </a:lnTo>
                  <a:lnTo>
                    <a:pt x="0" y="101990"/>
                  </a:lnTo>
                  <a:lnTo>
                    <a:pt x="0" y="160786"/>
                  </a:lnTo>
                  <a:lnTo>
                    <a:pt x="0" y="208947"/>
                  </a:lnTo>
                  <a:lnTo>
                    <a:pt x="8405" y="269218"/>
                  </a:lnTo>
                  <a:lnTo>
                    <a:pt x="21331" y="326183"/>
                  </a:lnTo>
                  <a:lnTo>
                    <a:pt x="31586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780767" y="6689610"/>
              <a:ext cx="200042" cy="105286"/>
            </a:xfrm>
            <a:custGeom>
              <a:avLst/>
              <a:gdLst/>
              <a:ahLst/>
              <a:cxnLst/>
              <a:rect l="0" t="0" r="0" b="0"/>
              <a:pathLst>
                <a:path w="200042" h="105286">
                  <a:moveTo>
                    <a:pt x="200041" y="0"/>
                  </a:moveTo>
                  <a:lnTo>
                    <a:pt x="157350" y="14573"/>
                  </a:lnTo>
                  <a:lnTo>
                    <a:pt x="94707" y="44664"/>
                  </a:lnTo>
                  <a:lnTo>
                    <a:pt x="36794" y="84452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9054508" y="6700138"/>
              <a:ext cx="156934" cy="280697"/>
            </a:xfrm>
            <a:custGeom>
              <a:avLst/>
              <a:gdLst/>
              <a:ahLst/>
              <a:cxnLst/>
              <a:rect l="0" t="0" r="0" b="0"/>
              <a:pathLst>
                <a:path w="156934" h="280697">
                  <a:moveTo>
                    <a:pt x="0" y="63172"/>
                  </a:moveTo>
                  <a:lnTo>
                    <a:pt x="0" y="115222"/>
                  </a:lnTo>
                  <a:lnTo>
                    <a:pt x="5589" y="174709"/>
                  </a:lnTo>
                  <a:lnTo>
                    <a:pt x="24451" y="234184"/>
                  </a:lnTo>
                  <a:lnTo>
                    <a:pt x="37773" y="258501"/>
                  </a:lnTo>
                  <a:lnTo>
                    <a:pt x="55393" y="277106"/>
                  </a:lnTo>
                  <a:lnTo>
                    <a:pt x="65004" y="280664"/>
                  </a:lnTo>
                  <a:lnTo>
                    <a:pt x="74922" y="280696"/>
                  </a:lnTo>
                  <a:lnTo>
                    <a:pt x="85043" y="278378"/>
                  </a:lnTo>
                  <a:lnTo>
                    <a:pt x="92960" y="273323"/>
                  </a:lnTo>
                  <a:lnTo>
                    <a:pt x="104877" y="258348"/>
                  </a:lnTo>
                  <a:lnTo>
                    <a:pt x="129294" y="204497"/>
                  </a:lnTo>
                  <a:lnTo>
                    <a:pt x="146595" y="150706"/>
                  </a:lnTo>
                  <a:lnTo>
                    <a:pt x="154570" y="107435"/>
                  </a:lnTo>
                  <a:lnTo>
                    <a:pt x="156933" y="56399"/>
                  </a:lnTo>
                  <a:lnTo>
                    <a:pt x="156316" y="29746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9313595" y="6689610"/>
              <a:ext cx="193640" cy="242157"/>
            </a:xfrm>
            <a:custGeom>
              <a:avLst/>
              <a:gdLst/>
              <a:ahLst/>
              <a:cxnLst/>
              <a:rect l="0" t="0" r="0" b="0"/>
              <a:pathLst>
                <a:path w="193640" h="242157">
                  <a:moveTo>
                    <a:pt x="14654" y="242156"/>
                  </a:moveTo>
                  <a:lnTo>
                    <a:pt x="0" y="183539"/>
                  </a:lnTo>
                  <a:lnTo>
                    <a:pt x="1083" y="137570"/>
                  </a:lnTo>
                  <a:lnTo>
                    <a:pt x="14402" y="92494"/>
                  </a:lnTo>
                  <a:lnTo>
                    <a:pt x="55002" y="35793"/>
                  </a:lnTo>
                  <a:lnTo>
                    <a:pt x="62609" y="27372"/>
                  </a:lnTo>
                  <a:lnTo>
                    <a:pt x="95673" y="9931"/>
                  </a:lnTo>
                  <a:lnTo>
                    <a:pt x="121633" y="7533"/>
                  </a:lnTo>
                  <a:lnTo>
                    <a:pt x="178437" y="15030"/>
                  </a:lnTo>
                  <a:lnTo>
                    <a:pt x="183504" y="12359"/>
                  </a:lnTo>
                  <a:lnTo>
                    <a:pt x="1936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9528290" y="6689720"/>
              <a:ext cx="252685" cy="294689"/>
            </a:xfrm>
            <a:custGeom>
              <a:avLst/>
              <a:gdLst/>
              <a:ahLst/>
              <a:cxnLst/>
              <a:rect l="0" t="0" r="0" b="0"/>
              <a:pathLst>
                <a:path w="252685" h="294689">
                  <a:moveTo>
                    <a:pt x="0" y="115703"/>
                  </a:moveTo>
                  <a:lnTo>
                    <a:pt x="11179" y="126882"/>
                  </a:lnTo>
                  <a:lnTo>
                    <a:pt x="29145" y="132371"/>
                  </a:lnTo>
                  <a:lnTo>
                    <a:pt x="40488" y="133834"/>
                  </a:lnTo>
                  <a:lnTo>
                    <a:pt x="62449" y="129221"/>
                  </a:lnTo>
                  <a:lnTo>
                    <a:pt x="114549" y="100672"/>
                  </a:lnTo>
                  <a:lnTo>
                    <a:pt x="146456" y="70274"/>
                  </a:lnTo>
                  <a:lnTo>
                    <a:pt x="153790" y="60851"/>
                  </a:lnTo>
                  <a:lnTo>
                    <a:pt x="161938" y="37903"/>
                  </a:lnTo>
                  <a:lnTo>
                    <a:pt x="164111" y="25232"/>
                  </a:lnTo>
                  <a:lnTo>
                    <a:pt x="162050" y="15615"/>
                  </a:lnTo>
                  <a:lnTo>
                    <a:pt x="157167" y="8033"/>
                  </a:lnTo>
                  <a:lnTo>
                    <a:pt x="150401" y="1810"/>
                  </a:lnTo>
                  <a:lnTo>
                    <a:pt x="141212" y="0"/>
                  </a:lnTo>
                  <a:lnTo>
                    <a:pt x="118523" y="4228"/>
                  </a:lnTo>
                  <a:lnTo>
                    <a:pt x="79442" y="25352"/>
                  </a:lnTo>
                  <a:lnTo>
                    <a:pt x="61435" y="43962"/>
                  </a:lnTo>
                  <a:lnTo>
                    <a:pt x="24024" y="105347"/>
                  </a:lnTo>
                  <a:lnTo>
                    <a:pt x="16527" y="127479"/>
                  </a:lnTo>
                  <a:lnTo>
                    <a:pt x="11714" y="182933"/>
                  </a:lnTo>
                  <a:lnTo>
                    <a:pt x="13395" y="212264"/>
                  </a:lnTo>
                  <a:lnTo>
                    <a:pt x="21941" y="233099"/>
                  </a:lnTo>
                  <a:lnTo>
                    <a:pt x="45496" y="257982"/>
                  </a:lnTo>
                  <a:lnTo>
                    <a:pt x="103535" y="283023"/>
                  </a:lnTo>
                  <a:lnTo>
                    <a:pt x="139472" y="291231"/>
                  </a:lnTo>
                  <a:lnTo>
                    <a:pt x="193537" y="294005"/>
                  </a:lnTo>
                  <a:lnTo>
                    <a:pt x="252684" y="2946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3148021" y="6679081"/>
            <a:ext cx="2684768" cy="1042323"/>
            <a:chOff x="3148021" y="6679081"/>
            <a:chExt cx="2684768" cy="1042323"/>
          </a:xfrm>
        </p:grpSpPr>
        <p:sp>
          <p:nvSpPr>
            <p:cNvPr id="229" name="Freeform 228"/>
            <p:cNvSpPr/>
            <p:nvPr/>
          </p:nvSpPr>
          <p:spPr>
            <a:xfrm>
              <a:off x="3148021" y="7047579"/>
              <a:ext cx="1" cy="157928"/>
            </a:xfrm>
            <a:custGeom>
              <a:avLst/>
              <a:gdLst/>
              <a:ahLst/>
              <a:cxnLst/>
              <a:rect l="0" t="0" r="0" b="0"/>
              <a:pathLst>
                <a:path w="1" h="157928">
                  <a:moveTo>
                    <a:pt x="0" y="0"/>
                  </a:moveTo>
                  <a:lnTo>
                    <a:pt x="0" y="58617"/>
                  </a:lnTo>
                  <a:lnTo>
                    <a:pt x="0" y="111620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305948" y="6961761"/>
              <a:ext cx="231628" cy="212161"/>
            </a:xfrm>
            <a:custGeom>
              <a:avLst/>
              <a:gdLst/>
              <a:ahLst/>
              <a:cxnLst/>
              <a:rect l="0" t="0" r="0" b="0"/>
              <a:pathLst>
                <a:path w="231628" h="212161">
                  <a:moveTo>
                    <a:pt x="0" y="12119"/>
                  </a:moveTo>
                  <a:lnTo>
                    <a:pt x="16789" y="67163"/>
                  </a:lnTo>
                  <a:lnTo>
                    <a:pt x="23334" y="118572"/>
                  </a:lnTo>
                  <a:lnTo>
                    <a:pt x="26084" y="132220"/>
                  </a:lnTo>
                  <a:lnTo>
                    <a:pt x="29088" y="137810"/>
                  </a:lnTo>
                  <a:lnTo>
                    <a:pt x="32260" y="138027"/>
                  </a:lnTo>
                  <a:lnTo>
                    <a:pt x="35545" y="134662"/>
                  </a:lnTo>
                  <a:lnTo>
                    <a:pt x="47488" y="83007"/>
                  </a:lnTo>
                  <a:lnTo>
                    <a:pt x="71252" y="29111"/>
                  </a:lnTo>
                  <a:lnTo>
                    <a:pt x="87820" y="10702"/>
                  </a:lnTo>
                  <a:lnTo>
                    <a:pt x="97151" y="4155"/>
                  </a:lnTo>
                  <a:lnTo>
                    <a:pt x="119998" y="0"/>
                  </a:lnTo>
                  <a:lnTo>
                    <a:pt x="143410" y="3223"/>
                  </a:lnTo>
                  <a:lnTo>
                    <a:pt x="161614" y="12454"/>
                  </a:lnTo>
                  <a:lnTo>
                    <a:pt x="185016" y="41984"/>
                  </a:lnTo>
                  <a:lnTo>
                    <a:pt x="209516" y="96119"/>
                  </a:lnTo>
                  <a:lnTo>
                    <a:pt x="224400" y="149594"/>
                  </a:lnTo>
                  <a:lnTo>
                    <a:pt x="231627" y="212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610551" y="6752781"/>
              <a:ext cx="175234" cy="395126"/>
            </a:xfrm>
            <a:custGeom>
              <a:avLst/>
              <a:gdLst/>
              <a:ahLst/>
              <a:cxnLst/>
              <a:rect l="0" t="0" r="0" b="0"/>
              <a:pathLst>
                <a:path w="175234" h="395126">
                  <a:moveTo>
                    <a:pt x="127066" y="0"/>
                  </a:moveTo>
                  <a:lnTo>
                    <a:pt x="147309" y="55141"/>
                  </a:lnTo>
                  <a:lnTo>
                    <a:pt x="160880" y="114734"/>
                  </a:lnTo>
                  <a:lnTo>
                    <a:pt x="166720" y="167486"/>
                  </a:lnTo>
                  <a:lnTo>
                    <a:pt x="168451" y="218342"/>
                  </a:lnTo>
                  <a:lnTo>
                    <a:pt x="169036" y="279522"/>
                  </a:lnTo>
                  <a:lnTo>
                    <a:pt x="172271" y="336668"/>
                  </a:lnTo>
                  <a:lnTo>
                    <a:pt x="175233" y="356690"/>
                  </a:lnTo>
                  <a:lnTo>
                    <a:pt x="174385" y="357116"/>
                  </a:lnTo>
                  <a:lnTo>
                    <a:pt x="149850" y="299359"/>
                  </a:lnTo>
                  <a:lnTo>
                    <a:pt x="134426" y="245137"/>
                  </a:lnTo>
                  <a:lnTo>
                    <a:pt x="127293" y="235954"/>
                  </a:lnTo>
                  <a:lnTo>
                    <a:pt x="106890" y="222631"/>
                  </a:lnTo>
                  <a:lnTo>
                    <a:pt x="96067" y="220951"/>
                  </a:lnTo>
                  <a:lnTo>
                    <a:pt x="74684" y="225322"/>
                  </a:lnTo>
                  <a:lnTo>
                    <a:pt x="48504" y="240937"/>
                  </a:lnTo>
                  <a:lnTo>
                    <a:pt x="18697" y="291221"/>
                  </a:lnTo>
                  <a:lnTo>
                    <a:pt x="850" y="332212"/>
                  </a:lnTo>
                  <a:lnTo>
                    <a:pt x="0" y="355880"/>
                  </a:lnTo>
                  <a:lnTo>
                    <a:pt x="6641" y="374979"/>
                  </a:lnTo>
                  <a:lnTo>
                    <a:pt x="11688" y="383347"/>
                  </a:lnTo>
                  <a:lnTo>
                    <a:pt x="19731" y="388926"/>
                  </a:lnTo>
                  <a:lnTo>
                    <a:pt x="41147" y="395125"/>
                  </a:lnTo>
                  <a:lnTo>
                    <a:pt x="66263" y="391640"/>
                  </a:lnTo>
                  <a:lnTo>
                    <a:pt x="90684" y="382293"/>
                  </a:lnTo>
                  <a:lnTo>
                    <a:pt x="127066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3895544" y="6900180"/>
              <a:ext cx="164406" cy="220982"/>
            </a:xfrm>
            <a:custGeom>
              <a:avLst/>
              <a:gdLst/>
              <a:ahLst/>
              <a:cxnLst/>
              <a:rect l="0" t="0" r="0" b="0"/>
              <a:pathLst>
                <a:path w="164406" h="220982">
                  <a:moveTo>
                    <a:pt x="0" y="52642"/>
                  </a:moveTo>
                  <a:lnTo>
                    <a:pt x="17959" y="116093"/>
                  </a:lnTo>
                  <a:lnTo>
                    <a:pt x="31667" y="174187"/>
                  </a:lnTo>
                  <a:lnTo>
                    <a:pt x="39810" y="196740"/>
                  </a:lnTo>
                  <a:lnTo>
                    <a:pt x="51229" y="214562"/>
                  </a:lnTo>
                  <a:lnTo>
                    <a:pt x="58719" y="219080"/>
                  </a:lnTo>
                  <a:lnTo>
                    <a:pt x="76400" y="220981"/>
                  </a:lnTo>
                  <a:lnTo>
                    <a:pt x="95957" y="211687"/>
                  </a:lnTo>
                  <a:lnTo>
                    <a:pt x="106085" y="204296"/>
                  </a:lnTo>
                  <a:lnTo>
                    <a:pt x="146580" y="143554"/>
                  </a:lnTo>
                  <a:lnTo>
                    <a:pt x="153872" y="134307"/>
                  </a:lnTo>
                  <a:lnTo>
                    <a:pt x="161974" y="111555"/>
                  </a:lnTo>
                  <a:lnTo>
                    <a:pt x="164405" y="85845"/>
                  </a:lnTo>
                  <a:lnTo>
                    <a:pt x="161586" y="58821"/>
                  </a:lnTo>
                  <a:lnTo>
                    <a:pt x="153314" y="37452"/>
                  </a:lnTo>
                  <a:lnTo>
                    <a:pt x="141743" y="15386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4233594" y="6815952"/>
              <a:ext cx="141333" cy="255091"/>
            </a:xfrm>
            <a:custGeom>
              <a:avLst/>
              <a:gdLst/>
              <a:ahLst/>
              <a:cxnLst/>
              <a:rect l="0" t="0" r="0" b="0"/>
              <a:pathLst>
                <a:path w="141333" h="255091">
                  <a:moveTo>
                    <a:pt x="83090" y="0"/>
                  </a:moveTo>
                  <a:lnTo>
                    <a:pt x="39128" y="20244"/>
                  </a:lnTo>
                  <a:lnTo>
                    <a:pt x="8843" y="39403"/>
                  </a:lnTo>
                  <a:lnTo>
                    <a:pt x="3176" y="47326"/>
                  </a:lnTo>
                  <a:lnTo>
                    <a:pt x="568" y="56117"/>
                  </a:lnTo>
                  <a:lnTo>
                    <a:pt x="0" y="65488"/>
                  </a:lnTo>
                  <a:lnTo>
                    <a:pt x="5469" y="72904"/>
                  </a:lnTo>
                  <a:lnTo>
                    <a:pt x="27145" y="84265"/>
                  </a:lnTo>
                  <a:lnTo>
                    <a:pt x="79145" y="96194"/>
                  </a:lnTo>
                  <a:lnTo>
                    <a:pt x="129624" y="132857"/>
                  </a:lnTo>
                  <a:lnTo>
                    <a:pt x="138867" y="153414"/>
                  </a:lnTo>
                  <a:lnTo>
                    <a:pt x="141332" y="165447"/>
                  </a:lnTo>
                  <a:lnTo>
                    <a:pt x="137831" y="188176"/>
                  </a:lnTo>
                  <a:lnTo>
                    <a:pt x="127306" y="209976"/>
                  </a:lnTo>
                  <a:lnTo>
                    <a:pt x="101651" y="239640"/>
                  </a:lnTo>
                  <a:lnTo>
                    <a:pt x="81981" y="251956"/>
                  </a:lnTo>
                  <a:lnTo>
                    <a:pt x="58420" y="255090"/>
                  </a:lnTo>
                  <a:lnTo>
                    <a:pt x="19919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4464083" y="6721196"/>
              <a:ext cx="31587" cy="379026"/>
            </a:xfrm>
            <a:custGeom>
              <a:avLst/>
              <a:gdLst/>
              <a:ahLst/>
              <a:cxnLst/>
              <a:rect l="0" t="0" r="0" b="0"/>
              <a:pathLst>
                <a:path w="31587" h="379026">
                  <a:moveTo>
                    <a:pt x="0" y="0"/>
                  </a:moveTo>
                  <a:lnTo>
                    <a:pt x="14654" y="55141"/>
                  </a:lnTo>
                  <a:lnTo>
                    <a:pt x="25858" y="104868"/>
                  </a:lnTo>
                  <a:lnTo>
                    <a:pt x="22352" y="161658"/>
                  </a:lnTo>
                  <a:lnTo>
                    <a:pt x="21313" y="223265"/>
                  </a:lnTo>
                  <a:lnTo>
                    <a:pt x="22278" y="279325"/>
                  </a:lnTo>
                  <a:lnTo>
                    <a:pt x="29400" y="331646"/>
                  </a:lnTo>
                  <a:lnTo>
                    <a:pt x="31586" y="379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443026" y="6776480"/>
              <a:ext cx="705410" cy="344800"/>
            </a:xfrm>
            <a:custGeom>
              <a:avLst/>
              <a:gdLst/>
              <a:ahLst/>
              <a:cxnLst/>
              <a:rect l="0" t="0" r="0" b="0"/>
              <a:pathLst>
                <a:path w="705410" h="344800">
                  <a:moveTo>
                    <a:pt x="0" y="102643"/>
                  </a:moveTo>
                  <a:lnTo>
                    <a:pt x="58617" y="82400"/>
                  </a:lnTo>
                  <a:lnTo>
                    <a:pt x="120026" y="66062"/>
                  </a:lnTo>
                  <a:lnTo>
                    <a:pt x="149661" y="62989"/>
                  </a:lnTo>
                  <a:lnTo>
                    <a:pt x="175311" y="67861"/>
                  </a:lnTo>
                  <a:lnTo>
                    <a:pt x="187064" y="72436"/>
                  </a:lnTo>
                  <a:lnTo>
                    <a:pt x="206362" y="89998"/>
                  </a:lnTo>
                  <a:lnTo>
                    <a:pt x="221568" y="113401"/>
                  </a:lnTo>
                  <a:lnTo>
                    <a:pt x="244803" y="174755"/>
                  </a:lnTo>
                  <a:lnTo>
                    <a:pt x="246061" y="196694"/>
                  </a:lnTo>
                  <a:lnTo>
                    <a:pt x="243891" y="209954"/>
                  </a:lnTo>
                  <a:lnTo>
                    <a:pt x="242927" y="200250"/>
                  </a:lnTo>
                  <a:lnTo>
                    <a:pt x="251883" y="149826"/>
                  </a:lnTo>
                  <a:lnTo>
                    <a:pt x="278089" y="97405"/>
                  </a:lnTo>
                  <a:lnTo>
                    <a:pt x="287168" y="81604"/>
                  </a:lnTo>
                  <a:lnTo>
                    <a:pt x="312853" y="57807"/>
                  </a:lnTo>
                  <a:lnTo>
                    <a:pt x="371179" y="18273"/>
                  </a:lnTo>
                  <a:lnTo>
                    <a:pt x="395815" y="12503"/>
                  </a:lnTo>
                  <a:lnTo>
                    <a:pt x="419243" y="16177"/>
                  </a:lnTo>
                  <a:lnTo>
                    <a:pt x="430404" y="20433"/>
                  </a:lnTo>
                  <a:lnTo>
                    <a:pt x="449044" y="37639"/>
                  </a:lnTo>
                  <a:lnTo>
                    <a:pt x="474485" y="81224"/>
                  </a:lnTo>
                  <a:lnTo>
                    <a:pt x="490776" y="139270"/>
                  </a:lnTo>
                  <a:lnTo>
                    <a:pt x="504034" y="181606"/>
                  </a:lnTo>
                  <a:lnTo>
                    <a:pt x="519983" y="205588"/>
                  </a:lnTo>
                  <a:lnTo>
                    <a:pt x="530319" y="212217"/>
                  </a:lnTo>
                  <a:lnTo>
                    <a:pt x="554282" y="216463"/>
                  </a:lnTo>
                  <a:lnTo>
                    <a:pt x="564883" y="213618"/>
                  </a:lnTo>
                  <a:lnTo>
                    <a:pt x="598709" y="186955"/>
                  </a:lnTo>
                  <a:lnTo>
                    <a:pt x="613534" y="169361"/>
                  </a:lnTo>
                  <a:lnTo>
                    <a:pt x="638994" y="110406"/>
                  </a:lnTo>
                  <a:lnTo>
                    <a:pt x="661225" y="48024"/>
                  </a:lnTo>
                  <a:lnTo>
                    <a:pt x="671335" y="0"/>
                  </a:lnTo>
                  <a:lnTo>
                    <a:pt x="672165" y="1460"/>
                  </a:lnTo>
                  <a:lnTo>
                    <a:pt x="673605" y="59379"/>
                  </a:lnTo>
                  <a:lnTo>
                    <a:pt x="674929" y="112441"/>
                  </a:lnTo>
                  <a:lnTo>
                    <a:pt x="685264" y="172949"/>
                  </a:lnTo>
                  <a:lnTo>
                    <a:pt x="692031" y="227979"/>
                  </a:lnTo>
                  <a:lnTo>
                    <a:pt x="697156" y="278210"/>
                  </a:lnTo>
                  <a:lnTo>
                    <a:pt x="702964" y="316489"/>
                  </a:lnTo>
                  <a:lnTo>
                    <a:pt x="705409" y="344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5359005" y="6763310"/>
              <a:ext cx="189514" cy="31586"/>
            </a:xfrm>
            <a:custGeom>
              <a:avLst/>
              <a:gdLst/>
              <a:ahLst/>
              <a:cxnLst/>
              <a:rect l="0" t="0" r="0" b="0"/>
              <a:pathLst>
                <a:path w="189514" h="31586">
                  <a:moveTo>
                    <a:pt x="0" y="31585"/>
                  </a:moveTo>
                  <a:lnTo>
                    <a:pt x="55141" y="16930"/>
                  </a:lnTo>
                  <a:lnTo>
                    <a:pt x="112104" y="4557"/>
                  </a:lnTo>
                  <a:lnTo>
                    <a:pt x="162178" y="900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5422176" y="6679081"/>
              <a:ext cx="42115" cy="242156"/>
            </a:xfrm>
            <a:custGeom>
              <a:avLst/>
              <a:gdLst/>
              <a:ahLst/>
              <a:cxnLst/>
              <a:rect l="0" t="0" r="0" b="0"/>
              <a:pathLst>
                <a:path w="42115" h="242156">
                  <a:moveTo>
                    <a:pt x="42114" y="0"/>
                  </a:moveTo>
                  <a:lnTo>
                    <a:pt x="14603" y="63428"/>
                  </a:lnTo>
                  <a:lnTo>
                    <a:pt x="4847" y="98343"/>
                  </a:lnTo>
                  <a:lnTo>
                    <a:pt x="1437" y="150411"/>
                  </a:lnTo>
                  <a:lnTo>
                    <a:pt x="284" y="211642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4558840" y="7310791"/>
              <a:ext cx="42115" cy="410613"/>
            </a:xfrm>
            <a:custGeom>
              <a:avLst/>
              <a:gdLst/>
              <a:ahLst/>
              <a:cxnLst/>
              <a:rect l="0" t="0" r="0" b="0"/>
              <a:pathLst>
                <a:path w="42115" h="410613">
                  <a:moveTo>
                    <a:pt x="0" y="0"/>
                  </a:moveTo>
                  <a:lnTo>
                    <a:pt x="11452" y="60384"/>
                  </a:lnTo>
                  <a:lnTo>
                    <a:pt x="18211" y="111868"/>
                  </a:lnTo>
                  <a:lnTo>
                    <a:pt x="26084" y="171186"/>
                  </a:lnTo>
                  <a:lnTo>
                    <a:pt x="31668" y="227964"/>
                  </a:lnTo>
                  <a:lnTo>
                    <a:pt x="38499" y="273696"/>
                  </a:lnTo>
                  <a:lnTo>
                    <a:pt x="41042" y="334038"/>
                  </a:lnTo>
                  <a:lnTo>
                    <a:pt x="41902" y="388771"/>
                  </a:lnTo>
                  <a:lnTo>
                    <a:pt x="42114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4516725" y="7437134"/>
              <a:ext cx="452727" cy="251214"/>
            </a:xfrm>
            <a:custGeom>
              <a:avLst/>
              <a:gdLst/>
              <a:ahLst/>
              <a:cxnLst/>
              <a:rect l="0" t="0" r="0" b="0"/>
              <a:pathLst>
                <a:path w="452727" h="251214">
                  <a:moveTo>
                    <a:pt x="0" y="63170"/>
                  </a:moveTo>
                  <a:lnTo>
                    <a:pt x="58617" y="57581"/>
                  </a:lnTo>
                  <a:lnTo>
                    <a:pt x="111622" y="54787"/>
                  </a:lnTo>
                  <a:lnTo>
                    <a:pt x="163339" y="64287"/>
                  </a:lnTo>
                  <a:lnTo>
                    <a:pt x="193088" y="73025"/>
                  </a:lnTo>
                  <a:lnTo>
                    <a:pt x="246180" y="111522"/>
                  </a:lnTo>
                  <a:lnTo>
                    <a:pt x="269344" y="149897"/>
                  </a:lnTo>
                  <a:lnTo>
                    <a:pt x="279847" y="198312"/>
                  </a:lnTo>
                  <a:lnTo>
                    <a:pt x="282227" y="250478"/>
                  </a:lnTo>
                  <a:lnTo>
                    <a:pt x="280568" y="251213"/>
                  </a:lnTo>
                  <a:lnTo>
                    <a:pt x="278292" y="248194"/>
                  </a:lnTo>
                  <a:lnTo>
                    <a:pt x="285793" y="185686"/>
                  </a:lnTo>
                  <a:lnTo>
                    <a:pt x="298609" y="129745"/>
                  </a:lnTo>
                  <a:lnTo>
                    <a:pt x="313576" y="86070"/>
                  </a:lnTo>
                  <a:lnTo>
                    <a:pt x="344555" y="46328"/>
                  </a:lnTo>
                  <a:lnTo>
                    <a:pt x="376352" y="24775"/>
                  </a:lnTo>
                  <a:lnTo>
                    <a:pt x="433411" y="4071"/>
                  </a:lnTo>
                  <a:lnTo>
                    <a:pt x="4527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003639" y="7443749"/>
              <a:ext cx="260611" cy="218649"/>
            </a:xfrm>
            <a:custGeom>
              <a:avLst/>
              <a:gdLst/>
              <a:ahLst/>
              <a:cxnLst/>
              <a:rect l="0" t="0" r="0" b="0"/>
              <a:pathLst>
                <a:path w="260611" h="218649">
                  <a:moveTo>
                    <a:pt x="165854" y="24970"/>
                  </a:moveTo>
                  <a:lnTo>
                    <a:pt x="147873" y="9329"/>
                  </a:lnTo>
                  <a:lnTo>
                    <a:pt x="130956" y="1251"/>
                  </a:lnTo>
                  <a:lnTo>
                    <a:pt x="111739" y="0"/>
                  </a:lnTo>
                  <a:lnTo>
                    <a:pt x="101701" y="1304"/>
                  </a:lnTo>
                  <a:lnTo>
                    <a:pt x="81189" y="12112"/>
                  </a:lnTo>
                  <a:lnTo>
                    <a:pt x="45014" y="42058"/>
                  </a:lnTo>
                  <a:lnTo>
                    <a:pt x="28144" y="69027"/>
                  </a:lnTo>
                  <a:lnTo>
                    <a:pt x="4651" y="130425"/>
                  </a:lnTo>
                  <a:lnTo>
                    <a:pt x="0" y="186874"/>
                  </a:lnTo>
                  <a:lnTo>
                    <a:pt x="3624" y="211571"/>
                  </a:lnTo>
                  <a:lnTo>
                    <a:pt x="8567" y="217221"/>
                  </a:lnTo>
                  <a:lnTo>
                    <a:pt x="15372" y="218648"/>
                  </a:lnTo>
                  <a:lnTo>
                    <a:pt x="23419" y="217260"/>
                  </a:lnTo>
                  <a:lnTo>
                    <a:pt x="38598" y="209478"/>
                  </a:lnTo>
                  <a:lnTo>
                    <a:pt x="63418" y="185704"/>
                  </a:lnTo>
                  <a:lnTo>
                    <a:pt x="105181" y="130624"/>
                  </a:lnTo>
                  <a:lnTo>
                    <a:pt x="137188" y="81975"/>
                  </a:lnTo>
                  <a:lnTo>
                    <a:pt x="171370" y="22322"/>
                  </a:lnTo>
                  <a:lnTo>
                    <a:pt x="176550" y="18525"/>
                  </a:lnTo>
                  <a:lnTo>
                    <a:pt x="180003" y="21843"/>
                  </a:lnTo>
                  <a:lnTo>
                    <a:pt x="184864" y="54459"/>
                  </a:lnTo>
                  <a:lnTo>
                    <a:pt x="188341" y="83700"/>
                  </a:lnTo>
                  <a:lnTo>
                    <a:pt x="209636" y="137480"/>
                  </a:lnTo>
                  <a:lnTo>
                    <a:pt x="216099" y="149109"/>
                  </a:lnTo>
                  <a:lnTo>
                    <a:pt x="223917" y="154523"/>
                  </a:lnTo>
                  <a:lnTo>
                    <a:pt x="232638" y="155792"/>
                  </a:lnTo>
                  <a:lnTo>
                    <a:pt x="260610" y="151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319764" y="7163392"/>
              <a:ext cx="513025" cy="403384"/>
            </a:xfrm>
            <a:custGeom>
              <a:avLst/>
              <a:gdLst/>
              <a:ahLst/>
              <a:cxnLst/>
              <a:rect l="0" t="0" r="0" b="0"/>
              <a:pathLst>
                <a:path w="513025" h="403384">
                  <a:moveTo>
                    <a:pt x="155055" y="0"/>
                  </a:moveTo>
                  <a:lnTo>
                    <a:pt x="155055" y="55170"/>
                  </a:lnTo>
                  <a:lnTo>
                    <a:pt x="155055" y="110324"/>
                  </a:lnTo>
                  <a:lnTo>
                    <a:pt x="155055" y="170881"/>
                  </a:lnTo>
                  <a:lnTo>
                    <a:pt x="156225" y="227904"/>
                  </a:lnTo>
                  <a:lnTo>
                    <a:pt x="163388" y="284227"/>
                  </a:lnTo>
                  <a:lnTo>
                    <a:pt x="170190" y="346265"/>
                  </a:lnTo>
                  <a:lnTo>
                    <a:pt x="167485" y="346657"/>
                  </a:lnTo>
                  <a:lnTo>
                    <a:pt x="163342" y="343409"/>
                  </a:lnTo>
                  <a:lnTo>
                    <a:pt x="135539" y="287931"/>
                  </a:lnTo>
                  <a:lnTo>
                    <a:pt x="110278" y="259358"/>
                  </a:lnTo>
                  <a:lnTo>
                    <a:pt x="100637" y="254794"/>
                  </a:lnTo>
                  <a:lnTo>
                    <a:pt x="80566" y="252842"/>
                  </a:lnTo>
                  <a:lnTo>
                    <a:pt x="59948" y="262113"/>
                  </a:lnTo>
                  <a:lnTo>
                    <a:pt x="40255" y="279102"/>
                  </a:lnTo>
                  <a:lnTo>
                    <a:pt x="11669" y="325016"/>
                  </a:lnTo>
                  <a:lnTo>
                    <a:pt x="3590" y="349173"/>
                  </a:lnTo>
                  <a:lnTo>
                    <a:pt x="0" y="379407"/>
                  </a:lnTo>
                  <a:lnTo>
                    <a:pt x="3722" y="389808"/>
                  </a:lnTo>
                  <a:lnTo>
                    <a:pt x="10882" y="396743"/>
                  </a:lnTo>
                  <a:lnTo>
                    <a:pt x="20335" y="401366"/>
                  </a:lnTo>
                  <a:lnTo>
                    <a:pt x="43317" y="403383"/>
                  </a:lnTo>
                  <a:lnTo>
                    <a:pt x="103902" y="390942"/>
                  </a:lnTo>
                  <a:lnTo>
                    <a:pt x="164145" y="367386"/>
                  </a:lnTo>
                  <a:lnTo>
                    <a:pt x="227178" y="340492"/>
                  </a:lnTo>
                  <a:lnTo>
                    <a:pt x="281189" y="308384"/>
                  </a:lnTo>
                  <a:lnTo>
                    <a:pt x="338960" y="266682"/>
                  </a:lnTo>
                  <a:lnTo>
                    <a:pt x="374786" y="221828"/>
                  </a:lnTo>
                  <a:lnTo>
                    <a:pt x="386464" y="195297"/>
                  </a:lnTo>
                  <a:lnTo>
                    <a:pt x="389315" y="171027"/>
                  </a:lnTo>
                  <a:lnTo>
                    <a:pt x="388437" y="159642"/>
                  </a:lnTo>
                  <a:lnTo>
                    <a:pt x="384342" y="150882"/>
                  </a:lnTo>
                  <a:lnTo>
                    <a:pt x="370434" y="138029"/>
                  </a:lnTo>
                  <a:lnTo>
                    <a:pt x="361812" y="136473"/>
                  </a:lnTo>
                  <a:lnTo>
                    <a:pt x="342873" y="140983"/>
                  </a:lnTo>
                  <a:lnTo>
                    <a:pt x="325877" y="153906"/>
                  </a:lnTo>
                  <a:lnTo>
                    <a:pt x="310525" y="173688"/>
                  </a:lnTo>
                  <a:lnTo>
                    <a:pt x="284724" y="227808"/>
                  </a:lnTo>
                  <a:lnTo>
                    <a:pt x="277027" y="254496"/>
                  </a:lnTo>
                  <a:lnTo>
                    <a:pt x="273863" y="305474"/>
                  </a:lnTo>
                  <a:lnTo>
                    <a:pt x="280984" y="344365"/>
                  </a:lnTo>
                  <a:lnTo>
                    <a:pt x="291352" y="367131"/>
                  </a:lnTo>
                  <a:lnTo>
                    <a:pt x="309998" y="382708"/>
                  </a:lnTo>
                  <a:lnTo>
                    <a:pt x="333883" y="392361"/>
                  </a:lnTo>
                  <a:lnTo>
                    <a:pt x="360096" y="396651"/>
                  </a:lnTo>
                  <a:lnTo>
                    <a:pt x="422288" y="383764"/>
                  </a:lnTo>
                  <a:lnTo>
                    <a:pt x="477727" y="368740"/>
                  </a:lnTo>
                  <a:lnTo>
                    <a:pt x="513024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84228" y="7947042"/>
            <a:ext cx="9570405" cy="2179400"/>
            <a:chOff x="84228" y="7947042"/>
            <a:chExt cx="9570405" cy="2179400"/>
          </a:xfrm>
        </p:grpSpPr>
        <p:sp>
          <p:nvSpPr>
            <p:cNvPr id="243" name="Freeform 242"/>
            <p:cNvSpPr/>
            <p:nvPr/>
          </p:nvSpPr>
          <p:spPr>
            <a:xfrm>
              <a:off x="294798" y="7947042"/>
              <a:ext cx="9254550" cy="305316"/>
            </a:xfrm>
            <a:custGeom>
              <a:avLst/>
              <a:gdLst/>
              <a:ahLst/>
              <a:cxnLst/>
              <a:rect l="0" t="0" r="0" b="0"/>
              <a:pathLst>
                <a:path w="9254550" h="305316">
                  <a:moveTo>
                    <a:pt x="0" y="294798"/>
                  </a:moveTo>
                  <a:lnTo>
                    <a:pt x="57264" y="294798"/>
                  </a:lnTo>
                  <a:lnTo>
                    <a:pt x="118156" y="300386"/>
                  </a:lnTo>
                  <a:lnTo>
                    <a:pt x="175244" y="304350"/>
                  </a:lnTo>
                  <a:lnTo>
                    <a:pt x="231581" y="305133"/>
                  </a:lnTo>
                  <a:lnTo>
                    <a:pt x="293359" y="305288"/>
                  </a:lnTo>
                  <a:lnTo>
                    <a:pt x="344544" y="305315"/>
                  </a:lnTo>
                  <a:lnTo>
                    <a:pt x="396755" y="299734"/>
                  </a:lnTo>
                  <a:lnTo>
                    <a:pt x="454859" y="296260"/>
                  </a:lnTo>
                  <a:lnTo>
                    <a:pt x="510939" y="289642"/>
                  </a:lnTo>
                  <a:lnTo>
                    <a:pt x="553078" y="286657"/>
                  </a:lnTo>
                  <a:lnTo>
                    <a:pt x="597932" y="284161"/>
                  </a:lnTo>
                  <a:lnTo>
                    <a:pt x="641264" y="279152"/>
                  </a:lnTo>
                  <a:lnTo>
                    <a:pt x="687039" y="276145"/>
                  </a:lnTo>
                  <a:lnTo>
                    <a:pt x="734679" y="273639"/>
                  </a:lnTo>
                  <a:lnTo>
                    <a:pt x="783149" y="268626"/>
                  </a:lnTo>
                  <a:lnTo>
                    <a:pt x="831987" y="265618"/>
                  </a:lnTo>
                  <a:lnTo>
                    <a:pt x="880989" y="263111"/>
                  </a:lnTo>
                  <a:lnTo>
                    <a:pt x="930064" y="258097"/>
                  </a:lnTo>
                  <a:lnTo>
                    <a:pt x="979171" y="255090"/>
                  </a:lnTo>
                  <a:lnTo>
                    <a:pt x="1029462" y="253753"/>
                  </a:lnTo>
                  <a:lnTo>
                    <a:pt x="1083009" y="253159"/>
                  </a:lnTo>
                  <a:lnTo>
                    <a:pt x="1138004" y="249776"/>
                  </a:lnTo>
                  <a:lnTo>
                    <a:pt x="1193641" y="245542"/>
                  </a:lnTo>
                  <a:lnTo>
                    <a:pt x="1249565" y="243660"/>
                  </a:lnTo>
                  <a:lnTo>
                    <a:pt x="1305615" y="239705"/>
                  </a:lnTo>
                  <a:lnTo>
                    <a:pt x="1362892" y="234047"/>
                  </a:lnTo>
                  <a:lnTo>
                    <a:pt x="1423443" y="227633"/>
                  </a:lnTo>
                  <a:lnTo>
                    <a:pt x="1482330" y="220883"/>
                  </a:lnTo>
                  <a:lnTo>
                    <a:pt x="1540867" y="213984"/>
                  </a:lnTo>
                  <a:lnTo>
                    <a:pt x="1601979" y="207018"/>
                  </a:lnTo>
                  <a:lnTo>
                    <a:pt x="1664235" y="200022"/>
                  </a:lnTo>
                  <a:lnTo>
                    <a:pt x="1726999" y="193014"/>
                  </a:lnTo>
                  <a:lnTo>
                    <a:pt x="1789989" y="186000"/>
                  </a:lnTo>
                  <a:lnTo>
                    <a:pt x="1853080" y="182102"/>
                  </a:lnTo>
                  <a:lnTo>
                    <a:pt x="1916215" y="179201"/>
                  </a:lnTo>
                  <a:lnTo>
                    <a:pt x="1979370" y="174011"/>
                  </a:lnTo>
                  <a:lnTo>
                    <a:pt x="2042534" y="170925"/>
                  </a:lnTo>
                  <a:lnTo>
                    <a:pt x="2105702" y="169553"/>
                  </a:lnTo>
                  <a:lnTo>
                    <a:pt x="2168872" y="168943"/>
                  </a:lnTo>
                  <a:lnTo>
                    <a:pt x="2232042" y="165553"/>
                  </a:lnTo>
                  <a:lnTo>
                    <a:pt x="2295213" y="162486"/>
                  </a:lnTo>
                  <a:lnTo>
                    <a:pt x="2358384" y="165023"/>
                  </a:lnTo>
                  <a:lnTo>
                    <a:pt x="2421555" y="166929"/>
                  </a:lnTo>
                  <a:lnTo>
                    <a:pt x="2484725" y="167777"/>
                  </a:lnTo>
                  <a:lnTo>
                    <a:pt x="2547896" y="168154"/>
                  </a:lnTo>
                  <a:lnTo>
                    <a:pt x="2580652" y="167085"/>
                  </a:lnTo>
                  <a:lnTo>
                    <a:pt x="2614187" y="165202"/>
                  </a:lnTo>
                  <a:lnTo>
                    <a:pt x="2648242" y="162777"/>
                  </a:lnTo>
                  <a:lnTo>
                    <a:pt x="2711038" y="160083"/>
                  </a:lnTo>
                  <a:lnTo>
                    <a:pt x="2771312" y="158885"/>
                  </a:lnTo>
                  <a:lnTo>
                    <a:pt x="2833196" y="158352"/>
                  </a:lnTo>
                  <a:lnTo>
                    <a:pt x="2865608" y="158211"/>
                  </a:lnTo>
                  <a:lnTo>
                    <a:pt x="2898914" y="158116"/>
                  </a:lnTo>
                  <a:lnTo>
                    <a:pt x="2932817" y="158053"/>
                  </a:lnTo>
                  <a:lnTo>
                    <a:pt x="2965947" y="158011"/>
                  </a:lnTo>
                  <a:lnTo>
                    <a:pt x="2998562" y="157983"/>
                  </a:lnTo>
                  <a:lnTo>
                    <a:pt x="3030834" y="157964"/>
                  </a:lnTo>
                  <a:lnTo>
                    <a:pt x="3062878" y="157952"/>
                  </a:lnTo>
                  <a:lnTo>
                    <a:pt x="3094768" y="157943"/>
                  </a:lnTo>
                  <a:lnTo>
                    <a:pt x="3126557" y="157938"/>
                  </a:lnTo>
                  <a:lnTo>
                    <a:pt x="3189954" y="157931"/>
                  </a:lnTo>
                  <a:lnTo>
                    <a:pt x="3253225" y="157929"/>
                  </a:lnTo>
                  <a:lnTo>
                    <a:pt x="3316441" y="157928"/>
                  </a:lnTo>
                  <a:lnTo>
                    <a:pt x="3379632" y="154808"/>
                  </a:lnTo>
                  <a:lnTo>
                    <a:pt x="3411223" y="152338"/>
                  </a:lnTo>
                  <a:lnTo>
                    <a:pt x="3443982" y="150692"/>
                  </a:lnTo>
                  <a:lnTo>
                    <a:pt x="3477519" y="149594"/>
                  </a:lnTo>
                  <a:lnTo>
                    <a:pt x="3511575" y="148862"/>
                  </a:lnTo>
                  <a:lnTo>
                    <a:pt x="3544809" y="147204"/>
                  </a:lnTo>
                  <a:lnTo>
                    <a:pt x="3577492" y="144929"/>
                  </a:lnTo>
                  <a:lnTo>
                    <a:pt x="3609810" y="142243"/>
                  </a:lnTo>
                  <a:lnTo>
                    <a:pt x="3643054" y="140452"/>
                  </a:lnTo>
                  <a:lnTo>
                    <a:pt x="3676915" y="139258"/>
                  </a:lnTo>
                  <a:lnTo>
                    <a:pt x="3711187" y="138462"/>
                  </a:lnTo>
                  <a:lnTo>
                    <a:pt x="3744563" y="137931"/>
                  </a:lnTo>
                  <a:lnTo>
                    <a:pt x="3777343" y="137578"/>
                  </a:lnTo>
                  <a:lnTo>
                    <a:pt x="3809724" y="137341"/>
                  </a:lnTo>
                  <a:lnTo>
                    <a:pt x="3841840" y="136014"/>
                  </a:lnTo>
                  <a:lnTo>
                    <a:pt x="3873780" y="133960"/>
                  </a:lnTo>
                  <a:lnTo>
                    <a:pt x="3936174" y="129727"/>
                  </a:lnTo>
                  <a:lnTo>
                    <a:pt x="3995100" y="127846"/>
                  </a:lnTo>
                  <a:lnTo>
                    <a:pt x="4055605" y="127010"/>
                  </a:lnTo>
                  <a:lnTo>
                    <a:pt x="4116421" y="125468"/>
                  </a:lnTo>
                  <a:lnTo>
                    <a:pt x="4174645" y="120884"/>
                  </a:lnTo>
                  <a:lnTo>
                    <a:pt x="4231719" y="118067"/>
                  </a:lnTo>
                  <a:lnTo>
                    <a:pt x="4288280" y="116815"/>
                  </a:lnTo>
                  <a:lnTo>
                    <a:pt x="4344615" y="116258"/>
                  </a:lnTo>
                  <a:lnTo>
                    <a:pt x="4400847" y="119130"/>
                  </a:lnTo>
                  <a:lnTo>
                    <a:pt x="4457035" y="123136"/>
                  </a:lnTo>
                  <a:lnTo>
                    <a:pt x="4513203" y="124916"/>
                  </a:lnTo>
                  <a:lnTo>
                    <a:pt x="4569362" y="122589"/>
                  </a:lnTo>
                  <a:lnTo>
                    <a:pt x="4625518" y="118825"/>
                  </a:lnTo>
                  <a:lnTo>
                    <a:pt x="4681671" y="117151"/>
                  </a:lnTo>
                  <a:lnTo>
                    <a:pt x="4737823" y="116408"/>
                  </a:lnTo>
                  <a:lnTo>
                    <a:pt x="4793976" y="116077"/>
                  </a:lnTo>
                  <a:lnTo>
                    <a:pt x="4850128" y="115931"/>
                  </a:lnTo>
                  <a:lnTo>
                    <a:pt x="4903160" y="115866"/>
                  </a:lnTo>
                  <a:lnTo>
                    <a:pt x="4955196" y="115836"/>
                  </a:lnTo>
                  <a:lnTo>
                    <a:pt x="5009519" y="115824"/>
                  </a:lnTo>
                  <a:lnTo>
                    <a:pt x="5064858" y="115818"/>
                  </a:lnTo>
                  <a:lnTo>
                    <a:pt x="5120649" y="115815"/>
                  </a:lnTo>
                  <a:lnTo>
                    <a:pt x="5176640" y="115814"/>
                  </a:lnTo>
                  <a:lnTo>
                    <a:pt x="5232720" y="112694"/>
                  </a:lnTo>
                  <a:lnTo>
                    <a:pt x="5288841" y="108578"/>
                  </a:lnTo>
                  <a:lnTo>
                    <a:pt x="5344979" y="106749"/>
                  </a:lnTo>
                  <a:lnTo>
                    <a:pt x="5398005" y="105935"/>
                  </a:lnTo>
                  <a:lnTo>
                    <a:pt x="5450038" y="105574"/>
                  </a:lnTo>
                  <a:lnTo>
                    <a:pt x="5504360" y="105414"/>
                  </a:lnTo>
                  <a:lnTo>
                    <a:pt x="5559698" y="105342"/>
                  </a:lnTo>
                  <a:lnTo>
                    <a:pt x="5614318" y="105311"/>
                  </a:lnTo>
                  <a:lnTo>
                    <a:pt x="5665890" y="105297"/>
                  </a:lnTo>
                  <a:lnTo>
                    <a:pt x="5719227" y="105290"/>
                  </a:lnTo>
                  <a:lnTo>
                    <a:pt x="5772958" y="105287"/>
                  </a:lnTo>
                  <a:lnTo>
                    <a:pt x="5824134" y="105286"/>
                  </a:lnTo>
                  <a:lnTo>
                    <a:pt x="5877295" y="105286"/>
                  </a:lnTo>
                  <a:lnTo>
                    <a:pt x="5930947" y="105285"/>
                  </a:lnTo>
                  <a:lnTo>
                    <a:pt x="5982089" y="105285"/>
                  </a:lnTo>
                  <a:lnTo>
                    <a:pt x="6035235" y="105285"/>
                  </a:lnTo>
                  <a:lnTo>
                    <a:pt x="6088881" y="105285"/>
                  </a:lnTo>
                  <a:lnTo>
                    <a:pt x="6140019" y="105285"/>
                  </a:lnTo>
                  <a:lnTo>
                    <a:pt x="6190044" y="105285"/>
                  </a:lnTo>
                  <a:lnTo>
                    <a:pt x="6239573" y="105285"/>
                  </a:lnTo>
                  <a:lnTo>
                    <a:pt x="6288882" y="105285"/>
                  </a:lnTo>
                  <a:lnTo>
                    <a:pt x="6338093" y="105285"/>
                  </a:lnTo>
                  <a:lnTo>
                    <a:pt x="6386091" y="105285"/>
                  </a:lnTo>
                  <a:lnTo>
                    <a:pt x="6430820" y="105285"/>
                  </a:lnTo>
                  <a:lnTo>
                    <a:pt x="6477216" y="105285"/>
                  </a:lnTo>
                  <a:lnTo>
                    <a:pt x="6525132" y="105285"/>
                  </a:lnTo>
                  <a:lnTo>
                    <a:pt x="6573725" y="105285"/>
                  </a:lnTo>
                  <a:lnTo>
                    <a:pt x="6625737" y="105285"/>
                  </a:lnTo>
                  <a:lnTo>
                    <a:pt x="6678879" y="105285"/>
                  </a:lnTo>
                  <a:lnTo>
                    <a:pt x="6729794" y="105285"/>
                  </a:lnTo>
                  <a:lnTo>
                    <a:pt x="6779719" y="105285"/>
                  </a:lnTo>
                  <a:lnTo>
                    <a:pt x="6829204" y="105285"/>
                  </a:lnTo>
                  <a:lnTo>
                    <a:pt x="6878494" y="105285"/>
                  </a:lnTo>
                  <a:lnTo>
                    <a:pt x="6927696" y="105285"/>
                  </a:lnTo>
                  <a:lnTo>
                    <a:pt x="6976860" y="105285"/>
                  </a:lnTo>
                  <a:lnTo>
                    <a:pt x="7026007" y="105285"/>
                  </a:lnTo>
                  <a:lnTo>
                    <a:pt x="7075146" y="105285"/>
                  </a:lnTo>
                  <a:lnTo>
                    <a:pt x="7123112" y="105285"/>
                  </a:lnTo>
                  <a:lnTo>
                    <a:pt x="7167826" y="105285"/>
                  </a:lnTo>
                  <a:lnTo>
                    <a:pt x="7214216" y="105285"/>
                  </a:lnTo>
                  <a:lnTo>
                    <a:pt x="7262129" y="105285"/>
                  </a:lnTo>
                  <a:lnTo>
                    <a:pt x="7310721" y="105285"/>
                  </a:lnTo>
                  <a:lnTo>
                    <a:pt x="7356493" y="105285"/>
                  </a:lnTo>
                  <a:lnTo>
                    <a:pt x="7401403" y="105285"/>
                  </a:lnTo>
                  <a:lnTo>
                    <a:pt x="7448659" y="105285"/>
                  </a:lnTo>
                  <a:lnTo>
                    <a:pt x="7496958" y="102165"/>
                  </a:lnTo>
                  <a:lnTo>
                    <a:pt x="7545720" y="98049"/>
                  </a:lnTo>
                  <a:lnTo>
                    <a:pt x="7594688" y="96220"/>
                  </a:lnTo>
                  <a:lnTo>
                    <a:pt x="7643748" y="95407"/>
                  </a:lnTo>
                  <a:lnTo>
                    <a:pt x="7691679" y="95045"/>
                  </a:lnTo>
                  <a:lnTo>
                    <a:pt x="7736378" y="94885"/>
                  </a:lnTo>
                  <a:lnTo>
                    <a:pt x="7779640" y="91694"/>
                  </a:lnTo>
                  <a:lnTo>
                    <a:pt x="7823435" y="87546"/>
                  </a:lnTo>
                  <a:lnTo>
                    <a:pt x="7870195" y="85703"/>
                  </a:lnTo>
                  <a:lnTo>
                    <a:pt x="7915154" y="84882"/>
                  </a:lnTo>
                  <a:lnTo>
                    <a:pt x="7959703" y="83348"/>
                  </a:lnTo>
                  <a:lnTo>
                    <a:pt x="8006798" y="78768"/>
                  </a:lnTo>
                  <a:lnTo>
                    <a:pt x="8051906" y="75952"/>
                  </a:lnTo>
                  <a:lnTo>
                    <a:pt x="8095350" y="73531"/>
                  </a:lnTo>
                  <a:lnTo>
                    <a:pt x="8138055" y="68556"/>
                  </a:lnTo>
                  <a:lnTo>
                    <a:pt x="8180433" y="65563"/>
                  </a:lnTo>
                  <a:lnTo>
                    <a:pt x="8243751" y="63880"/>
                  </a:lnTo>
                  <a:lnTo>
                    <a:pt x="8306966" y="60261"/>
                  </a:lnTo>
                  <a:lnTo>
                    <a:pt x="8367031" y="54899"/>
                  </a:lnTo>
                  <a:lnTo>
                    <a:pt x="8424991" y="53311"/>
                  </a:lnTo>
                  <a:lnTo>
                    <a:pt x="8486619" y="49720"/>
                  </a:lnTo>
                  <a:lnTo>
                    <a:pt x="8546214" y="44368"/>
                  </a:lnTo>
                  <a:lnTo>
                    <a:pt x="8600916" y="42781"/>
                  </a:lnTo>
                  <a:lnTo>
                    <a:pt x="8657287" y="39191"/>
                  </a:lnTo>
                  <a:lnTo>
                    <a:pt x="8715324" y="33838"/>
                  </a:lnTo>
                  <a:lnTo>
                    <a:pt x="8769565" y="29132"/>
                  </a:lnTo>
                  <a:lnTo>
                    <a:pt x="8822682" y="23449"/>
                  </a:lnTo>
                  <a:lnTo>
                    <a:pt x="8872345" y="21765"/>
                  </a:lnTo>
                  <a:lnTo>
                    <a:pt x="8919816" y="21266"/>
                  </a:lnTo>
                  <a:lnTo>
                    <a:pt x="8970926" y="17999"/>
                  </a:lnTo>
                  <a:lnTo>
                    <a:pt x="9019995" y="12742"/>
                  </a:lnTo>
                  <a:lnTo>
                    <a:pt x="9078497" y="10965"/>
                  </a:lnTo>
                  <a:lnTo>
                    <a:pt x="9135112" y="3379"/>
                  </a:lnTo>
                  <a:lnTo>
                    <a:pt x="9194475" y="668"/>
                  </a:lnTo>
                  <a:lnTo>
                    <a:pt x="925454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6801920" y="8220783"/>
              <a:ext cx="210061" cy="1726674"/>
            </a:xfrm>
            <a:custGeom>
              <a:avLst/>
              <a:gdLst/>
              <a:ahLst/>
              <a:cxnLst/>
              <a:rect l="0" t="0" r="0" b="0"/>
              <a:pathLst>
                <a:path w="210061" h="1726674">
                  <a:moveTo>
                    <a:pt x="31075" y="0"/>
                  </a:moveTo>
                  <a:lnTo>
                    <a:pt x="19897" y="11178"/>
                  </a:lnTo>
                  <a:lnTo>
                    <a:pt x="14409" y="29144"/>
                  </a:lnTo>
                  <a:lnTo>
                    <a:pt x="3361" y="87415"/>
                  </a:lnTo>
                  <a:lnTo>
                    <a:pt x="636" y="142104"/>
                  </a:lnTo>
                  <a:lnTo>
                    <a:pt x="0" y="186380"/>
                  </a:lnTo>
                  <a:lnTo>
                    <a:pt x="5230" y="240576"/>
                  </a:lnTo>
                  <a:lnTo>
                    <a:pt x="10242" y="301981"/>
                  </a:lnTo>
                  <a:lnTo>
                    <a:pt x="16974" y="352039"/>
                  </a:lnTo>
                  <a:lnTo>
                    <a:pt x="20658" y="403915"/>
                  </a:lnTo>
                  <a:lnTo>
                    <a:pt x="28638" y="457500"/>
                  </a:lnTo>
                  <a:lnTo>
                    <a:pt x="37242" y="517311"/>
                  </a:lnTo>
                  <a:lnTo>
                    <a:pt x="41481" y="579486"/>
                  </a:lnTo>
                  <a:lnTo>
                    <a:pt x="46619" y="621367"/>
                  </a:lnTo>
                  <a:lnTo>
                    <a:pt x="49682" y="666498"/>
                  </a:lnTo>
                  <a:lnTo>
                    <a:pt x="52213" y="713851"/>
                  </a:lnTo>
                  <a:lnTo>
                    <a:pt x="57237" y="762193"/>
                  </a:lnTo>
                  <a:lnTo>
                    <a:pt x="60250" y="810974"/>
                  </a:lnTo>
                  <a:lnTo>
                    <a:pt x="62759" y="859951"/>
                  </a:lnTo>
                  <a:lnTo>
                    <a:pt x="67773" y="909015"/>
                  </a:lnTo>
                  <a:lnTo>
                    <a:pt x="73901" y="958117"/>
                  </a:lnTo>
                  <a:lnTo>
                    <a:pt x="80525" y="1008406"/>
                  </a:lnTo>
                  <a:lnTo>
                    <a:pt x="87368" y="1061953"/>
                  </a:lnTo>
                  <a:lnTo>
                    <a:pt x="94309" y="1113828"/>
                  </a:lnTo>
                  <a:lnTo>
                    <a:pt x="101293" y="1164179"/>
                  </a:lnTo>
                  <a:lnTo>
                    <a:pt x="108296" y="1213854"/>
                  </a:lnTo>
                  <a:lnTo>
                    <a:pt x="115308" y="1263227"/>
                  </a:lnTo>
                  <a:lnTo>
                    <a:pt x="122324" y="1312467"/>
                  </a:lnTo>
                  <a:lnTo>
                    <a:pt x="129342" y="1361647"/>
                  </a:lnTo>
                  <a:lnTo>
                    <a:pt x="136360" y="1407682"/>
                  </a:lnTo>
                  <a:lnTo>
                    <a:pt x="143379" y="1451539"/>
                  </a:lnTo>
                  <a:lnTo>
                    <a:pt x="155078" y="1514520"/>
                  </a:lnTo>
                  <a:lnTo>
                    <a:pt x="171671" y="1570746"/>
                  </a:lnTo>
                  <a:lnTo>
                    <a:pt x="184517" y="1623281"/>
                  </a:lnTo>
                  <a:lnTo>
                    <a:pt x="199339" y="1683547"/>
                  </a:lnTo>
                  <a:lnTo>
                    <a:pt x="210060" y="17266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2727748" y="7999684"/>
              <a:ext cx="262073" cy="2126758"/>
            </a:xfrm>
            <a:custGeom>
              <a:avLst/>
              <a:gdLst/>
              <a:ahLst/>
              <a:cxnLst/>
              <a:rect l="0" t="0" r="0" b="0"/>
              <a:pathLst>
                <a:path w="262073" h="2126758">
                  <a:moveTo>
                    <a:pt x="30719" y="0"/>
                  </a:moveTo>
                  <a:lnTo>
                    <a:pt x="13951" y="5589"/>
                  </a:lnTo>
                  <a:lnTo>
                    <a:pt x="9012" y="13085"/>
                  </a:lnTo>
                  <a:lnTo>
                    <a:pt x="2060" y="52751"/>
                  </a:lnTo>
                  <a:lnTo>
                    <a:pt x="0" y="106097"/>
                  </a:lnTo>
                  <a:lnTo>
                    <a:pt x="2424" y="167230"/>
                  </a:lnTo>
                  <a:lnTo>
                    <a:pt x="13821" y="229955"/>
                  </a:lnTo>
                  <a:lnTo>
                    <a:pt x="23892" y="281304"/>
                  </a:lnTo>
                  <a:lnTo>
                    <a:pt x="34285" y="339153"/>
                  </a:lnTo>
                  <a:lnTo>
                    <a:pt x="50362" y="400747"/>
                  </a:lnTo>
                  <a:lnTo>
                    <a:pt x="64355" y="463451"/>
                  </a:lnTo>
                  <a:lnTo>
                    <a:pt x="72184" y="508575"/>
                  </a:lnTo>
                  <a:lnTo>
                    <a:pt x="79563" y="555926"/>
                  </a:lnTo>
                  <a:lnTo>
                    <a:pt x="86742" y="604268"/>
                  </a:lnTo>
                  <a:lnTo>
                    <a:pt x="93832" y="653049"/>
                  </a:lnTo>
                  <a:lnTo>
                    <a:pt x="100883" y="702025"/>
                  </a:lnTo>
                  <a:lnTo>
                    <a:pt x="107916" y="751089"/>
                  </a:lnTo>
                  <a:lnTo>
                    <a:pt x="118061" y="803310"/>
                  </a:lnTo>
                  <a:lnTo>
                    <a:pt x="129199" y="856545"/>
                  </a:lnTo>
                  <a:lnTo>
                    <a:pt x="138048" y="907502"/>
                  </a:lnTo>
                  <a:lnTo>
                    <a:pt x="145881" y="960565"/>
                  </a:lnTo>
                  <a:lnTo>
                    <a:pt x="153262" y="1015344"/>
                  </a:lnTo>
                  <a:lnTo>
                    <a:pt x="160441" y="1070886"/>
                  </a:lnTo>
                  <a:lnTo>
                    <a:pt x="167532" y="1123647"/>
                  </a:lnTo>
                  <a:lnTo>
                    <a:pt x="174582" y="1175562"/>
                  </a:lnTo>
                  <a:lnTo>
                    <a:pt x="181616" y="1229831"/>
                  </a:lnTo>
                  <a:lnTo>
                    <a:pt x="185521" y="1285146"/>
                  </a:lnTo>
                  <a:lnTo>
                    <a:pt x="188427" y="1340926"/>
                  </a:lnTo>
                  <a:lnTo>
                    <a:pt x="193618" y="1396913"/>
                  </a:lnTo>
                  <a:lnTo>
                    <a:pt x="199824" y="1449872"/>
                  </a:lnTo>
                  <a:lnTo>
                    <a:pt x="206482" y="1501875"/>
                  </a:lnTo>
                  <a:lnTo>
                    <a:pt x="213341" y="1556184"/>
                  </a:lnTo>
                  <a:lnTo>
                    <a:pt x="220288" y="1611516"/>
                  </a:lnTo>
                  <a:lnTo>
                    <a:pt x="227276" y="1666135"/>
                  </a:lnTo>
                  <a:lnTo>
                    <a:pt x="234281" y="1717705"/>
                  </a:lnTo>
                  <a:lnTo>
                    <a:pt x="241293" y="1767921"/>
                  </a:lnTo>
                  <a:lnTo>
                    <a:pt x="248310" y="1817535"/>
                  </a:lnTo>
                  <a:lnTo>
                    <a:pt x="255327" y="1866883"/>
                  </a:lnTo>
                  <a:lnTo>
                    <a:pt x="259226" y="1912992"/>
                  </a:lnTo>
                  <a:lnTo>
                    <a:pt x="261421" y="1975292"/>
                  </a:lnTo>
                  <a:lnTo>
                    <a:pt x="262072" y="2027676"/>
                  </a:lnTo>
                  <a:lnTo>
                    <a:pt x="256702" y="2081708"/>
                  </a:lnTo>
                  <a:lnTo>
                    <a:pt x="241288" y="2126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31710" y="8431352"/>
              <a:ext cx="38095" cy="389556"/>
            </a:xfrm>
            <a:custGeom>
              <a:avLst/>
              <a:gdLst/>
              <a:ahLst/>
              <a:cxnLst/>
              <a:rect l="0" t="0" r="0" b="0"/>
              <a:pathLst>
                <a:path w="38095" h="389556">
                  <a:moveTo>
                    <a:pt x="10528" y="0"/>
                  </a:moveTo>
                  <a:lnTo>
                    <a:pt x="10528" y="50433"/>
                  </a:lnTo>
                  <a:lnTo>
                    <a:pt x="11698" y="106580"/>
                  </a:lnTo>
                  <a:lnTo>
                    <a:pt x="18934" y="160781"/>
                  </a:lnTo>
                  <a:lnTo>
                    <a:pt x="28487" y="213885"/>
                  </a:lnTo>
                  <a:lnTo>
                    <a:pt x="37556" y="265495"/>
                  </a:lnTo>
                  <a:lnTo>
                    <a:pt x="38094" y="325448"/>
                  </a:lnTo>
                  <a:lnTo>
                    <a:pt x="35924" y="339798"/>
                  </a:lnTo>
                  <a:lnTo>
                    <a:pt x="24155" y="361981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452725" y="8530580"/>
              <a:ext cx="526426" cy="245196"/>
            </a:xfrm>
            <a:custGeom>
              <a:avLst/>
              <a:gdLst/>
              <a:ahLst/>
              <a:cxnLst/>
              <a:rect l="0" t="0" r="0" b="0"/>
              <a:pathLst>
                <a:path w="526426" h="245196">
                  <a:moveTo>
                    <a:pt x="0" y="69228"/>
                  </a:moveTo>
                  <a:lnTo>
                    <a:pt x="16768" y="52460"/>
                  </a:lnTo>
                  <a:lnTo>
                    <a:pt x="55141" y="36444"/>
                  </a:lnTo>
                  <a:lnTo>
                    <a:pt x="112105" y="21722"/>
                  </a:lnTo>
                  <a:lnTo>
                    <a:pt x="168417" y="14481"/>
                  </a:lnTo>
                  <a:lnTo>
                    <a:pt x="230190" y="7721"/>
                  </a:lnTo>
                  <a:lnTo>
                    <a:pt x="275785" y="6550"/>
                  </a:lnTo>
                  <a:lnTo>
                    <a:pt x="335698" y="6204"/>
                  </a:lnTo>
                  <a:lnTo>
                    <a:pt x="394134" y="6100"/>
                  </a:lnTo>
                  <a:lnTo>
                    <a:pt x="440112" y="0"/>
                  </a:lnTo>
                  <a:lnTo>
                    <a:pt x="419613" y="6082"/>
                  </a:lnTo>
                  <a:lnTo>
                    <a:pt x="368455" y="42941"/>
                  </a:lnTo>
                  <a:lnTo>
                    <a:pt x="346128" y="70798"/>
                  </a:lnTo>
                  <a:lnTo>
                    <a:pt x="319866" y="132537"/>
                  </a:lnTo>
                  <a:lnTo>
                    <a:pt x="312569" y="153518"/>
                  </a:lnTo>
                  <a:lnTo>
                    <a:pt x="313062" y="196238"/>
                  </a:lnTo>
                  <a:lnTo>
                    <a:pt x="323972" y="222773"/>
                  </a:lnTo>
                  <a:lnTo>
                    <a:pt x="331795" y="234762"/>
                  </a:lnTo>
                  <a:lnTo>
                    <a:pt x="341690" y="240416"/>
                  </a:lnTo>
                  <a:lnTo>
                    <a:pt x="352965" y="241845"/>
                  </a:lnTo>
                  <a:lnTo>
                    <a:pt x="365162" y="240458"/>
                  </a:lnTo>
                  <a:lnTo>
                    <a:pt x="388072" y="226439"/>
                  </a:lnTo>
                  <a:lnTo>
                    <a:pt x="407613" y="205781"/>
                  </a:lnTo>
                  <a:lnTo>
                    <a:pt x="437808" y="142901"/>
                  </a:lnTo>
                  <a:lnTo>
                    <a:pt x="447786" y="108995"/>
                  </a:lnTo>
                  <a:lnTo>
                    <a:pt x="451750" y="49440"/>
                  </a:lnTo>
                  <a:lnTo>
                    <a:pt x="452292" y="30018"/>
                  </a:lnTo>
                  <a:lnTo>
                    <a:pt x="452669" y="83981"/>
                  </a:lnTo>
                  <a:lnTo>
                    <a:pt x="458298" y="133001"/>
                  </a:lnTo>
                  <a:lnTo>
                    <a:pt x="464615" y="190317"/>
                  </a:lnTo>
                  <a:lnTo>
                    <a:pt x="479775" y="224430"/>
                  </a:lnTo>
                  <a:lnTo>
                    <a:pt x="492434" y="241932"/>
                  </a:lnTo>
                  <a:lnTo>
                    <a:pt x="499085" y="245195"/>
                  </a:lnTo>
                  <a:lnTo>
                    <a:pt x="505859" y="245031"/>
                  </a:lnTo>
                  <a:lnTo>
                    <a:pt x="526425" y="237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1042321" y="8536637"/>
              <a:ext cx="136872" cy="258466"/>
            </a:xfrm>
            <a:custGeom>
              <a:avLst/>
              <a:gdLst/>
              <a:ahLst/>
              <a:cxnLst/>
              <a:rect l="0" t="0" r="0" b="0"/>
              <a:pathLst>
                <a:path w="136872" h="258466">
                  <a:moveTo>
                    <a:pt x="0" y="52643"/>
                  </a:moveTo>
                  <a:lnTo>
                    <a:pt x="3120" y="109907"/>
                  </a:lnTo>
                  <a:lnTo>
                    <a:pt x="9065" y="170800"/>
                  </a:lnTo>
                  <a:lnTo>
                    <a:pt x="18645" y="227888"/>
                  </a:lnTo>
                  <a:lnTo>
                    <a:pt x="26062" y="258465"/>
                  </a:lnTo>
                  <a:lnTo>
                    <a:pt x="21947" y="205049"/>
                  </a:lnTo>
                  <a:lnTo>
                    <a:pt x="21233" y="150511"/>
                  </a:lnTo>
                  <a:lnTo>
                    <a:pt x="24212" y="94678"/>
                  </a:lnTo>
                  <a:lnTo>
                    <a:pt x="31818" y="66646"/>
                  </a:lnTo>
                  <a:lnTo>
                    <a:pt x="46897" y="38590"/>
                  </a:lnTo>
                  <a:lnTo>
                    <a:pt x="68416" y="19880"/>
                  </a:lnTo>
                  <a:lnTo>
                    <a:pt x="92409" y="8836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1305534" y="8557695"/>
              <a:ext cx="42115" cy="147399"/>
            </a:xfrm>
            <a:custGeom>
              <a:avLst/>
              <a:gdLst/>
              <a:ahLst/>
              <a:cxnLst/>
              <a:rect l="0" t="0" r="0" b="0"/>
              <a:pathLst>
                <a:path w="42115" h="147399">
                  <a:moveTo>
                    <a:pt x="0" y="0"/>
                  </a:moveTo>
                  <a:lnTo>
                    <a:pt x="11453" y="52050"/>
                  </a:lnTo>
                  <a:lnTo>
                    <a:pt x="21331" y="105110"/>
                  </a:lnTo>
                  <a:lnTo>
                    <a:pt x="28197" y="133282"/>
                  </a:lnTo>
                  <a:lnTo>
                    <a:pt x="31666" y="139158"/>
                  </a:lnTo>
                  <a:lnTo>
                    <a:pt x="42114" y="147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1347648" y="8378710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0" y="0"/>
                  </a:moveTo>
                  <a:lnTo>
                    <a:pt x="21057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1550409" y="8296782"/>
              <a:ext cx="155209" cy="397784"/>
            </a:xfrm>
            <a:custGeom>
              <a:avLst/>
              <a:gdLst/>
              <a:ahLst/>
              <a:cxnLst/>
              <a:rect l="0" t="0" r="0" b="0"/>
              <a:pathLst>
                <a:path w="155209" h="397784">
                  <a:moveTo>
                    <a:pt x="155208" y="50343"/>
                  </a:moveTo>
                  <a:lnTo>
                    <a:pt x="149618" y="27986"/>
                  </a:lnTo>
                  <a:lnTo>
                    <a:pt x="137516" y="10771"/>
                  </a:lnTo>
                  <a:lnTo>
                    <a:pt x="129375" y="2904"/>
                  </a:lnTo>
                  <a:lnTo>
                    <a:pt x="119269" y="0"/>
                  </a:lnTo>
                  <a:lnTo>
                    <a:pt x="95561" y="3012"/>
                  </a:lnTo>
                  <a:lnTo>
                    <a:pt x="61495" y="17861"/>
                  </a:lnTo>
                  <a:lnTo>
                    <a:pt x="34764" y="42668"/>
                  </a:lnTo>
                  <a:lnTo>
                    <a:pt x="13177" y="82492"/>
                  </a:lnTo>
                  <a:lnTo>
                    <a:pt x="2510" y="118360"/>
                  </a:lnTo>
                  <a:lnTo>
                    <a:pt x="0" y="174092"/>
                  </a:lnTo>
                  <a:lnTo>
                    <a:pt x="5920" y="229855"/>
                  </a:lnTo>
                  <a:lnTo>
                    <a:pt x="13025" y="279994"/>
                  </a:lnTo>
                  <a:lnTo>
                    <a:pt x="25693" y="338165"/>
                  </a:lnTo>
                  <a:lnTo>
                    <a:pt x="32525" y="363097"/>
                  </a:lnTo>
                  <a:lnTo>
                    <a:pt x="32475" y="372319"/>
                  </a:lnTo>
                  <a:lnTo>
                    <a:pt x="30102" y="379637"/>
                  </a:lnTo>
                  <a:lnTo>
                    <a:pt x="18337" y="397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1537161" y="8494523"/>
              <a:ext cx="84229" cy="52644"/>
            </a:xfrm>
            <a:custGeom>
              <a:avLst/>
              <a:gdLst/>
              <a:ahLst/>
              <a:cxnLst/>
              <a:rect l="0" t="0" r="0" b="0"/>
              <a:pathLst>
                <a:path w="84229" h="52644">
                  <a:moveTo>
                    <a:pt x="0" y="0"/>
                  </a:moveTo>
                  <a:lnTo>
                    <a:pt x="58771" y="34747"/>
                  </a:lnTo>
                  <a:lnTo>
                    <a:pt x="84228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1864422" y="8294205"/>
              <a:ext cx="157051" cy="410889"/>
            </a:xfrm>
            <a:custGeom>
              <a:avLst/>
              <a:gdLst/>
              <a:ahLst/>
              <a:cxnLst/>
              <a:rect l="0" t="0" r="0" b="0"/>
              <a:pathLst>
                <a:path w="157051" h="410889">
                  <a:moveTo>
                    <a:pt x="157050" y="52920"/>
                  </a:moveTo>
                  <a:lnTo>
                    <a:pt x="147474" y="21638"/>
                  </a:lnTo>
                  <a:lnTo>
                    <a:pt x="136806" y="5481"/>
                  </a:lnTo>
                  <a:lnTo>
                    <a:pt x="129516" y="1406"/>
                  </a:lnTo>
                  <a:lnTo>
                    <a:pt x="112057" y="0"/>
                  </a:lnTo>
                  <a:lnTo>
                    <a:pt x="95719" y="6393"/>
                  </a:lnTo>
                  <a:lnTo>
                    <a:pt x="35260" y="59594"/>
                  </a:lnTo>
                  <a:lnTo>
                    <a:pt x="19863" y="78113"/>
                  </a:lnTo>
                  <a:lnTo>
                    <a:pt x="9120" y="101941"/>
                  </a:lnTo>
                  <a:lnTo>
                    <a:pt x="2084" y="158432"/>
                  </a:lnTo>
                  <a:lnTo>
                    <a:pt x="0" y="210264"/>
                  </a:lnTo>
                  <a:lnTo>
                    <a:pt x="7701" y="268530"/>
                  </a:lnTo>
                  <a:lnTo>
                    <a:pt x="20487" y="321287"/>
                  </a:lnTo>
                  <a:lnTo>
                    <a:pt x="34278" y="376162"/>
                  </a:lnTo>
                  <a:lnTo>
                    <a:pt x="41236" y="4108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1779316" y="8526109"/>
              <a:ext cx="168457" cy="10529"/>
            </a:xfrm>
            <a:custGeom>
              <a:avLst/>
              <a:gdLst/>
              <a:ahLst/>
              <a:cxnLst/>
              <a:rect l="0" t="0" r="0" b="0"/>
              <a:pathLst>
                <a:path w="168457" h="10529">
                  <a:moveTo>
                    <a:pt x="0" y="0"/>
                  </a:moveTo>
                  <a:lnTo>
                    <a:pt x="44367" y="1170"/>
                  </a:lnTo>
                  <a:lnTo>
                    <a:pt x="103093" y="7235"/>
                  </a:lnTo>
                  <a:lnTo>
                    <a:pt x="154158" y="9878"/>
                  </a:lnTo>
                  <a:lnTo>
                    <a:pt x="168456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3233538" y="8283953"/>
              <a:ext cx="249814" cy="347442"/>
            </a:xfrm>
            <a:custGeom>
              <a:avLst/>
              <a:gdLst/>
              <a:ahLst/>
              <a:cxnLst/>
              <a:rect l="0" t="0" r="0" b="0"/>
              <a:pathLst>
                <a:path w="249814" h="347442">
                  <a:moveTo>
                    <a:pt x="156638" y="0"/>
                  </a:moveTo>
                  <a:lnTo>
                    <a:pt x="134282" y="0"/>
                  </a:lnTo>
                  <a:lnTo>
                    <a:pt x="72296" y="23720"/>
                  </a:lnTo>
                  <a:lnTo>
                    <a:pt x="38679" y="46843"/>
                  </a:lnTo>
                  <a:lnTo>
                    <a:pt x="2400" y="86469"/>
                  </a:lnTo>
                  <a:lnTo>
                    <a:pt x="0" y="96250"/>
                  </a:lnTo>
                  <a:lnTo>
                    <a:pt x="3573" y="116478"/>
                  </a:lnTo>
                  <a:lnTo>
                    <a:pt x="22319" y="134046"/>
                  </a:lnTo>
                  <a:lnTo>
                    <a:pt x="81888" y="170424"/>
                  </a:lnTo>
                  <a:lnTo>
                    <a:pt x="135443" y="197947"/>
                  </a:lnTo>
                  <a:lnTo>
                    <a:pt x="198740" y="229706"/>
                  </a:lnTo>
                  <a:lnTo>
                    <a:pt x="247268" y="270371"/>
                  </a:lnTo>
                  <a:lnTo>
                    <a:pt x="249813" y="278514"/>
                  </a:lnTo>
                  <a:lnTo>
                    <a:pt x="246403" y="296919"/>
                  </a:lnTo>
                  <a:lnTo>
                    <a:pt x="227729" y="313679"/>
                  </a:lnTo>
                  <a:lnTo>
                    <a:pt x="184331" y="333149"/>
                  </a:lnTo>
                  <a:lnTo>
                    <a:pt x="135581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2136199" y="8326067"/>
              <a:ext cx="223213" cy="400084"/>
            </a:xfrm>
            <a:custGeom>
              <a:avLst/>
              <a:gdLst/>
              <a:ahLst/>
              <a:cxnLst/>
              <a:rect l="0" t="0" r="0" b="0"/>
              <a:pathLst>
                <a:path w="223213" h="400084">
                  <a:moveTo>
                    <a:pt x="190599" y="0"/>
                  </a:moveTo>
                  <a:lnTo>
                    <a:pt x="129488" y="17959"/>
                  </a:lnTo>
                  <a:lnTo>
                    <a:pt x="75057" y="40739"/>
                  </a:lnTo>
                  <a:lnTo>
                    <a:pt x="26292" y="89971"/>
                  </a:lnTo>
                  <a:lnTo>
                    <a:pt x="4785" y="123105"/>
                  </a:lnTo>
                  <a:lnTo>
                    <a:pt x="0" y="145960"/>
                  </a:lnTo>
                  <a:lnTo>
                    <a:pt x="362" y="156969"/>
                  </a:lnTo>
                  <a:lnTo>
                    <a:pt x="6453" y="164307"/>
                  </a:lnTo>
                  <a:lnTo>
                    <a:pt x="28818" y="172462"/>
                  </a:lnTo>
                  <a:lnTo>
                    <a:pt x="79883" y="182642"/>
                  </a:lnTo>
                  <a:lnTo>
                    <a:pt x="139467" y="193066"/>
                  </a:lnTo>
                  <a:lnTo>
                    <a:pt x="190397" y="209154"/>
                  </a:lnTo>
                  <a:lnTo>
                    <a:pt x="211176" y="225148"/>
                  </a:lnTo>
                  <a:lnTo>
                    <a:pt x="218355" y="234328"/>
                  </a:lnTo>
                  <a:lnTo>
                    <a:pt x="223212" y="260123"/>
                  </a:lnTo>
                  <a:lnTo>
                    <a:pt x="220302" y="288746"/>
                  </a:lnTo>
                  <a:lnTo>
                    <a:pt x="205509" y="323421"/>
                  </a:lnTo>
                  <a:lnTo>
                    <a:pt x="185138" y="349033"/>
                  </a:lnTo>
                  <a:lnTo>
                    <a:pt x="129288" y="390557"/>
                  </a:lnTo>
                  <a:lnTo>
                    <a:pt x="106371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3558632" y="8326067"/>
              <a:ext cx="174626" cy="264111"/>
            </a:xfrm>
            <a:custGeom>
              <a:avLst/>
              <a:gdLst/>
              <a:ahLst/>
              <a:cxnLst/>
              <a:rect l="0" t="0" r="0" b="0"/>
              <a:pathLst>
                <a:path w="174626" h="264111">
                  <a:moveTo>
                    <a:pt x="0" y="94757"/>
                  </a:moveTo>
                  <a:lnTo>
                    <a:pt x="3120" y="137449"/>
                  </a:lnTo>
                  <a:lnTo>
                    <a:pt x="14573" y="168628"/>
                  </a:lnTo>
                  <a:lnTo>
                    <a:pt x="44665" y="228522"/>
                  </a:lnTo>
                  <a:lnTo>
                    <a:pt x="59625" y="244286"/>
                  </a:lnTo>
                  <a:lnTo>
                    <a:pt x="81872" y="259090"/>
                  </a:lnTo>
                  <a:lnTo>
                    <a:pt x="104238" y="264110"/>
                  </a:lnTo>
                  <a:lnTo>
                    <a:pt x="115115" y="263812"/>
                  </a:lnTo>
                  <a:lnTo>
                    <a:pt x="133441" y="257239"/>
                  </a:lnTo>
                  <a:lnTo>
                    <a:pt x="141603" y="252212"/>
                  </a:lnTo>
                  <a:lnTo>
                    <a:pt x="164269" y="222779"/>
                  </a:lnTo>
                  <a:lnTo>
                    <a:pt x="174625" y="178832"/>
                  </a:lnTo>
                  <a:lnTo>
                    <a:pt x="169718" y="124882"/>
                  </a:lnTo>
                  <a:lnTo>
                    <a:pt x="160771" y="73657"/>
                  </a:lnTo>
                  <a:lnTo>
                    <a:pt x="147267" y="26248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3845748" y="8330936"/>
              <a:ext cx="199301" cy="342573"/>
            </a:xfrm>
            <a:custGeom>
              <a:avLst/>
              <a:gdLst/>
              <a:ahLst/>
              <a:cxnLst/>
              <a:rect l="0" t="0" r="0" b="0"/>
              <a:pathLst>
                <a:path w="199301" h="342573">
                  <a:moveTo>
                    <a:pt x="18211" y="342572"/>
                  </a:moveTo>
                  <a:lnTo>
                    <a:pt x="6758" y="285309"/>
                  </a:lnTo>
                  <a:lnTo>
                    <a:pt x="0" y="232799"/>
                  </a:lnTo>
                  <a:lnTo>
                    <a:pt x="1116" y="172786"/>
                  </a:lnTo>
                  <a:lnTo>
                    <a:pt x="8856" y="119909"/>
                  </a:lnTo>
                  <a:lnTo>
                    <a:pt x="21678" y="82016"/>
                  </a:lnTo>
                  <a:lnTo>
                    <a:pt x="46972" y="43359"/>
                  </a:lnTo>
                  <a:lnTo>
                    <a:pt x="97526" y="7934"/>
                  </a:lnTo>
                  <a:lnTo>
                    <a:pt x="121702" y="821"/>
                  </a:lnTo>
                  <a:lnTo>
                    <a:pt x="150775" y="0"/>
                  </a:lnTo>
                  <a:lnTo>
                    <a:pt x="179294" y="7434"/>
                  </a:lnTo>
                  <a:lnTo>
                    <a:pt x="188770" y="16201"/>
                  </a:lnTo>
                  <a:lnTo>
                    <a:pt x="199300" y="41541"/>
                  </a:lnTo>
                  <a:lnTo>
                    <a:pt x="197740" y="72300"/>
                  </a:lnTo>
                  <a:lnTo>
                    <a:pt x="188079" y="101958"/>
                  </a:lnTo>
                  <a:lnTo>
                    <a:pt x="140459" y="162707"/>
                  </a:lnTo>
                  <a:lnTo>
                    <a:pt x="111754" y="185684"/>
                  </a:lnTo>
                  <a:lnTo>
                    <a:pt x="54576" y="214012"/>
                  </a:lnTo>
                  <a:lnTo>
                    <a:pt x="37102" y="217974"/>
                  </a:lnTo>
                  <a:lnTo>
                    <a:pt x="18211" y="2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4158757" y="8318740"/>
              <a:ext cx="220610" cy="352700"/>
            </a:xfrm>
            <a:custGeom>
              <a:avLst/>
              <a:gdLst/>
              <a:ahLst/>
              <a:cxnLst/>
              <a:rect l="0" t="0" r="0" b="0"/>
              <a:pathLst>
                <a:path w="220610" h="352700">
                  <a:moveTo>
                    <a:pt x="0" y="133670"/>
                  </a:moveTo>
                  <a:lnTo>
                    <a:pt x="11452" y="187814"/>
                  </a:lnTo>
                  <a:lnTo>
                    <a:pt x="24748" y="242761"/>
                  </a:lnTo>
                  <a:lnTo>
                    <a:pt x="35149" y="295844"/>
                  </a:lnTo>
                  <a:lnTo>
                    <a:pt x="39568" y="351664"/>
                  </a:lnTo>
                  <a:lnTo>
                    <a:pt x="38077" y="352699"/>
                  </a:lnTo>
                  <a:lnTo>
                    <a:pt x="35913" y="349879"/>
                  </a:lnTo>
                  <a:lnTo>
                    <a:pt x="32440" y="290025"/>
                  </a:lnTo>
                  <a:lnTo>
                    <a:pt x="31839" y="242908"/>
                  </a:lnTo>
                  <a:lnTo>
                    <a:pt x="32830" y="193592"/>
                  </a:lnTo>
                  <a:lnTo>
                    <a:pt x="43053" y="134415"/>
                  </a:lnTo>
                  <a:lnTo>
                    <a:pt x="60955" y="73153"/>
                  </a:lnTo>
                  <a:lnTo>
                    <a:pt x="91879" y="27116"/>
                  </a:lnTo>
                  <a:lnTo>
                    <a:pt x="108685" y="13003"/>
                  </a:lnTo>
                  <a:lnTo>
                    <a:pt x="129023" y="4001"/>
                  </a:lnTo>
                  <a:lnTo>
                    <a:pt x="153659" y="0"/>
                  </a:lnTo>
                  <a:lnTo>
                    <a:pt x="193837" y="8926"/>
                  </a:lnTo>
                  <a:lnTo>
                    <a:pt x="212102" y="23246"/>
                  </a:lnTo>
                  <a:lnTo>
                    <a:pt x="218610" y="31978"/>
                  </a:lnTo>
                  <a:lnTo>
                    <a:pt x="220609" y="43648"/>
                  </a:lnTo>
                  <a:lnTo>
                    <a:pt x="216591" y="72214"/>
                  </a:lnTo>
                  <a:lnTo>
                    <a:pt x="201175" y="104412"/>
                  </a:lnTo>
                  <a:lnTo>
                    <a:pt x="173836" y="143488"/>
                  </a:lnTo>
                  <a:lnTo>
                    <a:pt x="114191" y="189452"/>
                  </a:lnTo>
                  <a:lnTo>
                    <a:pt x="68396" y="211585"/>
                  </a:lnTo>
                  <a:lnTo>
                    <a:pt x="42114" y="217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4485140" y="8343378"/>
              <a:ext cx="171033" cy="182472"/>
            </a:xfrm>
            <a:custGeom>
              <a:avLst/>
              <a:gdLst/>
              <a:ahLst/>
              <a:cxnLst/>
              <a:rect l="0" t="0" r="0" b="0"/>
              <a:pathLst>
                <a:path w="171033" h="182472">
                  <a:moveTo>
                    <a:pt x="0" y="56389"/>
                  </a:moveTo>
                  <a:lnTo>
                    <a:pt x="3120" y="99080"/>
                  </a:lnTo>
                  <a:lnTo>
                    <a:pt x="14654" y="146321"/>
                  </a:lnTo>
                  <a:lnTo>
                    <a:pt x="27570" y="166939"/>
                  </a:lnTo>
                  <a:lnTo>
                    <a:pt x="35927" y="175712"/>
                  </a:lnTo>
                  <a:lnTo>
                    <a:pt x="46178" y="180392"/>
                  </a:lnTo>
                  <a:lnTo>
                    <a:pt x="70047" y="182471"/>
                  </a:lnTo>
                  <a:lnTo>
                    <a:pt x="109792" y="171475"/>
                  </a:lnTo>
                  <a:lnTo>
                    <a:pt x="140026" y="153400"/>
                  </a:lnTo>
                  <a:lnTo>
                    <a:pt x="153090" y="136940"/>
                  </a:lnTo>
                  <a:lnTo>
                    <a:pt x="171010" y="92188"/>
                  </a:lnTo>
                  <a:lnTo>
                    <a:pt x="171032" y="52048"/>
                  </a:lnTo>
                  <a:lnTo>
                    <a:pt x="160243" y="27554"/>
                  </a:lnTo>
                  <a:lnTo>
                    <a:pt x="152452" y="16109"/>
                  </a:lnTo>
                  <a:lnTo>
                    <a:pt x="141409" y="8478"/>
                  </a:lnTo>
                  <a:lnTo>
                    <a:pt x="113541" y="0"/>
                  </a:lnTo>
                  <a:lnTo>
                    <a:pt x="70556" y="817"/>
                  </a:lnTo>
                  <a:lnTo>
                    <a:pt x="10529" y="142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4800995" y="8202696"/>
              <a:ext cx="305327" cy="323414"/>
            </a:xfrm>
            <a:custGeom>
              <a:avLst/>
              <a:gdLst/>
              <a:ahLst/>
              <a:cxnLst/>
              <a:rect l="0" t="0" r="0" b="0"/>
              <a:pathLst>
                <a:path w="305327" h="323414">
                  <a:moveTo>
                    <a:pt x="0" y="302356"/>
                  </a:moveTo>
                  <a:lnTo>
                    <a:pt x="3120" y="241972"/>
                  </a:lnTo>
                  <a:lnTo>
                    <a:pt x="14654" y="180724"/>
                  </a:lnTo>
                  <a:lnTo>
                    <a:pt x="43119" y="123992"/>
                  </a:lnTo>
                  <a:lnTo>
                    <a:pt x="57769" y="103760"/>
                  </a:lnTo>
                  <a:lnTo>
                    <a:pt x="118309" y="49962"/>
                  </a:lnTo>
                  <a:lnTo>
                    <a:pt x="176020" y="15785"/>
                  </a:lnTo>
                  <a:lnTo>
                    <a:pt x="210861" y="3107"/>
                  </a:lnTo>
                  <a:lnTo>
                    <a:pt x="249131" y="0"/>
                  </a:lnTo>
                  <a:lnTo>
                    <a:pt x="272162" y="3419"/>
                  </a:lnTo>
                  <a:lnTo>
                    <a:pt x="280877" y="9478"/>
                  </a:lnTo>
                  <a:lnTo>
                    <a:pt x="293680" y="28688"/>
                  </a:lnTo>
                  <a:lnTo>
                    <a:pt x="301875" y="82579"/>
                  </a:lnTo>
                  <a:lnTo>
                    <a:pt x="304304" y="133642"/>
                  </a:lnTo>
                  <a:lnTo>
                    <a:pt x="305023" y="195174"/>
                  </a:lnTo>
                  <a:lnTo>
                    <a:pt x="305191" y="238342"/>
                  </a:lnTo>
                  <a:lnTo>
                    <a:pt x="305286" y="289627"/>
                  </a:lnTo>
                  <a:lnTo>
                    <a:pt x="305326" y="3234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990508" y="8234721"/>
              <a:ext cx="473783" cy="291484"/>
            </a:xfrm>
            <a:custGeom>
              <a:avLst/>
              <a:gdLst/>
              <a:ahLst/>
              <a:cxnLst/>
              <a:rect l="0" t="0" r="0" b="0"/>
              <a:pathLst>
                <a:path w="473783" h="291484">
                  <a:moveTo>
                    <a:pt x="0" y="143989"/>
                  </a:moveTo>
                  <a:lnTo>
                    <a:pt x="5589" y="160757"/>
                  </a:lnTo>
                  <a:lnTo>
                    <a:pt x="17692" y="175228"/>
                  </a:lnTo>
                  <a:lnTo>
                    <a:pt x="44237" y="193409"/>
                  </a:lnTo>
                  <a:lnTo>
                    <a:pt x="65284" y="201048"/>
                  </a:lnTo>
                  <a:lnTo>
                    <a:pt x="106951" y="204179"/>
                  </a:lnTo>
                  <a:lnTo>
                    <a:pt x="166090" y="198217"/>
                  </a:lnTo>
                  <a:lnTo>
                    <a:pt x="214808" y="187873"/>
                  </a:lnTo>
                  <a:lnTo>
                    <a:pt x="273192" y="164009"/>
                  </a:lnTo>
                  <a:lnTo>
                    <a:pt x="335453" y="129814"/>
                  </a:lnTo>
                  <a:lnTo>
                    <a:pt x="383773" y="94838"/>
                  </a:lnTo>
                  <a:lnTo>
                    <a:pt x="400840" y="68204"/>
                  </a:lnTo>
                  <a:lnTo>
                    <a:pt x="407716" y="32497"/>
                  </a:lnTo>
                  <a:lnTo>
                    <a:pt x="403085" y="12159"/>
                  </a:lnTo>
                  <a:lnTo>
                    <a:pt x="398575" y="3460"/>
                  </a:lnTo>
                  <a:lnTo>
                    <a:pt x="390889" y="0"/>
                  </a:lnTo>
                  <a:lnTo>
                    <a:pt x="369870" y="2396"/>
                  </a:lnTo>
                  <a:lnTo>
                    <a:pt x="351170" y="14379"/>
                  </a:lnTo>
                  <a:lnTo>
                    <a:pt x="289461" y="77768"/>
                  </a:lnTo>
                  <a:lnTo>
                    <a:pt x="267220" y="111500"/>
                  </a:lnTo>
                  <a:lnTo>
                    <a:pt x="256991" y="160488"/>
                  </a:lnTo>
                  <a:lnTo>
                    <a:pt x="265139" y="219458"/>
                  </a:lnTo>
                  <a:lnTo>
                    <a:pt x="282371" y="259027"/>
                  </a:lnTo>
                  <a:lnTo>
                    <a:pt x="304872" y="277395"/>
                  </a:lnTo>
                  <a:lnTo>
                    <a:pt x="332031" y="289849"/>
                  </a:lnTo>
                  <a:lnTo>
                    <a:pt x="355799" y="291483"/>
                  </a:lnTo>
                  <a:lnTo>
                    <a:pt x="400090" y="274649"/>
                  </a:lnTo>
                  <a:lnTo>
                    <a:pt x="460843" y="228424"/>
                  </a:lnTo>
                  <a:lnTo>
                    <a:pt x="473782" y="217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5516366" y="8115498"/>
              <a:ext cx="232195" cy="382639"/>
            </a:xfrm>
            <a:custGeom>
              <a:avLst/>
              <a:gdLst/>
              <a:ahLst/>
              <a:cxnLst/>
              <a:rect l="0" t="0" r="0" b="0"/>
              <a:pathLst>
                <a:path w="232195" h="382639">
                  <a:moveTo>
                    <a:pt x="200608" y="0"/>
                  </a:moveTo>
                  <a:lnTo>
                    <a:pt x="212061" y="55169"/>
                  </a:lnTo>
                  <a:lnTo>
                    <a:pt x="217396" y="97050"/>
                  </a:lnTo>
                  <a:lnTo>
                    <a:pt x="219768" y="142959"/>
                  </a:lnTo>
                  <a:lnTo>
                    <a:pt x="226692" y="198076"/>
                  </a:lnTo>
                  <a:lnTo>
                    <a:pt x="231107" y="259791"/>
                  </a:lnTo>
                  <a:lnTo>
                    <a:pt x="230702" y="298202"/>
                  </a:lnTo>
                  <a:lnTo>
                    <a:pt x="228860" y="295898"/>
                  </a:lnTo>
                  <a:lnTo>
                    <a:pt x="221353" y="278909"/>
                  </a:lnTo>
                  <a:lnTo>
                    <a:pt x="189302" y="222009"/>
                  </a:lnTo>
                  <a:lnTo>
                    <a:pt x="180203" y="213517"/>
                  </a:lnTo>
                  <a:lnTo>
                    <a:pt x="154494" y="200961"/>
                  </a:lnTo>
                  <a:lnTo>
                    <a:pt x="107136" y="198494"/>
                  </a:lnTo>
                  <a:lnTo>
                    <a:pt x="76397" y="208712"/>
                  </a:lnTo>
                  <a:lnTo>
                    <a:pt x="49477" y="224952"/>
                  </a:lnTo>
                  <a:lnTo>
                    <a:pt x="29714" y="243868"/>
                  </a:lnTo>
                  <a:lnTo>
                    <a:pt x="5433" y="285426"/>
                  </a:lnTo>
                  <a:lnTo>
                    <a:pt x="0" y="314809"/>
                  </a:lnTo>
                  <a:lnTo>
                    <a:pt x="189" y="329196"/>
                  </a:lnTo>
                  <a:lnTo>
                    <a:pt x="9758" y="354539"/>
                  </a:lnTo>
                  <a:lnTo>
                    <a:pt x="17223" y="366211"/>
                  </a:lnTo>
                  <a:lnTo>
                    <a:pt x="29218" y="373992"/>
                  </a:lnTo>
                  <a:lnTo>
                    <a:pt x="61264" y="382638"/>
                  </a:lnTo>
                  <a:lnTo>
                    <a:pt x="124356" y="381915"/>
                  </a:lnTo>
                  <a:lnTo>
                    <a:pt x="178145" y="374293"/>
                  </a:lnTo>
                  <a:lnTo>
                    <a:pt x="232194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7180435" y="8272700"/>
              <a:ext cx="223340" cy="282678"/>
            </a:xfrm>
            <a:custGeom>
              <a:avLst/>
              <a:gdLst/>
              <a:ahLst/>
              <a:cxnLst/>
              <a:rect l="0" t="0" r="0" b="0"/>
              <a:pathLst>
                <a:path w="223340" h="282678">
                  <a:moveTo>
                    <a:pt x="73700" y="42839"/>
                  </a:moveTo>
                  <a:lnTo>
                    <a:pt x="70581" y="91770"/>
                  </a:lnTo>
                  <a:lnTo>
                    <a:pt x="59046" y="145311"/>
                  </a:lnTo>
                  <a:lnTo>
                    <a:pt x="53908" y="199258"/>
                  </a:lnTo>
                  <a:lnTo>
                    <a:pt x="55357" y="245683"/>
                  </a:lnTo>
                  <a:lnTo>
                    <a:pt x="63988" y="271032"/>
                  </a:lnTo>
                  <a:lnTo>
                    <a:pt x="70735" y="278026"/>
                  </a:lnTo>
                  <a:lnTo>
                    <a:pt x="78742" y="281518"/>
                  </a:lnTo>
                  <a:lnTo>
                    <a:pt x="87590" y="282677"/>
                  </a:lnTo>
                  <a:lnTo>
                    <a:pt x="106780" y="277725"/>
                  </a:lnTo>
                  <a:lnTo>
                    <a:pt x="134194" y="261784"/>
                  </a:lnTo>
                  <a:lnTo>
                    <a:pt x="178750" y="218515"/>
                  </a:lnTo>
                  <a:lnTo>
                    <a:pt x="217958" y="158361"/>
                  </a:lnTo>
                  <a:lnTo>
                    <a:pt x="222515" y="147930"/>
                  </a:lnTo>
                  <a:lnTo>
                    <a:pt x="223339" y="99714"/>
                  </a:lnTo>
                  <a:lnTo>
                    <a:pt x="216173" y="57741"/>
                  </a:lnTo>
                  <a:lnTo>
                    <a:pt x="201052" y="28667"/>
                  </a:lnTo>
                  <a:lnTo>
                    <a:pt x="164986" y="5234"/>
                  </a:lnTo>
                  <a:lnTo>
                    <a:pt x="140008" y="0"/>
                  </a:lnTo>
                  <a:lnTo>
                    <a:pt x="77406" y="9035"/>
                  </a:lnTo>
                  <a:lnTo>
                    <a:pt x="14364" y="27745"/>
                  </a:lnTo>
                  <a:lnTo>
                    <a:pt x="0" y="32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7539556" y="8234222"/>
              <a:ext cx="208846" cy="399418"/>
            </a:xfrm>
            <a:custGeom>
              <a:avLst/>
              <a:gdLst/>
              <a:ahLst/>
              <a:cxnLst/>
              <a:rect l="0" t="0" r="0" b="0"/>
              <a:pathLst>
                <a:path w="208846" h="399418">
                  <a:moveTo>
                    <a:pt x="9377" y="144488"/>
                  </a:moveTo>
                  <a:lnTo>
                    <a:pt x="23848" y="186515"/>
                  </a:lnTo>
                  <a:lnTo>
                    <a:pt x="29653" y="234280"/>
                  </a:lnTo>
                  <a:lnTo>
                    <a:pt x="35922" y="287816"/>
                  </a:lnTo>
                  <a:lnTo>
                    <a:pt x="33653" y="331412"/>
                  </a:lnTo>
                  <a:lnTo>
                    <a:pt x="31387" y="390816"/>
                  </a:lnTo>
                  <a:lnTo>
                    <a:pt x="28730" y="398784"/>
                  </a:lnTo>
                  <a:lnTo>
                    <a:pt x="24618" y="399417"/>
                  </a:lnTo>
                  <a:lnTo>
                    <a:pt x="19538" y="395159"/>
                  </a:lnTo>
                  <a:lnTo>
                    <a:pt x="13893" y="377950"/>
                  </a:lnTo>
                  <a:lnTo>
                    <a:pt x="4680" y="328775"/>
                  </a:lnTo>
                  <a:lnTo>
                    <a:pt x="0" y="265595"/>
                  </a:lnTo>
                  <a:lnTo>
                    <a:pt x="359" y="214166"/>
                  </a:lnTo>
                  <a:lnTo>
                    <a:pt x="7355" y="161884"/>
                  </a:lnTo>
                  <a:lnTo>
                    <a:pt x="18007" y="111687"/>
                  </a:lnTo>
                  <a:lnTo>
                    <a:pt x="48656" y="50958"/>
                  </a:lnTo>
                  <a:lnTo>
                    <a:pt x="69238" y="24099"/>
                  </a:lnTo>
                  <a:lnTo>
                    <a:pt x="95744" y="6911"/>
                  </a:lnTo>
                  <a:lnTo>
                    <a:pt x="131413" y="0"/>
                  </a:lnTo>
                  <a:lnTo>
                    <a:pt x="157982" y="7742"/>
                  </a:lnTo>
                  <a:lnTo>
                    <a:pt x="183049" y="24051"/>
                  </a:lnTo>
                  <a:lnTo>
                    <a:pt x="201988" y="46897"/>
                  </a:lnTo>
                  <a:lnTo>
                    <a:pt x="208845" y="72648"/>
                  </a:lnTo>
                  <a:lnTo>
                    <a:pt x="203716" y="121719"/>
                  </a:lnTo>
                  <a:lnTo>
                    <a:pt x="185438" y="143727"/>
                  </a:lnTo>
                  <a:lnTo>
                    <a:pt x="125023" y="188624"/>
                  </a:lnTo>
                  <a:lnTo>
                    <a:pt x="86666" y="208388"/>
                  </a:lnTo>
                  <a:lnTo>
                    <a:pt x="40963" y="2181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7822674" y="8240775"/>
              <a:ext cx="214354" cy="361060"/>
            </a:xfrm>
            <a:custGeom>
              <a:avLst/>
              <a:gdLst/>
              <a:ahLst/>
              <a:cxnLst/>
              <a:rect l="0" t="0" r="0" b="0"/>
              <a:pathLst>
                <a:path w="214354" h="361060">
                  <a:moveTo>
                    <a:pt x="0" y="32650"/>
                  </a:moveTo>
                  <a:lnTo>
                    <a:pt x="11452" y="89913"/>
                  </a:lnTo>
                  <a:lnTo>
                    <a:pt x="21331" y="139304"/>
                  </a:lnTo>
                  <a:lnTo>
                    <a:pt x="28547" y="187863"/>
                  </a:lnTo>
                  <a:lnTo>
                    <a:pt x="33805" y="235007"/>
                  </a:lnTo>
                  <a:lnTo>
                    <a:pt x="40472" y="297750"/>
                  </a:lnTo>
                  <a:lnTo>
                    <a:pt x="41627" y="352183"/>
                  </a:lnTo>
                  <a:lnTo>
                    <a:pt x="39450" y="360316"/>
                  </a:lnTo>
                  <a:lnTo>
                    <a:pt x="35659" y="361059"/>
                  </a:lnTo>
                  <a:lnTo>
                    <a:pt x="30791" y="356874"/>
                  </a:lnTo>
                  <a:lnTo>
                    <a:pt x="18352" y="328628"/>
                  </a:lnTo>
                  <a:lnTo>
                    <a:pt x="12074" y="269926"/>
                  </a:lnTo>
                  <a:lnTo>
                    <a:pt x="13953" y="212058"/>
                  </a:lnTo>
                  <a:lnTo>
                    <a:pt x="25243" y="155567"/>
                  </a:lnTo>
                  <a:lnTo>
                    <a:pt x="39908" y="100517"/>
                  </a:lnTo>
                  <a:lnTo>
                    <a:pt x="64122" y="57754"/>
                  </a:lnTo>
                  <a:lnTo>
                    <a:pt x="91434" y="26430"/>
                  </a:lnTo>
                  <a:lnTo>
                    <a:pt x="123538" y="4811"/>
                  </a:lnTo>
                  <a:lnTo>
                    <a:pt x="149273" y="0"/>
                  </a:lnTo>
                  <a:lnTo>
                    <a:pt x="162686" y="355"/>
                  </a:lnTo>
                  <a:lnTo>
                    <a:pt x="186949" y="10108"/>
                  </a:lnTo>
                  <a:lnTo>
                    <a:pt x="198333" y="17622"/>
                  </a:lnTo>
                  <a:lnTo>
                    <a:pt x="205921" y="27311"/>
                  </a:lnTo>
                  <a:lnTo>
                    <a:pt x="214353" y="50554"/>
                  </a:lnTo>
                  <a:lnTo>
                    <a:pt x="213511" y="95537"/>
                  </a:lnTo>
                  <a:lnTo>
                    <a:pt x="200263" y="134732"/>
                  </a:lnTo>
                  <a:lnTo>
                    <a:pt x="168023" y="178703"/>
                  </a:lnTo>
                  <a:lnTo>
                    <a:pt x="140294" y="207859"/>
                  </a:lnTo>
                  <a:lnTo>
                    <a:pt x="108119" y="223514"/>
                  </a:lnTo>
                  <a:lnTo>
                    <a:pt x="73699" y="2326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8138529" y="8200817"/>
              <a:ext cx="174642" cy="232810"/>
            </a:xfrm>
            <a:custGeom>
              <a:avLst/>
              <a:gdLst/>
              <a:ahLst/>
              <a:cxnLst/>
              <a:rect l="0" t="0" r="0" b="0"/>
              <a:pathLst>
                <a:path w="174642" h="232810">
                  <a:moveTo>
                    <a:pt x="0" y="62079"/>
                  </a:moveTo>
                  <a:lnTo>
                    <a:pt x="8333" y="114131"/>
                  </a:lnTo>
                  <a:lnTo>
                    <a:pt x="15684" y="173617"/>
                  </a:lnTo>
                  <a:lnTo>
                    <a:pt x="25054" y="208211"/>
                  </a:lnTo>
                  <a:lnTo>
                    <a:pt x="31910" y="216822"/>
                  </a:lnTo>
                  <a:lnTo>
                    <a:pt x="52007" y="229510"/>
                  </a:lnTo>
                  <a:lnTo>
                    <a:pt x="73417" y="232809"/>
                  </a:lnTo>
                  <a:lnTo>
                    <a:pt x="84040" y="232051"/>
                  </a:lnTo>
                  <a:lnTo>
                    <a:pt x="105201" y="221850"/>
                  </a:lnTo>
                  <a:lnTo>
                    <a:pt x="133726" y="196377"/>
                  </a:lnTo>
                  <a:lnTo>
                    <a:pt x="156996" y="160363"/>
                  </a:lnTo>
                  <a:lnTo>
                    <a:pt x="169212" y="127988"/>
                  </a:lnTo>
                  <a:lnTo>
                    <a:pt x="174641" y="90203"/>
                  </a:lnTo>
                  <a:lnTo>
                    <a:pt x="167695" y="56251"/>
                  </a:lnTo>
                  <a:lnTo>
                    <a:pt x="151739" y="27903"/>
                  </a:lnTo>
                  <a:lnTo>
                    <a:pt x="129051" y="7506"/>
                  </a:lnTo>
                  <a:lnTo>
                    <a:pt x="106489" y="0"/>
                  </a:lnTo>
                  <a:lnTo>
                    <a:pt x="83593" y="1733"/>
                  </a:lnTo>
                  <a:lnTo>
                    <a:pt x="40125" y="18791"/>
                  </a:lnTo>
                  <a:lnTo>
                    <a:pt x="21057" y="304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8383525" y="8189197"/>
              <a:ext cx="407772" cy="248437"/>
            </a:xfrm>
            <a:custGeom>
              <a:avLst/>
              <a:gdLst/>
              <a:ahLst/>
              <a:cxnLst/>
              <a:rect l="0" t="0" r="0" b="0"/>
              <a:pathLst>
                <a:path w="407772" h="248437">
                  <a:moveTo>
                    <a:pt x="60330" y="0"/>
                  </a:moveTo>
                  <a:lnTo>
                    <a:pt x="31022" y="38374"/>
                  </a:lnTo>
                  <a:lnTo>
                    <a:pt x="27924" y="47810"/>
                  </a:lnTo>
                  <a:lnTo>
                    <a:pt x="27600" y="70772"/>
                  </a:lnTo>
                  <a:lnTo>
                    <a:pt x="31491" y="81106"/>
                  </a:lnTo>
                  <a:lnTo>
                    <a:pt x="45173" y="98828"/>
                  </a:lnTo>
                  <a:lnTo>
                    <a:pt x="104146" y="128149"/>
                  </a:lnTo>
                  <a:lnTo>
                    <a:pt x="117617" y="134565"/>
                  </a:lnTo>
                  <a:lnTo>
                    <a:pt x="126597" y="143523"/>
                  </a:lnTo>
                  <a:lnTo>
                    <a:pt x="136576" y="165953"/>
                  </a:lnTo>
                  <a:lnTo>
                    <a:pt x="134557" y="176147"/>
                  </a:lnTo>
                  <a:lnTo>
                    <a:pt x="119837" y="193711"/>
                  </a:lnTo>
                  <a:lnTo>
                    <a:pt x="64137" y="222922"/>
                  </a:lnTo>
                  <a:lnTo>
                    <a:pt x="19344" y="236456"/>
                  </a:lnTo>
                  <a:lnTo>
                    <a:pt x="4930" y="238355"/>
                  </a:lnTo>
                  <a:lnTo>
                    <a:pt x="0" y="237282"/>
                  </a:lnTo>
                  <a:lnTo>
                    <a:pt x="1393" y="234228"/>
                  </a:lnTo>
                  <a:lnTo>
                    <a:pt x="7001" y="229851"/>
                  </a:lnTo>
                  <a:lnTo>
                    <a:pt x="62924" y="214422"/>
                  </a:lnTo>
                  <a:lnTo>
                    <a:pt x="114525" y="200110"/>
                  </a:lnTo>
                  <a:lnTo>
                    <a:pt x="169431" y="180428"/>
                  </a:lnTo>
                  <a:lnTo>
                    <a:pt x="227903" y="158580"/>
                  </a:lnTo>
                  <a:lnTo>
                    <a:pt x="248281" y="150029"/>
                  </a:lnTo>
                  <a:lnTo>
                    <a:pt x="298958" y="113156"/>
                  </a:lnTo>
                  <a:lnTo>
                    <a:pt x="315736" y="93575"/>
                  </a:lnTo>
                  <a:lnTo>
                    <a:pt x="336039" y="52409"/>
                  </a:lnTo>
                  <a:lnTo>
                    <a:pt x="336553" y="43128"/>
                  </a:lnTo>
                  <a:lnTo>
                    <a:pt x="330885" y="26577"/>
                  </a:lnTo>
                  <a:lnTo>
                    <a:pt x="323758" y="22397"/>
                  </a:lnTo>
                  <a:lnTo>
                    <a:pt x="303361" y="20872"/>
                  </a:lnTo>
                  <a:lnTo>
                    <a:pt x="281818" y="30334"/>
                  </a:lnTo>
                  <a:lnTo>
                    <a:pt x="244981" y="59414"/>
                  </a:lnTo>
                  <a:lnTo>
                    <a:pt x="232865" y="82948"/>
                  </a:lnTo>
                  <a:lnTo>
                    <a:pt x="225919" y="110565"/>
                  </a:lnTo>
                  <a:lnTo>
                    <a:pt x="230993" y="163130"/>
                  </a:lnTo>
                  <a:lnTo>
                    <a:pt x="237956" y="191825"/>
                  </a:lnTo>
                  <a:lnTo>
                    <a:pt x="248849" y="212378"/>
                  </a:lnTo>
                  <a:lnTo>
                    <a:pt x="273726" y="237102"/>
                  </a:lnTo>
                  <a:lnTo>
                    <a:pt x="299452" y="245758"/>
                  </a:lnTo>
                  <a:lnTo>
                    <a:pt x="328043" y="248436"/>
                  </a:lnTo>
                  <a:lnTo>
                    <a:pt x="385920" y="237624"/>
                  </a:lnTo>
                  <a:lnTo>
                    <a:pt x="407771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8816598" y="7999684"/>
              <a:ext cx="294548" cy="484312"/>
            </a:xfrm>
            <a:custGeom>
              <a:avLst/>
              <a:gdLst/>
              <a:ahLst/>
              <a:cxnLst/>
              <a:rect l="0" t="0" r="0" b="0"/>
              <a:pathLst>
                <a:path w="294548" h="484312">
                  <a:moveTo>
                    <a:pt x="258967" y="0"/>
                  </a:moveTo>
                  <a:lnTo>
                    <a:pt x="264556" y="62093"/>
                  </a:lnTo>
                  <a:lnTo>
                    <a:pt x="268520" y="116987"/>
                  </a:lnTo>
                  <a:lnTo>
                    <a:pt x="270376" y="176473"/>
                  </a:lnTo>
                  <a:lnTo>
                    <a:pt x="276645" y="225294"/>
                  </a:lnTo>
                  <a:lnTo>
                    <a:pt x="280193" y="271734"/>
                  </a:lnTo>
                  <a:lnTo>
                    <a:pt x="288133" y="325399"/>
                  </a:lnTo>
                  <a:lnTo>
                    <a:pt x="294547" y="352853"/>
                  </a:lnTo>
                  <a:lnTo>
                    <a:pt x="294385" y="356898"/>
                  </a:lnTo>
                  <a:lnTo>
                    <a:pt x="291938" y="354916"/>
                  </a:lnTo>
                  <a:lnTo>
                    <a:pt x="254037" y="306831"/>
                  </a:lnTo>
                  <a:lnTo>
                    <a:pt x="193436" y="266629"/>
                  </a:lnTo>
                  <a:lnTo>
                    <a:pt x="159652" y="254203"/>
                  </a:lnTo>
                  <a:lnTo>
                    <a:pt x="110087" y="253784"/>
                  </a:lnTo>
                  <a:lnTo>
                    <a:pt x="73304" y="262238"/>
                  </a:lnTo>
                  <a:lnTo>
                    <a:pt x="39323" y="285463"/>
                  </a:lnTo>
                  <a:lnTo>
                    <a:pt x="24477" y="301178"/>
                  </a:lnTo>
                  <a:lnTo>
                    <a:pt x="10080" y="323760"/>
                  </a:lnTo>
                  <a:lnTo>
                    <a:pt x="0" y="362781"/>
                  </a:lnTo>
                  <a:lnTo>
                    <a:pt x="3881" y="387013"/>
                  </a:lnTo>
                  <a:lnTo>
                    <a:pt x="19219" y="417268"/>
                  </a:lnTo>
                  <a:lnTo>
                    <a:pt x="33090" y="432287"/>
                  </a:lnTo>
                  <a:lnTo>
                    <a:pt x="79948" y="454581"/>
                  </a:lnTo>
                  <a:lnTo>
                    <a:pt x="135735" y="471213"/>
                  </a:lnTo>
                  <a:lnTo>
                    <a:pt x="184239" y="480430"/>
                  </a:lnTo>
                  <a:lnTo>
                    <a:pt x="216853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84228" y="8631394"/>
              <a:ext cx="9570405" cy="252685"/>
            </a:xfrm>
            <a:custGeom>
              <a:avLst/>
              <a:gdLst/>
              <a:ahLst/>
              <a:cxnLst/>
              <a:rect l="0" t="0" r="0" b="0"/>
              <a:pathLst>
                <a:path w="9570405" h="252685">
                  <a:moveTo>
                    <a:pt x="9570404" y="157927"/>
                  </a:moveTo>
                  <a:lnTo>
                    <a:pt x="9515263" y="172582"/>
                  </a:lnTo>
                  <a:lnTo>
                    <a:pt x="9455670" y="177087"/>
                  </a:lnTo>
                  <a:lnTo>
                    <a:pt x="9409837" y="178141"/>
                  </a:lnTo>
                  <a:lnTo>
                    <a:pt x="9347354" y="178734"/>
                  </a:lnTo>
                  <a:lnTo>
                    <a:pt x="9296085" y="178910"/>
                  </a:lnTo>
                  <a:lnTo>
                    <a:pt x="9243850" y="178962"/>
                  </a:lnTo>
                  <a:lnTo>
                    <a:pt x="9191328" y="175858"/>
                  </a:lnTo>
                  <a:lnTo>
                    <a:pt x="9138721" y="170649"/>
                  </a:lnTo>
                  <a:lnTo>
                    <a:pt x="9086089" y="169106"/>
                  </a:lnTo>
                  <a:lnTo>
                    <a:pt x="9030330" y="168649"/>
                  </a:lnTo>
                  <a:lnTo>
                    <a:pt x="8969356" y="165393"/>
                  </a:lnTo>
                  <a:lnTo>
                    <a:pt x="8909955" y="160139"/>
                  </a:lnTo>
                  <a:lnTo>
                    <a:pt x="8852190" y="158582"/>
                  </a:lnTo>
                  <a:lnTo>
                    <a:pt x="8790621" y="155001"/>
                  </a:lnTo>
                  <a:lnTo>
                    <a:pt x="8727926" y="149651"/>
                  </a:lnTo>
                  <a:lnTo>
                    <a:pt x="8684752" y="147231"/>
                  </a:lnTo>
                  <a:lnTo>
                    <a:pt x="8638268" y="142255"/>
                  </a:lnTo>
                  <a:lnTo>
                    <a:pt x="8593432" y="139264"/>
                  </a:lnTo>
                  <a:lnTo>
                    <a:pt x="8548938" y="136765"/>
                  </a:lnTo>
                  <a:lnTo>
                    <a:pt x="8501867" y="131754"/>
                  </a:lnTo>
                  <a:lnTo>
                    <a:pt x="8453650" y="128747"/>
                  </a:lnTo>
                  <a:lnTo>
                    <a:pt x="8406094" y="126241"/>
                  </a:lnTo>
                  <a:lnTo>
                    <a:pt x="8361563" y="121228"/>
                  </a:lnTo>
                  <a:lnTo>
                    <a:pt x="8315254" y="118220"/>
                  </a:lnTo>
                  <a:lnTo>
                    <a:pt x="8267376" y="115713"/>
                  </a:lnTo>
                  <a:lnTo>
                    <a:pt x="8218801" y="110700"/>
                  </a:lnTo>
                  <a:lnTo>
                    <a:pt x="8166796" y="107691"/>
                  </a:lnTo>
                  <a:lnTo>
                    <a:pt x="8113658" y="105185"/>
                  </a:lnTo>
                  <a:lnTo>
                    <a:pt x="8062744" y="100171"/>
                  </a:lnTo>
                  <a:lnTo>
                    <a:pt x="8012820" y="97163"/>
                  </a:lnTo>
                  <a:lnTo>
                    <a:pt x="7962166" y="94656"/>
                  </a:lnTo>
                  <a:lnTo>
                    <a:pt x="7908457" y="89643"/>
                  </a:lnTo>
                  <a:lnTo>
                    <a:pt x="7856511" y="86634"/>
                  </a:lnTo>
                  <a:lnTo>
                    <a:pt x="7804957" y="85297"/>
                  </a:lnTo>
                  <a:lnTo>
                    <a:pt x="7750849" y="84703"/>
                  </a:lnTo>
                  <a:lnTo>
                    <a:pt x="7695605" y="81319"/>
                  </a:lnTo>
                  <a:lnTo>
                    <a:pt x="7639857" y="77086"/>
                  </a:lnTo>
                  <a:lnTo>
                    <a:pt x="7583885" y="75205"/>
                  </a:lnTo>
                  <a:lnTo>
                    <a:pt x="7527813" y="71249"/>
                  </a:lnTo>
                  <a:lnTo>
                    <a:pt x="7471696" y="66761"/>
                  </a:lnTo>
                  <a:lnTo>
                    <a:pt x="7415560" y="64767"/>
                  </a:lnTo>
                  <a:lnTo>
                    <a:pt x="7359415" y="63880"/>
                  </a:lnTo>
                  <a:lnTo>
                    <a:pt x="7303265" y="63486"/>
                  </a:lnTo>
                  <a:lnTo>
                    <a:pt x="7247115" y="63312"/>
                  </a:lnTo>
                  <a:lnTo>
                    <a:pt x="7187844" y="60114"/>
                  </a:lnTo>
                  <a:lnTo>
                    <a:pt x="7127576" y="55963"/>
                  </a:lnTo>
                  <a:lnTo>
                    <a:pt x="7069595" y="54118"/>
                  </a:lnTo>
                  <a:lnTo>
                    <a:pt x="7009510" y="53298"/>
                  </a:lnTo>
                  <a:lnTo>
                    <a:pt x="6947711" y="52934"/>
                  </a:lnTo>
                  <a:lnTo>
                    <a:pt x="6885150" y="52772"/>
                  </a:lnTo>
                  <a:lnTo>
                    <a:pt x="6825369" y="49580"/>
                  </a:lnTo>
                  <a:lnTo>
                    <a:pt x="6767605" y="45432"/>
                  </a:lnTo>
                  <a:lnTo>
                    <a:pt x="6710736" y="43588"/>
                  </a:lnTo>
                  <a:lnTo>
                    <a:pt x="6651146" y="42769"/>
                  </a:lnTo>
                  <a:lnTo>
                    <a:pt x="6590736" y="41235"/>
                  </a:lnTo>
                  <a:lnTo>
                    <a:pt x="6532691" y="36654"/>
                  </a:lnTo>
                  <a:lnTo>
                    <a:pt x="6475699" y="33838"/>
                  </a:lnTo>
                  <a:lnTo>
                    <a:pt x="6419173" y="32587"/>
                  </a:lnTo>
                  <a:lnTo>
                    <a:pt x="6362855" y="32031"/>
                  </a:lnTo>
                  <a:lnTo>
                    <a:pt x="6303510" y="28663"/>
                  </a:lnTo>
                  <a:lnTo>
                    <a:pt x="6243209" y="24438"/>
                  </a:lnTo>
                  <a:lnTo>
                    <a:pt x="6185213" y="22559"/>
                  </a:lnTo>
                  <a:lnTo>
                    <a:pt x="6128242" y="21724"/>
                  </a:lnTo>
                  <a:lnTo>
                    <a:pt x="6071725" y="21354"/>
                  </a:lnTo>
                  <a:lnTo>
                    <a:pt x="6015411" y="21189"/>
                  </a:lnTo>
                  <a:lnTo>
                    <a:pt x="5959188" y="17996"/>
                  </a:lnTo>
                  <a:lnTo>
                    <a:pt x="5901834" y="13847"/>
                  </a:lnTo>
                  <a:lnTo>
                    <a:pt x="5841248" y="12003"/>
                  </a:lnTo>
                  <a:lnTo>
                    <a:pt x="5782345" y="11183"/>
                  </a:lnTo>
                  <a:lnTo>
                    <a:pt x="5724971" y="10820"/>
                  </a:lnTo>
                  <a:lnTo>
                    <a:pt x="5668276" y="10658"/>
                  </a:lnTo>
                  <a:lnTo>
                    <a:pt x="5611882" y="10586"/>
                  </a:lnTo>
                  <a:lnTo>
                    <a:pt x="5554453" y="10554"/>
                  </a:lnTo>
                  <a:lnTo>
                    <a:pt x="5493835" y="10540"/>
                  </a:lnTo>
                  <a:lnTo>
                    <a:pt x="5434917" y="10533"/>
                  </a:lnTo>
                  <a:lnTo>
                    <a:pt x="5377536" y="10530"/>
                  </a:lnTo>
                  <a:lnTo>
                    <a:pt x="5320838" y="10529"/>
                  </a:lnTo>
                  <a:lnTo>
                    <a:pt x="5264443" y="7409"/>
                  </a:lnTo>
                  <a:lnTo>
                    <a:pt x="5209353" y="3293"/>
                  </a:lnTo>
                  <a:lnTo>
                    <a:pt x="5157573" y="1464"/>
                  </a:lnTo>
                  <a:lnTo>
                    <a:pt x="5104143" y="650"/>
                  </a:lnTo>
                  <a:lnTo>
                    <a:pt x="5049201" y="289"/>
                  </a:lnTo>
                  <a:lnTo>
                    <a:pt x="4993587" y="129"/>
                  </a:lnTo>
                  <a:lnTo>
                    <a:pt x="4937674" y="57"/>
                  </a:lnTo>
                  <a:lnTo>
                    <a:pt x="4882798" y="26"/>
                  </a:lnTo>
                  <a:lnTo>
                    <a:pt x="4831113" y="12"/>
                  </a:lnTo>
                  <a:lnTo>
                    <a:pt x="4777726" y="5"/>
                  </a:lnTo>
                  <a:lnTo>
                    <a:pt x="4723973" y="2"/>
                  </a:lnTo>
                  <a:lnTo>
                    <a:pt x="4672787" y="1"/>
                  </a:lnTo>
                  <a:lnTo>
                    <a:pt x="4619621" y="1"/>
                  </a:lnTo>
                  <a:lnTo>
                    <a:pt x="4565966" y="0"/>
                  </a:lnTo>
                  <a:lnTo>
                    <a:pt x="4514824" y="0"/>
                  </a:lnTo>
                  <a:lnTo>
                    <a:pt x="4461678" y="0"/>
                  </a:lnTo>
                  <a:lnTo>
                    <a:pt x="4406862" y="0"/>
                  </a:lnTo>
                  <a:lnTo>
                    <a:pt x="4351304" y="0"/>
                  </a:lnTo>
                  <a:lnTo>
                    <a:pt x="4298535" y="3119"/>
                  </a:lnTo>
                  <a:lnTo>
                    <a:pt x="4246617" y="7235"/>
                  </a:lnTo>
                  <a:lnTo>
                    <a:pt x="4192347" y="9065"/>
                  </a:lnTo>
                  <a:lnTo>
                    <a:pt x="4140150" y="12998"/>
                  </a:lnTo>
                  <a:lnTo>
                    <a:pt x="4088486" y="17475"/>
                  </a:lnTo>
                  <a:lnTo>
                    <a:pt x="4034328" y="19465"/>
                  </a:lnTo>
                  <a:lnTo>
                    <a:pt x="3979063" y="23469"/>
                  </a:lnTo>
                  <a:lnTo>
                    <a:pt x="3923305" y="27978"/>
                  </a:lnTo>
                  <a:lnTo>
                    <a:pt x="3867328" y="29983"/>
                  </a:lnTo>
                  <a:lnTo>
                    <a:pt x="3814373" y="30873"/>
                  </a:lnTo>
                  <a:lnTo>
                    <a:pt x="3763542" y="31269"/>
                  </a:lnTo>
                  <a:lnTo>
                    <a:pt x="3713654" y="31445"/>
                  </a:lnTo>
                  <a:lnTo>
                    <a:pt x="3661066" y="31523"/>
                  </a:lnTo>
                  <a:lnTo>
                    <a:pt x="3607668" y="31558"/>
                  </a:lnTo>
                  <a:lnTo>
                    <a:pt x="3556639" y="31573"/>
                  </a:lnTo>
                  <a:lnTo>
                    <a:pt x="3506664" y="34700"/>
                  </a:lnTo>
                  <a:lnTo>
                    <a:pt x="3457156" y="38819"/>
                  </a:lnTo>
                  <a:lnTo>
                    <a:pt x="3407857" y="40649"/>
                  </a:lnTo>
                  <a:lnTo>
                    <a:pt x="3361770" y="41463"/>
                  </a:lnTo>
                  <a:lnTo>
                    <a:pt x="3316720" y="42994"/>
                  </a:lnTo>
                  <a:lnTo>
                    <a:pt x="3269401" y="47575"/>
                  </a:lnTo>
                  <a:lnTo>
                    <a:pt x="3221075" y="50390"/>
                  </a:lnTo>
                  <a:lnTo>
                    <a:pt x="3172301" y="52811"/>
                  </a:lnTo>
                  <a:lnTo>
                    <a:pt x="3123327" y="57786"/>
                  </a:lnTo>
                  <a:lnTo>
                    <a:pt x="3077384" y="60779"/>
                  </a:lnTo>
                  <a:lnTo>
                    <a:pt x="3032399" y="62108"/>
                  </a:lnTo>
                  <a:lnTo>
                    <a:pt x="2985109" y="62699"/>
                  </a:lnTo>
                  <a:lnTo>
                    <a:pt x="2939915" y="66081"/>
                  </a:lnTo>
                  <a:lnTo>
                    <a:pt x="2896432" y="71483"/>
                  </a:lnTo>
                  <a:lnTo>
                    <a:pt x="2853710" y="77784"/>
                  </a:lnTo>
                  <a:lnTo>
                    <a:pt x="2808206" y="81363"/>
                  </a:lnTo>
                  <a:lnTo>
                    <a:pt x="2761855" y="84124"/>
                  </a:lnTo>
                  <a:lnTo>
                    <a:pt x="2717859" y="89251"/>
                  </a:lnTo>
                  <a:lnTo>
                    <a:pt x="2674908" y="92310"/>
                  </a:lnTo>
                  <a:lnTo>
                    <a:pt x="2631252" y="93669"/>
                  </a:lnTo>
                  <a:lnTo>
                    <a:pt x="2584553" y="94273"/>
                  </a:lnTo>
                  <a:lnTo>
                    <a:pt x="2539622" y="97662"/>
                  </a:lnTo>
                  <a:lnTo>
                    <a:pt x="2496256" y="101897"/>
                  </a:lnTo>
                  <a:lnTo>
                    <a:pt x="2453585" y="103779"/>
                  </a:lnTo>
                  <a:lnTo>
                    <a:pt x="2390101" y="104839"/>
                  </a:lnTo>
                  <a:lnTo>
                    <a:pt x="2344794" y="108206"/>
                  </a:lnTo>
                  <a:lnTo>
                    <a:pt x="2298531" y="112432"/>
                  </a:lnTo>
                  <a:lnTo>
                    <a:pt x="2254574" y="114310"/>
                  </a:lnTo>
                  <a:lnTo>
                    <a:pt x="2211640" y="118265"/>
                  </a:lnTo>
                  <a:lnTo>
                    <a:pt x="2169162" y="122752"/>
                  </a:lnTo>
                  <a:lnTo>
                    <a:pt x="2126886" y="124747"/>
                  </a:lnTo>
                  <a:lnTo>
                    <a:pt x="2081580" y="128753"/>
                  </a:lnTo>
                  <a:lnTo>
                    <a:pt x="2035319" y="133262"/>
                  </a:lnTo>
                  <a:lnTo>
                    <a:pt x="1991361" y="135267"/>
                  </a:lnTo>
                  <a:lnTo>
                    <a:pt x="1948428" y="136158"/>
                  </a:lnTo>
                  <a:lnTo>
                    <a:pt x="1905949" y="137724"/>
                  </a:lnTo>
                  <a:lnTo>
                    <a:pt x="1863673" y="142319"/>
                  </a:lnTo>
                  <a:lnTo>
                    <a:pt x="1818368" y="145141"/>
                  </a:lnTo>
                  <a:lnTo>
                    <a:pt x="1772106" y="147565"/>
                  </a:lnTo>
                  <a:lnTo>
                    <a:pt x="1728148" y="152542"/>
                  </a:lnTo>
                  <a:lnTo>
                    <a:pt x="1685215" y="155533"/>
                  </a:lnTo>
                  <a:lnTo>
                    <a:pt x="1624702" y="157218"/>
                  </a:lnTo>
                  <a:lnTo>
                    <a:pt x="1566608" y="157716"/>
                  </a:lnTo>
                  <a:lnTo>
                    <a:pt x="1504942" y="160984"/>
                  </a:lnTo>
                  <a:lnTo>
                    <a:pt x="1442217" y="166243"/>
                  </a:lnTo>
                  <a:lnTo>
                    <a:pt x="1379178" y="167800"/>
                  </a:lnTo>
                  <a:lnTo>
                    <a:pt x="1316046" y="171381"/>
                  </a:lnTo>
                  <a:lnTo>
                    <a:pt x="1256006" y="176731"/>
                  </a:lnTo>
                  <a:lnTo>
                    <a:pt x="1198052" y="178316"/>
                  </a:lnTo>
                  <a:lnTo>
                    <a:pt x="1139547" y="181906"/>
                  </a:lnTo>
                  <a:lnTo>
                    <a:pt x="1085167" y="187258"/>
                  </a:lnTo>
                  <a:lnTo>
                    <a:pt x="1032010" y="188845"/>
                  </a:lnTo>
                  <a:lnTo>
                    <a:pt x="976095" y="189315"/>
                  </a:lnTo>
                  <a:lnTo>
                    <a:pt x="918194" y="189454"/>
                  </a:lnTo>
                  <a:lnTo>
                    <a:pt x="863993" y="189495"/>
                  </a:lnTo>
                  <a:lnTo>
                    <a:pt x="810889" y="189508"/>
                  </a:lnTo>
                  <a:lnTo>
                    <a:pt x="758109" y="192631"/>
                  </a:lnTo>
                  <a:lnTo>
                    <a:pt x="705426" y="197845"/>
                  </a:lnTo>
                  <a:lnTo>
                    <a:pt x="655891" y="199391"/>
                  </a:lnTo>
                  <a:lnTo>
                    <a:pt x="608459" y="202968"/>
                  </a:lnTo>
                  <a:lnTo>
                    <a:pt x="545619" y="209069"/>
                  </a:lnTo>
                  <a:lnTo>
                    <a:pt x="486976" y="211444"/>
                  </a:lnTo>
                  <a:lnTo>
                    <a:pt x="435058" y="217718"/>
                  </a:lnTo>
                  <a:lnTo>
                    <a:pt x="391841" y="219596"/>
                  </a:lnTo>
                  <a:lnTo>
                    <a:pt x="348456" y="220431"/>
                  </a:lnTo>
                  <a:lnTo>
                    <a:pt x="290810" y="220901"/>
                  </a:lnTo>
                  <a:lnTo>
                    <a:pt x="229409" y="221059"/>
                  </a:lnTo>
                  <a:lnTo>
                    <a:pt x="172221" y="228326"/>
                  </a:lnTo>
                  <a:lnTo>
                    <a:pt x="115864" y="234095"/>
                  </a:lnTo>
                  <a:lnTo>
                    <a:pt x="52866" y="248330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368497" y="8956755"/>
              <a:ext cx="249262" cy="380050"/>
            </a:xfrm>
            <a:custGeom>
              <a:avLst/>
              <a:gdLst/>
              <a:ahLst/>
              <a:cxnLst/>
              <a:rect l="0" t="0" r="0" b="0"/>
              <a:pathLst>
                <a:path w="249262" h="380050">
                  <a:moveTo>
                    <a:pt x="0" y="127365"/>
                  </a:moveTo>
                  <a:lnTo>
                    <a:pt x="8406" y="177798"/>
                  </a:lnTo>
                  <a:lnTo>
                    <a:pt x="17959" y="231605"/>
                  </a:lnTo>
                  <a:lnTo>
                    <a:pt x="35149" y="294296"/>
                  </a:lnTo>
                  <a:lnTo>
                    <a:pt x="46804" y="335510"/>
                  </a:lnTo>
                  <a:lnTo>
                    <a:pt x="42963" y="272220"/>
                  </a:lnTo>
                  <a:lnTo>
                    <a:pt x="42366" y="222017"/>
                  </a:lnTo>
                  <a:lnTo>
                    <a:pt x="43334" y="159622"/>
                  </a:lnTo>
                  <a:lnTo>
                    <a:pt x="51704" y="100007"/>
                  </a:lnTo>
                  <a:lnTo>
                    <a:pt x="62364" y="70752"/>
                  </a:lnTo>
                  <a:lnTo>
                    <a:pt x="92698" y="28962"/>
                  </a:lnTo>
                  <a:lnTo>
                    <a:pt x="118018" y="10321"/>
                  </a:lnTo>
                  <a:lnTo>
                    <a:pt x="143700" y="476"/>
                  </a:lnTo>
                  <a:lnTo>
                    <a:pt x="166812" y="0"/>
                  </a:lnTo>
                  <a:lnTo>
                    <a:pt x="185663" y="6807"/>
                  </a:lnTo>
                  <a:lnTo>
                    <a:pt x="201840" y="18802"/>
                  </a:lnTo>
                  <a:lnTo>
                    <a:pt x="216829" y="35831"/>
                  </a:lnTo>
                  <a:lnTo>
                    <a:pt x="237110" y="83764"/>
                  </a:lnTo>
                  <a:lnTo>
                    <a:pt x="249261" y="138293"/>
                  </a:lnTo>
                  <a:lnTo>
                    <a:pt x="248551" y="180125"/>
                  </a:lnTo>
                  <a:lnTo>
                    <a:pt x="240931" y="228394"/>
                  </a:lnTo>
                  <a:lnTo>
                    <a:pt x="231264" y="284031"/>
                  </a:lnTo>
                  <a:lnTo>
                    <a:pt x="224111" y="334441"/>
                  </a:lnTo>
                  <a:lnTo>
                    <a:pt x="221099" y="3800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65962" y="9068002"/>
              <a:ext cx="228961" cy="208205"/>
            </a:xfrm>
            <a:custGeom>
              <a:avLst/>
              <a:gdLst/>
              <a:ahLst/>
              <a:cxnLst/>
              <a:rect l="0" t="0" r="0" b="0"/>
              <a:pathLst>
                <a:path w="228961" h="208205">
                  <a:moveTo>
                    <a:pt x="155261" y="5588"/>
                  </a:moveTo>
                  <a:lnTo>
                    <a:pt x="138493" y="0"/>
                  </a:lnTo>
                  <a:lnTo>
                    <a:pt x="105709" y="2113"/>
                  </a:lnTo>
                  <a:lnTo>
                    <a:pt x="66359" y="21326"/>
                  </a:lnTo>
                  <a:lnTo>
                    <a:pt x="48289" y="39489"/>
                  </a:lnTo>
                  <a:lnTo>
                    <a:pt x="6333" y="101944"/>
                  </a:lnTo>
                  <a:lnTo>
                    <a:pt x="0" y="143583"/>
                  </a:lnTo>
                  <a:lnTo>
                    <a:pt x="4758" y="166746"/>
                  </a:lnTo>
                  <a:lnTo>
                    <a:pt x="9302" y="176198"/>
                  </a:lnTo>
                  <a:lnTo>
                    <a:pt x="17011" y="182499"/>
                  </a:lnTo>
                  <a:lnTo>
                    <a:pt x="38054" y="189501"/>
                  </a:lnTo>
                  <a:lnTo>
                    <a:pt x="47877" y="186689"/>
                  </a:lnTo>
                  <a:lnTo>
                    <a:pt x="65031" y="171085"/>
                  </a:lnTo>
                  <a:lnTo>
                    <a:pt x="87842" y="135994"/>
                  </a:lnTo>
                  <a:lnTo>
                    <a:pt x="108105" y="74979"/>
                  </a:lnTo>
                  <a:lnTo>
                    <a:pt x="115975" y="45398"/>
                  </a:lnTo>
                  <a:lnTo>
                    <a:pt x="119712" y="41487"/>
                  </a:lnTo>
                  <a:lnTo>
                    <a:pt x="123373" y="44729"/>
                  </a:lnTo>
                  <a:lnTo>
                    <a:pt x="141183" y="98047"/>
                  </a:lnTo>
                  <a:lnTo>
                    <a:pt x="158765" y="158274"/>
                  </a:lnTo>
                  <a:lnTo>
                    <a:pt x="174886" y="199138"/>
                  </a:lnTo>
                  <a:lnTo>
                    <a:pt x="182383" y="205982"/>
                  </a:lnTo>
                  <a:lnTo>
                    <a:pt x="190889" y="208204"/>
                  </a:lnTo>
                  <a:lnTo>
                    <a:pt x="207361" y="205604"/>
                  </a:lnTo>
                  <a:lnTo>
                    <a:pt x="228960" y="1951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947565" y="8926192"/>
              <a:ext cx="10529" cy="347441"/>
            </a:xfrm>
            <a:custGeom>
              <a:avLst/>
              <a:gdLst/>
              <a:ahLst/>
              <a:cxnLst/>
              <a:rect l="0" t="0" r="0" b="0"/>
              <a:pathLst>
                <a:path w="10529" h="347441">
                  <a:moveTo>
                    <a:pt x="10528" y="0"/>
                  </a:moveTo>
                  <a:lnTo>
                    <a:pt x="7409" y="48931"/>
                  </a:lnTo>
                  <a:lnTo>
                    <a:pt x="1463" y="108061"/>
                  </a:lnTo>
                  <a:lnTo>
                    <a:pt x="289" y="165971"/>
                  </a:lnTo>
                  <a:lnTo>
                    <a:pt x="57" y="229403"/>
                  </a:lnTo>
                  <a:lnTo>
                    <a:pt x="5600" y="287339"/>
                  </a:lnTo>
                  <a:lnTo>
                    <a:pt x="8385" y="337994"/>
                  </a:lnTo>
                  <a:lnTo>
                    <a:pt x="6760" y="342313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884394" y="9033786"/>
              <a:ext cx="260720" cy="229319"/>
            </a:xfrm>
            <a:custGeom>
              <a:avLst/>
              <a:gdLst/>
              <a:ahLst/>
              <a:cxnLst/>
              <a:rect l="0" t="0" r="0" b="0"/>
              <a:pathLst>
                <a:path w="260720" h="229319">
                  <a:moveTo>
                    <a:pt x="0" y="50334"/>
                  </a:moveTo>
                  <a:lnTo>
                    <a:pt x="16767" y="55923"/>
                  </a:lnTo>
                  <a:lnTo>
                    <a:pt x="49552" y="53810"/>
                  </a:lnTo>
                  <a:lnTo>
                    <a:pt x="108617" y="28144"/>
                  </a:lnTo>
                  <a:lnTo>
                    <a:pt x="167508" y="5485"/>
                  </a:lnTo>
                  <a:lnTo>
                    <a:pt x="205350" y="0"/>
                  </a:lnTo>
                  <a:lnTo>
                    <a:pt x="229307" y="8076"/>
                  </a:lnTo>
                  <a:lnTo>
                    <a:pt x="240609" y="15143"/>
                  </a:lnTo>
                  <a:lnTo>
                    <a:pt x="248143" y="28043"/>
                  </a:lnTo>
                  <a:lnTo>
                    <a:pt x="258747" y="82983"/>
                  </a:lnTo>
                  <a:lnTo>
                    <a:pt x="260719" y="136177"/>
                  </a:lnTo>
                  <a:lnTo>
                    <a:pt x="255585" y="183263"/>
                  </a:lnTo>
                  <a:lnTo>
                    <a:pt x="253257" y="229146"/>
                  </a:lnTo>
                  <a:lnTo>
                    <a:pt x="252684" y="2293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1252891" y="9023548"/>
              <a:ext cx="109398" cy="216780"/>
            </a:xfrm>
            <a:custGeom>
              <a:avLst/>
              <a:gdLst/>
              <a:ahLst/>
              <a:cxnLst/>
              <a:rect l="0" t="0" r="0" b="0"/>
              <a:pathLst>
                <a:path w="109398" h="216780">
                  <a:moveTo>
                    <a:pt x="21057" y="18457"/>
                  </a:moveTo>
                  <a:lnTo>
                    <a:pt x="6403" y="77075"/>
                  </a:lnTo>
                  <a:lnTo>
                    <a:pt x="1897" y="128632"/>
                  </a:lnTo>
                  <a:lnTo>
                    <a:pt x="6152" y="171595"/>
                  </a:lnTo>
                  <a:lnTo>
                    <a:pt x="20410" y="206551"/>
                  </a:lnTo>
                  <a:lnTo>
                    <a:pt x="28815" y="212873"/>
                  </a:lnTo>
                  <a:lnTo>
                    <a:pt x="50631" y="216779"/>
                  </a:lnTo>
                  <a:lnTo>
                    <a:pt x="60660" y="212673"/>
                  </a:lnTo>
                  <a:lnTo>
                    <a:pt x="78043" y="195632"/>
                  </a:lnTo>
                  <a:lnTo>
                    <a:pt x="104009" y="144561"/>
                  </a:lnTo>
                  <a:lnTo>
                    <a:pt x="109397" y="123636"/>
                  </a:lnTo>
                  <a:lnTo>
                    <a:pt x="103324" y="72248"/>
                  </a:lnTo>
                  <a:lnTo>
                    <a:pt x="91056" y="25037"/>
                  </a:lnTo>
                  <a:lnTo>
                    <a:pt x="85271" y="12315"/>
                  </a:lnTo>
                  <a:lnTo>
                    <a:pt x="76734" y="5004"/>
                  </a:lnTo>
                  <a:lnTo>
                    <a:pt x="66364" y="1300"/>
                  </a:lnTo>
                  <a:lnTo>
                    <a:pt x="54771" y="0"/>
                  </a:lnTo>
                  <a:lnTo>
                    <a:pt x="32532" y="4795"/>
                  </a:lnTo>
                  <a:lnTo>
                    <a:pt x="21688" y="9349"/>
                  </a:lnTo>
                  <a:lnTo>
                    <a:pt x="14459" y="14725"/>
                  </a:lnTo>
                  <a:lnTo>
                    <a:pt x="0" y="3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1434997" y="9014970"/>
              <a:ext cx="207450" cy="195492"/>
            </a:xfrm>
            <a:custGeom>
              <a:avLst/>
              <a:gdLst/>
              <a:ahLst/>
              <a:cxnLst/>
              <a:rect l="0" t="0" r="0" b="0"/>
              <a:pathLst>
                <a:path w="207450" h="195492">
                  <a:moveTo>
                    <a:pt x="17936" y="132320"/>
                  </a:moveTo>
                  <a:lnTo>
                    <a:pt x="17936" y="154677"/>
                  </a:lnTo>
                  <a:lnTo>
                    <a:pt x="15596" y="158924"/>
                  </a:lnTo>
                  <a:lnTo>
                    <a:pt x="11697" y="159414"/>
                  </a:lnTo>
                  <a:lnTo>
                    <a:pt x="6757" y="157402"/>
                  </a:lnTo>
                  <a:lnTo>
                    <a:pt x="3464" y="150211"/>
                  </a:lnTo>
                  <a:lnTo>
                    <a:pt x="0" y="112145"/>
                  </a:lnTo>
                  <a:lnTo>
                    <a:pt x="8717" y="53118"/>
                  </a:lnTo>
                  <a:lnTo>
                    <a:pt x="11790" y="40914"/>
                  </a:lnTo>
                  <a:lnTo>
                    <a:pt x="24563" y="21115"/>
                  </a:lnTo>
                  <a:lnTo>
                    <a:pt x="32882" y="12560"/>
                  </a:lnTo>
                  <a:lnTo>
                    <a:pt x="54604" y="3055"/>
                  </a:lnTo>
                  <a:lnTo>
                    <a:pt x="78687" y="0"/>
                  </a:lnTo>
                  <a:lnTo>
                    <a:pt x="101088" y="2542"/>
                  </a:lnTo>
                  <a:lnTo>
                    <a:pt x="119623" y="10690"/>
                  </a:lnTo>
                  <a:lnTo>
                    <a:pt x="127841" y="16138"/>
                  </a:lnTo>
                  <a:lnTo>
                    <a:pt x="140092" y="31551"/>
                  </a:lnTo>
                  <a:lnTo>
                    <a:pt x="161274" y="87509"/>
                  </a:lnTo>
                  <a:lnTo>
                    <a:pt x="179300" y="148083"/>
                  </a:lnTo>
                  <a:lnTo>
                    <a:pt x="189880" y="183394"/>
                  </a:lnTo>
                  <a:lnTo>
                    <a:pt x="193396" y="189766"/>
                  </a:lnTo>
                  <a:lnTo>
                    <a:pt x="196911" y="192844"/>
                  </a:lnTo>
                  <a:lnTo>
                    <a:pt x="207449" y="195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1687263" y="8947249"/>
              <a:ext cx="281567" cy="264808"/>
            </a:xfrm>
            <a:custGeom>
              <a:avLst/>
              <a:gdLst/>
              <a:ahLst/>
              <a:cxnLst/>
              <a:rect l="0" t="0" r="0" b="0"/>
              <a:pathLst>
                <a:path w="281567" h="264808">
                  <a:moveTo>
                    <a:pt x="144696" y="0"/>
                  </a:moveTo>
                  <a:lnTo>
                    <a:pt x="96790" y="22906"/>
                  </a:lnTo>
                  <a:lnTo>
                    <a:pt x="72400" y="45781"/>
                  </a:lnTo>
                  <a:lnTo>
                    <a:pt x="29005" y="108727"/>
                  </a:lnTo>
                  <a:lnTo>
                    <a:pt x="6420" y="156528"/>
                  </a:lnTo>
                  <a:lnTo>
                    <a:pt x="0" y="200276"/>
                  </a:lnTo>
                  <a:lnTo>
                    <a:pt x="4737" y="223932"/>
                  </a:lnTo>
                  <a:lnTo>
                    <a:pt x="9276" y="233516"/>
                  </a:lnTo>
                  <a:lnTo>
                    <a:pt x="18151" y="238735"/>
                  </a:lnTo>
                  <a:lnTo>
                    <a:pt x="43610" y="241415"/>
                  </a:lnTo>
                  <a:lnTo>
                    <a:pt x="56248" y="235813"/>
                  </a:lnTo>
                  <a:lnTo>
                    <a:pt x="79649" y="213990"/>
                  </a:lnTo>
                  <a:lnTo>
                    <a:pt x="113693" y="154661"/>
                  </a:lnTo>
                  <a:lnTo>
                    <a:pt x="132896" y="103600"/>
                  </a:lnTo>
                  <a:lnTo>
                    <a:pt x="142365" y="43211"/>
                  </a:lnTo>
                  <a:lnTo>
                    <a:pt x="143142" y="36996"/>
                  </a:lnTo>
                  <a:lnTo>
                    <a:pt x="143660" y="37532"/>
                  </a:lnTo>
                  <a:lnTo>
                    <a:pt x="156058" y="88793"/>
                  </a:lnTo>
                  <a:lnTo>
                    <a:pt x="169427" y="141282"/>
                  </a:lnTo>
                  <a:lnTo>
                    <a:pt x="183333" y="195540"/>
                  </a:lnTo>
                  <a:lnTo>
                    <a:pt x="195008" y="229123"/>
                  </a:lnTo>
                  <a:lnTo>
                    <a:pt x="206441" y="246502"/>
                  </a:lnTo>
                  <a:lnTo>
                    <a:pt x="222441" y="258905"/>
                  </a:lnTo>
                  <a:lnTo>
                    <a:pt x="231621" y="263850"/>
                  </a:lnTo>
                  <a:lnTo>
                    <a:pt x="240080" y="264807"/>
                  </a:lnTo>
                  <a:lnTo>
                    <a:pt x="281566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2095171" y="8852492"/>
              <a:ext cx="1" cy="315856"/>
            </a:xfrm>
            <a:custGeom>
              <a:avLst/>
              <a:gdLst/>
              <a:ahLst/>
              <a:cxnLst/>
              <a:rect l="0" t="0" r="0" b="0"/>
              <a:pathLst>
                <a:path w="1" h="315856">
                  <a:moveTo>
                    <a:pt x="0" y="0"/>
                  </a:moveTo>
                  <a:lnTo>
                    <a:pt x="0" y="48931"/>
                  </a:lnTo>
                  <a:lnTo>
                    <a:pt x="0" y="103016"/>
                  </a:lnTo>
                  <a:lnTo>
                    <a:pt x="0" y="161545"/>
                  </a:lnTo>
                  <a:lnTo>
                    <a:pt x="0" y="223243"/>
                  </a:lnTo>
                  <a:lnTo>
                    <a:pt x="0" y="284217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1349315" y="9318589"/>
              <a:ext cx="343178" cy="359941"/>
            </a:xfrm>
            <a:custGeom>
              <a:avLst/>
              <a:gdLst/>
              <a:ahLst/>
              <a:cxnLst/>
              <a:rect l="0" t="0" r="0" b="0"/>
              <a:pathLst>
                <a:path w="343178" h="359941">
                  <a:moveTo>
                    <a:pt x="19390" y="70856"/>
                  </a:moveTo>
                  <a:lnTo>
                    <a:pt x="19390" y="129474"/>
                  </a:lnTo>
                  <a:lnTo>
                    <a:pt x="20560" y="184818"/>
                  </a:lnTo>
                  <a:lnTo>
                    <a:pt x="30843" y="247743"/>
                  </a:lnTo>
                  <a:lnTo>
                    <a:pt x="38550" y="305579"/>
                  </a:lnTo>
                  <a:lnTo>
                    <a:pt x="39885" y="353573"/>
                  </a:lnTo>
                  <a:lnTo>
                    <a:pt x="37732" y="359940"/>
                  </a:lnTo>
                  <a:lnTo>
                    <a:pt x="33958" y="359506"/>
                  </a:lnTo>
                  <a:lnTo>
                    <a:pt x="24695" y="347714"/>
                  </a:lnTo>
                  <a:lnTo>
                    <a:pt x="16678" y="330775"/>
                  </a:lnTo>
                  <a:lnTo>
                    <a:pt x="6771" y="269540"/>
                  </a:lnTo>
                  <a:lnTo>
                    <a:pt x="0" y="214479"/>
                  </a:lnTo>
                  <a:lnTo>
                    <a:pt x="7067" y="158541"/>
                  </a:lnTo>
                  <a:lnTo>
                    <a:pt x="25968" y="99312"/>
                  </a:lnTo>
                  <a:lnTo>
                    <a:pt x="64493" y="39509"/>
                  </a:lnTo>
                  <a:lnTo>
                    <a:pt x="87086" y="16985"/>
                  </a:lnTo>
                  <a:lnTo>
                    <a:pt x="105629" y="6750"/>
                  </a:lnTo>
                  <a:lnTo>
                    <a:pt x="141388" y="0"/>
                  </a:lnTo>
                  <a:lnTo>
                    <a:pt x="181620" y="9178"/>
                  </a:lnTo>
                  <a:lnTo>
                    <a:pt x="203016" y="23557"/>
                  </a:lnTo>
                  <a:lnTo>
                    <a:pt x="211997" y="32305"/>
                  </a:lnTo>
                  <a:lnTo>
                    <a:pt x="216815" y="45156"/>
                  </a:lnTo>
                  <a:lnTo>
                    <a:pt x="219048" y="78151"/>
                  </a:lnTo>
                  <a:lnTo>
                    <a:pt x="213022" y="103735"/>
                  </a:lnTo>
                  <a:lnTo>
                    <a:pt x="179874" y="165727"/>
                  </a:lnTo>
                  <a:lnTo>
                    <a:pt x="175512" y="176217"/>
                  </a:lnTo>
                  <a:lnTo>
                    <a:pt x="147017" y="207750"/>
                  </a:lnTo>
                  <a:lnTo>
                    <a:pt x="114527" y="228141"/>
                  </a:lnTo>
                  <a:lnTo>
                    <a:pt x="108551" y="226016"/>
                  </a:lnTo>
                  <a:lnTo>
                    <a:pt x="105737" y="218750"/>
                  </a:lnTo>
                  <a:lnTo>
                    <a:pt x="105030" y="208057"/>
                  </a:lnTo>
                  <a:lnTo>
                    <a:pt x="109239" y="198588"/>
                  </a:lnTo>
                  <a:lnTo>
                    <a:pt x="126393" y="181829"/>
                  </a:lnTo>
                  <a:lnTo>
                    <a:pt x="167948" y="159239"/>
                  </a:lnTo>
                  <a:lnTo>
                    <a:pt x="211716" y="148906"/>
                  </a:lnTo>
                  <a:lnTo>
                    <a:pt x="248731" y="151435"/>
                  </a:lnTo>
                  <a:lnTo>
                    <a:pt x="303358" y="166057"/>
                  </a:lnTo>
                  <a:lnTo>
                    <a:pt x="323412" y="173999"/>
                  </a:lnTo>
                  <a:lnTo>
                    <a:pt x="340124" y="185329"/>
                  </a:lnTo>
                  <a:lnTo>
                    <a:pt x="343177" y="193964"/>
                  </a:lnTo>
                  <a:lnTo>
                    <a:pt x="340330" y="216038"/>
                  </a:lnTo>
                  <a:lnTo>
                    <a:pt x="319984" y="249184"/>
                  </a:lnTo>
                  <a:lnTo>
                    <a:pt x="288903" y="282251"/>
                  </a:lnTo>
                  <a:lnTo>
                    <a:pt x="247062" y="301260"/>
                  </a:lnTo>
                  <a:lnTo>
                    <a:pt x="184985" y="311464"/>
                  </a:lnTo>
                  <a:lnTo>
                    <a:pt x="166789" y="313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1834095" y="9294140"/>
              <a:ext cx="166321" cy="221649"/>
            </a:xfrm>
            <a:custGeom>
              <a:avLst/>
              <a:gdLst/>
              <a:ahLst/>
              <a:cxnLst/>
              <a:rect l="0" t="0" r="0" b="0"/>
              <a:pathLst>
                <a:path w="166321" h="221649">
                  <a:moveTo>
                    <a:pt x="124206" y="21606"/>
                  </a:moveTo>
                  <a:lnTo>
                    <a:pt x="113027" y="4838"/>
                  </a:lnTo>
                  <a:lnTo>
                    <a:pt x="106225" y="1069"/>
                  </a:lnTo>
                  <a:lnTo>
                    <a:pt x="89308" y="0"/>
                  </a:lnTo>
                  <a:lnTo>
                    <a:pt x="81053" y="3692"/>
                  </a:lnTo>
                  <a:lnTo>
                    <a:pt x="58257" y="25658"/>
                  </a:lnTo>
                  <a:lnTo>
                    <a:pt x="32713" y="64520"/>
                  </a:lnTo>
                  <a:lnTo>
                    <a:pt x="8679" y="126962"/>
                  </a:lnTo>
                  <a:lnTo>
                    <a:pt x="1068" y="164737"/>
                  </a:lnTo>
                  <a:lnTo>
                    <a:pt x="0" y="180198"/>
                  </a:lnTo>
                  <a:lnTo>
                    <a:pt x="5137" y="189335"/>
                  </a:lnTo>
                  <a:lnTo>
                    <a:pt x="14411" y="194258"/>
                  </a:lnTo>
                  <a:lnTo>
                    <a:pt x="26443" y="196368"/>
                  </a:lnTo>
                  <a:lnTo>
                    <a:pt x="35634" y="194266"/>
                  </a:lnTo>
                  <a:lnTo>
                    <a:pt x="42931" y="189356"/>
                  </a:lnTo>
                  <a:lnTo>
                    <a:pt x="68637" y="156258"/>
                  </a:lnTo>
                  <a:lnTo>
                    <a:pt x="89009" y="102623"/>
                  </a:lnTo>
                  <a:lnTo>
                    <a:pt x="111231" y="56500"/>
                  </a:lnTo>
                  <a:lnTo>
                    <a:pt x="115556" y="41359"/>
                  </a:lnTo>
                  <a:lnTo>
                    <a:pt x="120779" y="35945"/>
                  </a:lnTo>
                  <a:lnTo>
                    <a:pt x="126600" y="37014"/>
                  </a:lnTo>
                  <a:lnTo>
                    <a:pt x="132821" y="42407"/>
                  </a:lnTo>
                  <a:lnTo>
                    <a:pt x="147165" y="89121"/>
                  </a:lnTo>
                  <a:lnTo>
                    <a:pt x="153235" y="149236"/>
                  </a:lnTo>
                  <a:lnTo>
                    <a:pt x="163788" y="209686"/>
                  </a:lnTo>
                  <a:lnTo>
                    <a:pt x="166320" y="2216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2070460" y="9204295"/>
              <a:ext cx="171109" cy="237795"/>
            </a:xfrm>
            <a:custGeom>
              <a:avLst/>
              <a:gdLst/>
              <a:ahLst/>
              <a:cxnLst/>
              <a:rect l="0" t="0" r="0" b="0"/>
              <a:pathLst>
                <a:path w="171109" h="237795">
                  <a:moveTo>
                    <a:pt x="35240" y="90394"/>
                  </a:moveTo>
                  <a:lnTo>
                    <a:pt x="28004" y="117951"/>
                  </a:lnTo>
                  <a:lnTo>
                    <a:pt x="22242" y="174174"/>
                  </a:lnTo>
                  <a:lnTo>
                    <a:pt x="10185" y="225097"/>
                  </a:lnTo>
                  <a:lnTo>
                    <a:pt x="6838" y="228159"/>
                  </a:lnTo>
                  <a:lnTo>
                    <a:pt x="3437" y="225521"/>
                  </a:lnTo>
                  <a:lnTo>
                    <a:pt x="0" y="219083"/>
                  </a:lnTo>
                  <a:lnTo>
                    <a:pt x="752" y="176487"/>
                  </a:lnTo>
                  <a:lnTo>
                    <a:pt x="12656" y="117193"/>
                  </a:lnTo>
                  <a:lnTo>
                    <a:pt x="37393" y="59564"/>
                  </a:lnTo>
                  <a:lnTo>
                    <a:pt x="60925" y="25249"/>
                  </a:lnTo>
                  <a:lnTo>
                    <a:pt x="74341" y="10358"/>
                  </a:lnTo>
                  <a:lnTo>
                    <a:pt x="94342" y="2180"/>
                  </a:lnTo>
                  <a:lnTo>
                    <a:pt x="106227" y="0"/>
                  </a:lnTo>
                  <a:lnTo>
                    <a:pt x="117659" y="2055"/>
                  </a:lnTo>
                  <a:lnTo>
                    <a:pt x="139721" y="13698"/>
                  </a:lnTo>
                  <a:lnTo>
                    <a:pt x="154985" y="39930"/>
                  </a:lnTo>
                  <a:lnTo>
                    <a:pt x="168727" y="102783"/>
                  </a:lnTo>
                  <a:lnTo>
                    <a:pt x="171108" y="157236"/>
                  </a:lnTo>
                  <a:lnTo>
                    <a:pt x="163507" y="210962"/>
                  </a:lnTo>
                  <a:lnTo>
                    <a:pt x="151053" y="2377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2337327" y="9073590"/>
              <a:ext cx="10529" cy="336914"/>
            </a:xfrm>
            <a:custGeom>
              <a:avLst/>
              <a:gdLst/>
              <a:ahLst/>
              <a:cxnLst/>
              <a:rect l="0" t="0" r="0" b="0"/>
              <a:pathLst>
                <a:path w="10529" h="336914">
                  <a:moveTo>
                    <a:pt x="10528" y="0"/>
                  </a:moveTo>
                  <a:lnTo>
                    <a:pt x="10528" y="50434"/>
                  </a:lnTo>
                  <a:lnTo>
                    <a:pt x="10528" y="105411"/>
                  </a:lnTo>
                  <a:lnTo>
                    <a:pt x="9358" y="155885"/>
                  </a:lnTo>
                  <a:lnTo>
                    <a:pt x="3292" y="218804"/>
                  </a:lnTo>
                  <a:lnTo>
                    <a:pt x="975" y="274362"/>
                  </a:lnTo>
                  <a:lnTo>
                    <a:pt x="0" y="336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2449910" y="9126234"/>
              <a:ext cx="213801" cy="228452"/>
            </a:xfrm>
            <a:custGeom>
              <a:avLst/>
              <a:gdLst/>
              <a:ahLst/>
              <a:cxnLst/>
              <a:rect l="0" t="0" r="0" b="0"/>
              <a:pathLst>
                <a:path w="213801" h="228452">
                  <a:moveTo>
                    <a:pt x="76930" y="0"/>
                  </a:moveTo>
                  <a:lnTo>
                    <a:pt x="34947" y="51557"/>
                  </a:lnTo>
                  <a:lnTo>
                    <a:pt x="11191" y="105141"/>
                  </a:lnTo>
                  <a:lnTo>
                    <a:pt x="0" y="136827"/>
                  </a:lnTo>
                  <a:lnTo>
                    <a:pt x="453" y="174032"/>
                  </a:lnTo>
                  <a:lnTo>
                    <a:pt x="8235" y="194720"/>
                  </a:lnTo>
                  <a:lnTo>
                    <a:pt x="13586" y="203513"/>
                  </a:lnTo>
                  <a:lnTo>
                    <a:pt x="32009" y="216402"/>
                  </a:lnTo>
                  <a:lnTo>
                    <a:pt x="56965" y="224860"/>
                  </a:lnTo>
                  <a:lnTo>
                    <a:pt x="105069" y="228451"/>
                  </a:lnTo>
                  <a:lnTo>
                    <a:pt x="159747" y="222626"/>
                  </a:lnTo>
                  <a:lnTo>
                    <a:pt x="21380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3969244" y="8978835"/>
              <a:ext cx="42115" cy="94756"/>
            </a:xfrm>
            <a:custGeom>
              <a:avLst/>
              <a:gdLst/>
              <a:ahLst/>
              <a:cxnLst/>
              <a:rect l="0" t="0" r="0" b="0"/>
              <a:pathLst>
                <a:path w="42115" h="94756">
                  <a:moveTo>
                    <a:pt x="0" y="0"/>
                  </a:moveTo>
                  <a:lnTo>
                    <a:pt x="25194" y="53874"/>
                  </a:lnTo>
                  <a:lnTo>
                    <a:pt x="42114" y="947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4237396" y="8894606"/>
              <a:ext cx="5590" cy="105286"/>
            </a:xfrm>
            <a:custGeom>
              <a:avLst/>
              <a:gdLst/>
              <a:ahLst/>
              <a:cxnLst/>
              <a:rect l="0" t="0" r="0" b="0"/>
              <a:pathLst>
                <a:path w="5590" h="105286">
                  <a:moveTo>
                    <a:pt x="5589" y="0"/>
                  </a:moveTo>
                  <a:lnTo>
                    <a:pt x="0" y="16768"/>
                  </a:lnTo>
                  <a:lnTo>
                    <a:pt x="375" y="34359"/>
                  </a:lnTo>
                  <a:lnTo>
                    <a:pt x="5131" y="93975"/>
                  </a:lnTo>
                  <a:lnTo>
                    <a:pt x="5589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7538404" y="8894606"/>
              <a:ext cx="31587" cy="42115"/>
            </a:xfrm>
            <a:custGeom>
              <a:avLst/>
              <a:gdLst/>
              <a:ahLst/>
              <a:cxnLst/>
              <a:rect l="0" t="0" r="0" b="0"/>
              <a:pathLst>
                <a:path w="31587" h="42115">
                  <a:moveTo>
                    <a:pt x="0" y="0"/>
                  </a:moveTo>
                  <a:lnTo>
                    <a:pt x="31586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7875316" y="8978835"/>
              <a:ext cx="1" cy="52643"/>
            </a:xfrm>
            <a:custGeom>
              <a:avLst/>
              <a:gdLst/>
              <a:ahLst/>
              <a:cxnLst/>
              <a:rect l="0" t="0" r="0" b="0"/>
              <a:pathLst>
                <a:path w="1" h="52643">
                  <a:moveTo>
                    <a:pt x="0" y="0"/>
                  </a:move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9" name="Freeform 288"/>
          <p:cNvSpPr/>
          <p:nvPr/>
        </p:nvSpPr>
        <p:spPr>
          <a:xfrm>
            <a:off x="2950424" y="9929031"/>
            <a:ext cx="144955" cy="2421556"/>
          </a:xfrm>
          <a:custGeom>
            <a:avLst/>
            <a:gdLst/>
            <a:ahLst/>
            <a:cxnLst/>
            <a:rect l="0" t="0" r="0" b="0"/>
            <a:pathLst>
              <a:path w="144955" h="2421556">
                <a:moveTo>
                  <a:pt x="29141" y="0"/>
                </a:moveTo>
                <a:lnTo>
                  <a:pt x="14487" y="58618"/>
                </a:lnTo>
                <a:lnTo>
                  <a:pt x="8179" y="120027"/>
                </a:lnTo>
                <a:lnTo>
                  <a:pt x="0" y="181550"/>
                </a:lnTo>
                <a:lnTo>
                  <a:pt x="1399" y="235507"/>
                </a:lnTo>
                <a:lnTo>
                  <a:pt x="9223" y="292828"/>
                </a:lnTo>
                <a:lnTo>
                  <a:pt x="18950" y="349976"/>
                </a:lnTo>
                <a:lnTo>
                  <a:pt x="25781" y="391851"/>
                </a:lnTo>
                <a:lnTo>
                  <a:pt x="32717" y="437759"/>
                </a:lnTo>
                <a:lnTo>
                  <a:pt x="39699" y="482339"/>
                </a:lnTo>
                <a:lnTo>
                  <a:pt x="46702" y="527888"/>
                </a:lnTo>
                <a:lnTo>
                  <a:pt x="53713" y="579328"/>
                </a:lnTo>
                <a:lnTo>
                  <a:pt x="60729" y="630266"/>
                </a:lnTo>
                <a:lnTo>
                  <a:pt x="66577" y="682541"/>
                </a:lnTo>
                <a:lnTo>
                  <a:pt x="69176" y="740870"/>
                </a:lnTo>
                <a:lnTo>
                  <a:pt x="73450" y="798768"/>
                </a:lnTo>
                <a:lnTo>
                  <a:pt x="79250" y="858037"/>
                </a:lnTo>
                <a:lnTo>
                  <a:pt x="82434" y="890219"/>
                </a:lnTo>
                <a:lnTo>
                  <a:pt x="85727" y="923372"/>
                </a:lnTo>
                <a:lnTo>
                  <a:pt x="87922" y="956003"/>
                </a:lnTo>
                <a:lnTo>
                  <a:pt x="89385" y="988286"/>
                </a:lnTo>
                <a:lnTo>
                  <a:pt x="90361" y="1020336"/>
                </a:lnTo>
                <a:lnTo>
                  <a:pt x="91011" y="1054571"/>
                </a:lnTo>
                <a:lnTo>
                  <a:pt x="91445" y="1090262"/>
                </a:lnTo>
                <a:lnTo>
                  <a:pt x="91734" y="1126924"/>
                </a:lnTo>
                <a:lnTo>
                  <a:pt x="91927" y="1163064"/>
                </a:lnTo>
                <a:lnTo>
                  <a:pt x="92055" y="1198856"/>
                </a:lnTo>
                <a:lnTo>
                  <a:pt x="92140" y="1234416"/>
                </a:lnTo>
                <a:lnTo>
                  <a:pt x="92198" y="1270990"/>
                </a:lnTo>
                <a:lnTo>
                  <a:pt x="92236" y="1308240"/>
                </a:lnTo>
                <a:lnTo>
                  <a:pt x="92261" y="1345943"/>
                </a:lnTo>
                <a:lnTo>
                  <a:pt x="92278" y="1383946"/>
                </a:lnTo>
                <a:lnTo>
                  <a:pt x="92290" y="1422149"/>
                </a:lnTo>
                <a:lnTo>
                  <a:pt x="92297" y="1460486"/>
                </a:lnTo>
                <a:lnTo>
                  <a:pt x="92302" y="1498913"/>
                </a:lnTo>
                <a:lnTo>
                  <a:pt x="92305" y="1537398"/>
                </a:lnTo>
                <a:lnTo>
                  <a:pt x="92308" y="1575923"/>
                </a:lnTo>
                <a:lnTo>
                  <a:pt x="93479" y="1614475"/>
                </a:lnTo>
                <a:lnTo>
                  <a:pt x="95429" y="1653045"/>
                </a:lnTo>
                <a:lnTo>
                  <a:pt x="97900" y="1691626"/>
                </a:lnTo>
                <a:lnTo>
                  <a:pt x="99547" y="1730215"/>
                </a:lnTo>
                <a:lnTo>
                  <a:pt x="100645" y="1768808"/>
                </a:lnTo>
                <a:lnTo>
                  <a:pt x="101377" y="1807406"/>
                </a:lnTo>
                <a:lnTo>
                  <a:pt x="103034" y="1846006"/>
                </a:lnTo>
                <a:lnTo>
                  <a:pt x="105310" y="1884607"/>
                </a:lnTo>
                <a:lnTo>
                  <a:pt x="107996" y="1923209"/>
                </a:lnTo>
                <a:lnTo>
                  <a:pt x="109787" y="1959473"/>
                </a:lnTo>
                <a:lnTo>
                  <a:pt x="110981" y="1994177"/>
                </a:lnTo>
                <a:lnTo>
                  <a:pt x="111777" y="2027841"/>
                </a:lnTo>
                <a:lnTo>
                  <a:pt x="113477" y="2060813"/>
                </a:lnTo>
                <a:lnTo>
                  <a:pt x="115781" y="2093323"/>
                </a:lnTo>
                <a:lnTo>
                  <a:pt x="118487" y="2125525"/>
                </a:lnTo>
                <a:lnTo>
                  <a:pt x="121460" y="2157520"/>
                </a:lnTo>
                <a:lnTo>
                  <a:pt x="124612" y="2189380"/>
                </a:lnTo>
                <a:lnTo>
                  <a:pt x="130064" y="2249346"/>
                </a:lnTo>
                <a:lnTo>
                  <a:pt x="132487" y="2299394"/>
                </a:lnTo>
                <a:lnTo>
                  <a:pt x="136684" y="2348154"/>
                </a:lnTo>
                <a:lnTo>
                  <a:pt x="142504" y="2399807"/>
                </a:lnTo>
                <a:lnTo>
                  <a:pt x="144954" y="24215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2" name="Group 361"/>
          <p:cNvGrpSpPr/>
          <p:nvPr/>
        </p:nvGrpSpPr>
        <p:grpSpPr>
          <a:xfrm>
            <a:off x="136870" y="9718461"/>
            <a:ext cx="9844147" cy="2537369"/>
            <a:chOff x="136870" y="9718461"/>
            <a:chExt cx="9844147" cy="2537369"/>
          </a:xfrm>
        </p:grpSpPr>
        <p:sp>
          <p:nvSpPr>
            <p:cNvPr id="290" name="Freeform 289"/>
            <p:cNvSpPr/>
            <p:nvPr/>
          </p:nvSpPr>
          <p:spPr>
            <a:xfrm>
              <a:off x="7003081" y="9718461"/>
              <a:ext cx="82599" cy="2516313"/>
            </a:xfrm>
            <a:custGeom>
              <a:avLst/>
              <a:gdLst/>
              <a:ahLst/>
              <a:cxnLst/>
              <a:rect l="0" t="0" r="0" b="0"/>
              <a:pathLst>
                <a:path w="82599" h="2516313">
                  <a:moveTo>
                    <a:pt x="29956" y="0"/>
                  </a:moveTo>
                  <a:lnTo>
                    <a:pt x="15301" y="55142"/>
                  </a:lnTo>
                  <a:lnTo>
                    <a:pt x="10796" y="103556"/>
                  </a:lnTo>
                  <a:lnTo>
                    <a:pt x="3872" y="154946"/>
                  </a:lnTo>
                  <a:lnTo>
                    <a:pt x="0" y="207217"/>
                  </a:lnTo>
                  <a:lnTo>
                    <a:pt x="4442" y="265339"/>
                  </a:lnTo>
                  <a:lnTo>
                    <a:pt x="6918" y="309391"/>
                  </a:lnTo>
                  <a:lnTo>
                    <a:pt x="9188" y="355096"/>
                  </a:lnTo>
                  <a:lnTo>
                    <a:pt x="14096" y="398806"/>
                  </a:lnTo>
                  <a:lnTo>
                    <a:pt x="20177" y="444749"/>
                  </a:lnTo>
                  <a:lnTo>
                    <a:pt x="26779" y="493634"/>
                  </a:lnTo>
                  <a:lnTo>
                    <a:pt x="33614" y="546557"/>
                  </a:lnTo>
                  <a:lnTo>
                    <a:pt x="37430" y="598153"/>
                  </a:lnTo>
                  <a:lnTo>
                    <a:pt x="40297" y="649551"/>
                  </a:lnTo>
                  <a:lnTo>
                    <a:pt x="45470" y="703590"/>
                  </a:lnTo>
                  <a:lnTo>
                    <a:pt x="48549" y="758803"/>
                  </a:lnTo>
                  <a:lnTo>
                    <a:pt x="48748" y="815708"/>
                  </a:lnTo>
                  <a:lnTo>
                    <a:pt x="44937" y="876094"/>
                  </a:lnTo>
                  <a:lnTo>
                    <a:pt x="42463" y="938027"/>
                  </a:lnTo>
                  <a:lnTo>
                    <a:pt x="41363" y="1000648"/>
                  </a:lnTo>
                  <a:lnTo>
                    <a:pt x="40875" y="1063574"/>
                  </a:lnTo>
                  <a:lnTo>
                    <a:pt x="40745" y="1096264"/>
                  </a:lnTo>
                  <a:lnTo>
                    <a:pt x="40658" y="1129756"/>
                  </a:lnTo>
                  <a:lnTo>
                    <a:pt x="40600" y="1163783"/>
                  </a:lnTo>
                  <a:lnTo>
                    <a:pt x="39391" y="1198165"/>
                  </a:lnTo>
                  <a:lnTo>
                    <a:pt x="37416" y="1232785"/>
                  </a:lnTo>
                  <a:lnTo>
                    <a:pt x="34929" y="1267563"/>
                  </a:lnTo>
                  <a:lnTo>
                    <a:pt x="33271" y="1302447"/>
                  </a:lnTo>
                  <a:lnTo>
                    <a:pt x="32166" y="1337401"/>
                  </a:lnTo>
                  <a:lnTo>
                    <a:pt x="31429" y="1372403"/>
                  </a:lnTo>
                  <a:lnTo>
                    <a:pt x="30938" y="1407435"/>
                  </a:lnTo>
                  <a:lnTo>
                    <a:pt x="30611" y="1442489"/>
                  </a:lnTo>
                  <a:lnTo>
                    <a:pt x="30392" y="1477556"/>
                  </a:lnTo>
                  <a:lnTo>
                    <a:pt x="30246" y="1512632"/>
                  </a:lnTo>
                  <a:lnTo>
                    <a:pt x="30149" y="1547714"/>
                  </a:lnTo>
                  <a:lnTo>
                    <a:pt x="30085" y="1582801"/>
                  </a:lnTo>
                  <a:lnTo>
                    <a:pt x="30042" y="1619060"/>
                  </a:lnTo>
                  <a:lnTo>
                    <a:pt x="30013" y="1656101"/>
                  </a:lnTo>
                  <a:lnTo>
                    <a:pt x="29994" y="1693663"/>
                  </a:lnTo>
                  <a:lnTo>
                    <a:pt x="31151" y="1730404"/>
                  </a:lnTo>
                  <a:lnTo>
                    <a:pt x="33093" y="1766595"/>
                  </a:lnTo>
                  <a:lnTo>
                    <a:pt x="35556" y="1802421"/>
                  </a:lnTo>
                  <a:lnTo>
                    <a:pt x="37199" y="1838003"/>
                  </a:lnTo>
                  <a:lnTo>
                    <a:pt x="38294" y="1873423"/>
                  </a:lnTo>
                  <a:lnTo>
                    <a:pt x="39024" y="1908735"/>
                  </a:lnTo>
                  <a:lnTo>
                    <a:pt x="39511" y="1943974"/>
                  </a:lnTo>
                  <a:lnTo>
                    <a:pt x="39835" y="1979165"/>
                  </a:lnTo>
                  <a:lnTo>
                    <a:pt x="40052" y="2014324"/>
                  </a:lnTo>
                  <a:lnTo>
                    <a:pt x="41366" y="2049462"/>
                  </a:lnTo>
                  <a:lnTo>
                    <a:pt x="43411" y="2084586"/>
                  </a:lnTo>
                  <a:lnTo>
                    <a:pt x="45945" y="2119700"/>
                  </a:lnTo>
                  <a:lnTo>
                    <a:pt x="48804" y="2154807"/>
                  </a:lnTo>
                  <a:lnTo>
                    <a:pt x="51880" y="2189911"/>
                  </a:lnTo>
                  <a:lnTo>
                    <a:pt x="55101" y="2225012"/>
                  </a:lnTo>
                  <a:lnTo>
                    <a:pt x="58417" y="2260110"/>
                  </a:lnTo>
                  <a:lnTo>
                    <a:pt x="61799" y="2295207"/>
                  </a:lnTo>
                  <a:lnTo>
                    <a:pt x="65222" y="2330304"/>
                  </a:lnTo>
                  <a:lnTo>
                    <a:pt x="69026" y="2388018"/>
                  </a:lnTo>
                  <a:lnTo>
                    <a:pt x="71887" y="2435895"/>
                  </a:lnTo>
                  <a:lnTo>
                    <a:pt x="80136" y="2498694"/>
                  </a:lnTo>
                  <a:lnTo>
                    <a:pt x="82598" y="2516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326383" y="9775653"/>
              <a:ext cx="9654634" cy="111072"/>
            </a:xfrm>
            <a:custGeom>
              <a:avLst/>
              <a:gdLst/>
              <a:ahLst/>
              <a:cxnLst/>
              <a:rect l="0" t="0" r="0" b="0"/>
              <a:pathLst>
                <a:path w="9654634" h="111072">
                  <a:moveTo>
                    <a:pt x="0" y="100736"/>
                  </a:moveTo>
                  <a:lnTo>
                    <a:pt x="52051" y="109069"/>
                  </a:lnTo>
                  <a:lnTo>
                    <a:pt x="105110" y="110614"/>
                  </a:lnTo>
                  <a:lnTo>
                    <a:pt x="154756" y="111071"/>
                  </a:lnTo>
                  <a:lnTo>
                    <a:pt x="205341" y="108088"/>
                  </a:lnTo>
                  <a:lnTo>
                    <a:pt x="261664" y="102914"/>
                  </a:lnTo>
                  <a:lnTo>
                    <a:pt x="318516" y="101381"/>
                  </a:lnTo>
                  <a:lnTo>
                    <a:pt x="379815" y="100927"/>
                  </a:lnTo>
                  <a:lnTo>
                    <a:pt x="442431" y="103912"/>
                  </a:lnTo>
                  <a:lnTo>
                    <a:pt x="485585" y="106827"/>
                  </a:lnTo>
                  <a:lnTo>
                    <a:pt x="532061" y="104223"/>
                  </a:lnTo>
                  <a:lnTo>
                    <a:pt x="580013" y="102285"/>
                  </a:lnTo>
                  <a:lnTo>
                    <a:pt x="628621" y="100254"/>
                  </a:lnTo>
                  <a:lnTo>
                    <a:pt x="677520" y="95452"/>
                  </a:lnTo>
                  <a:lnTo>
                    <a:pt x="729669" y="92538"/>
                  </a:lnTo>
                  <a:lnTo>
                    <a:pt x="784042" y="90073"/>
                  </a:lnTo>
                  <a:lnTo>
                    <a:pt x="839403" y="85078"/>
                  </a:lnTo>
                  <a:lnTo>
                    <a:pt x="898323" y="78959"/>
                  </a:lnTo>
                  <a:lnTo>
                    <a:pt x="959605" y="72340"/>
                  </a:lnTo>
                  <a:lnTo>
                    <a:pt x="1021936" y="65499"/>
                  </a:lnTo>
                  <a:lnTo>
                    <a:pt x="1084734" y="58559"/>
                  </a:lnTo>
                  <a:lnTo>
                    <a:pt x="1116220" y="55070"/>
                  </a:lnTo>
                  <a:lnTo>
                    <a:pt x="1148909" y="51575"/>
                  </a:lnTo>
                  <a:lnTo>
                    <a:pt x="1182400" y="48075"/>
                  </a:lnTo>
                  <a:lnTo>
                    <a:pt x="1216426" y="44572"/>
                  </a:lnTo>
                  <a:lnTo>
                    <a:pt x="1249638" y="42236"/>
                  </a:lnTo>
                  <a:lnTo>
                    <a:pt x="1282308" y="40679"/>
                  </a:lnTo>
                  <a:lnTo>
                    <a:pt x="1314617" y="39641"/>
                  </a:lnTo>
                  <a:lnTo>
                    <a:pt x="1346684" y="37779"/>
                  </a:lnTo>
                  <a:lnTo>
                    <a:pt x="1378591" y="35368"/>
                  </a:lnTo>
                  <a:lnTo>
                    <a:pt x="1410391" y="32591"/>
                  </a:lnTo>
                  <a:lnTo>
                    <a:pt x="1443289" y="30739"/>
                  </a:lnTo>
                  <a:lnTo>
                    <a:pt x="1476919" y="29505"/>
                  </a:lnTo>
                  <a:lnTo>
                    <a:pt x="1511038" y="28682"/>
                  </a:lnTo>
                  <a:lnTo>
                    <a:pt x="1545482" y="28133"/>
                  </a:lnTo>
                  <a:lnTo>
                    <a:pt x="1580143" y="27768"/>
                  </a:lnTo>
                  <a:lnTo>
                    <a:pt x="1614949" y="27524"/>
                  </a:lnTo>
                  <a:lnTo>
                    <a:pt x="1649851" y="26191"/>
                  </a:lnTo>
                  <a:lnTo>
                    <a:pt x="1684817" y="24133"/>
                  </a:lnTo>
                  <a:lnTo>
                    <a:pt x="1719826" y="21592"/>
                  </a:lnTo>
                  <a:lnTo>
                    <a:pt x="1756034" y="19896"/>
                  </a:lnTo>
                  <a:lnTo>
                    <a:pt x="1793041" y="18766"/>
                  </a:lnTo>
                  <a:lnTo>
                    <a:pt x="1830580" y="18014"/>
                  </a:lnTo>
                  <a:lnTo>
                    <a:pt x="1867305" y="17511"/>
                  </a:lnTo>
                  <a:lnTo>
                    <a:pt x="1903486" y="17177"/>
                  </a:lnTo>
                  <a:lnTo>
                    <a:pt x="1939305" y="16954"/>
                  </a:lnTo>
                  <a:lnTo>
                    <a:pt x="1974883" y="16805"/>
                  </a:lnTo>
                  <a:lnTo>
                    <a:pt x="2010300" y="16706"/>
                  </a:lnTo>
                  <a:lnTo>
                    <a:pt x="2045609" y="16639"/>
                  </a:lnTo>
                  <a:lnTo>
                    <a:pt x="2082017" y="15425"/>
                  </a:lnTo>
                  <a:lnTo>
                    <a:pt x="2119157" y="13446"/>
                  </a:lnTo>
                  <a:lnTo>
                    <a:pt x="2156786" y="10957"/>
                  </a:lnTo>
                  <a:lnTo>
                    <a:pt x="2194739" y="9298"/>
                  </a:lnTo>
                  <a:lnTo>
                    <a:pt x="2232910" y="8192"/>
                  </a:lnTo>
                  <a:lnTo>
                    <a:pt x="2271225" y="7454"/>
                  </a:lnTo>
                  <a:lnTo>
                    <a:pt x="2309637" y="6962"/>
                  </a:lnTo>
                  <a:lnTo>
                    <a:pt x="2348113" y="6634"/>
                  </a:lnTo>
                  <a:lnTo>
                    <a:pt x="2386631" y="6416"/>
                  </a:lnTo>
                  <a:lnTo>
                    <a:pt x="2424009" y="5100"/>
                  </a:lnTo>
                  <a:lnTo>
                    <a:pt x="2460626" y="3053"/>
                  </a:lnTo>
                  <a:lnTo>
                    <a:pt x="2496735" y="519"/>
                  </a:lnTo>
                  <a:lnTo>
                    <a:pt x="2533676" y="0"/>
                  </a:lnTo>
                  <a:lnTo>
                    <a:pt x="2571172" y="823"/>
                  </a:lnTo>
                  <a:lnTo>
                    <a:pt x="2609037" y="2542"/>
                  </a:lnTo>
                  <a:lnTo>
                    <a:pt x="2647148" y="3687"/>
                  </a:lnTo>
                  <a:lnTo>
                    <a:pt x="2685425" y="4452"/>
                  </a:lnTo>
                  <a:lnTo>
                    <a:pt x="2723810" y="4961"/>
                  </a:lnTo>
                  <a:lnTo>
                    <a:pt x="2762268" y="5300"/>
                  </a:lnTo>
                  <a:lnTo>
                    <a:pt x="2800776" y="5527"/>
                  </a:lnTo>
                  <a:lnTo>
                    <a:pt x="2839315" y="5677"/>
                  </a:lnTo>
                  <a:lnTo>
                    <a:pt x="2877876" y="5778"/>
                  </a:lnTo>
                  <a:lnTo>
                    <a:pt x="2916452" y="5845"/>
                  </a:lnTo>
                  <a:lnTo>
                    <a:pt x="2955037" y="5889"/>
                  </a:lnTo>
                  <a:lnTo>
                    <a:pt x="2993629" y="5920"/>
                  </a:lnTo>
                  <a:lnTo>
                    <a:pt x="3032225" y="5939"/>
                  </a:lnTo>
                  <a:lnTo>
                    <a:pt x="3070824" y="5952"/>
                  </a:lnTo>
                  <a:lnTo>
                    <a:pt x="3109424" y="5962"/>
                  </a:lnTo>
                  <a:lnTo>
                    <a:pt x="3148027" y="5967"/>
                  </a:lnTo>
                  <a:lnTo>
                    <a:pt x="3186629" y="5971"/>
                  </a:lnTo>
                  <a:lnTo>
                    <a:pt x="3225232" y="5974"/>
                  </a:lnTo>
                  <a:lnTo>
                    <a:pt x="3263836" y="5976"/>
                  </a:lnTo>
                  <a:lnTo>
                    <a:pt x="3302440" y="5977"/>
                  </a:lnTo>
                  <a:lnTo>
                    <a:pt x="3342214" y="5978"/>
                  </a:lnTo>
                  <a:lnTo>
                    <a:pt x="3382768" y="5979"/>
                  </a:lnTo>
                  <a:lnTo>
                    <a:pt x="3423842" y="5979"/>
                  </a:lnTo>
                  <a:lnTo>
                    <a:pt x="3465263" y="7148"/>
                  </a:lnTo>
                  <a:lnTo>
                    <a:pt x="3506915" y="9099"/>
                  </a:lnTo>
                  <a:lnTo>
                    <a:pt x="3548721" y="11568"/>
                  </a:lnTo>
                  <a:lnTo>
                    <a:pt x="3589459" y="13215"/>
                  </a:lnTo>
                  <a:lnTo>
                    <a:pt x="3629487" y="14312"/>
                  </a:lnTo>
                  <a:lnTo>
                    <a:pt x="3669040" y="15044"/>
                  </a:lnTo>
                  <a:lnTo>
                    <a:pt x="3709447" y="15532"/>
                  </a:lnTo>
                  <a:lnTo>
                    <a:pt x="3750422" y="15857"/>
                  </a:lnTo>
                  <a:lnTo>
                    <a:pt x="3791778" y="16073"/>
                  </a:lnTo>
                  <a:lnTo>
                    <a:pt x="3832216" y="17388"/>
                  </a:lnTo>
                  <a:lnTo>
                    <a:pt x="3872043" y="19434"/>
                  </a:lnTo>
                  <a:lnTo>
                    <a:pt x="3911462" y="21968"/>
                  </a:lnTo>
                  <a:lnTo>
                    <a:pt x="3950610" y="23657"/>
                  </a:lnTo>
                  <a:lnTo>
                    <a:pt x="3989577" y="24784"/>
                  </a:lnTo>
                  <a:lnTo>
                    <a:pt x="4028423" y="25535"/>
                  </a:lnTo>
                  <a:lnTo>
                    <a:pt x="4067188" y="27205"/>
                  </a:lnTo>
                  <a:lnTo>
                    <a:pt x="4105900" y="29488"/>
                  </a:lnTo>
                  <a:lnTo>
                    <a:pt x="4144576" y="32181"/>
                  </a:lnTo>
                  <a:lnTo>
                    <a:pt x="4183228" y="33975"/>
                  </a:lnTo>
                  <a:lnTo>
                    <a:pt x="4221865" y="35172"/>
                  </a:lnTo>
                  <a:lnTo>
                    <a:pt x="4260490" y="35970"/>
                  </a:lnTo>
                  <a:lnTo>
                    <a:pt x="4299109" y="36502"/>
                  </a:lnTo>
                  <a:lnTo>
                    <a:pt x="4337723" y="36856"/>
                  </a:lnTo>
                  <a:lnTo>
                    <a:pt x="4376333" y="37092"/>
                  </a:lnTo>
                  <a:lnTo>
                    <a:pt x="4414942" y="38420"/>
                  </a:lnTo>
                  <a:lnTo>
                    <a:pt x="4453550" y="40475"/>
                  </a:lnTo>
                  <a:lnTo>
                    <a:pt x="4492156" y="43014"/>
                  </a:lnTo>
                  <a:lnTo>
                    <a:pt x="4529592" y="44707"/>
                  </a:lnTo>
                  <a:lnTo>
                    <a:pt x="4566247" y="45836"/>
                  </a:lnTo>
                  <a:lnTo>
                    <a:pt x="4602383" y="46589"/>
                  </a:lnTo>
                  <a:lnTo>
                    <a:pt x="4639341" y="47090"/>
                  </a:lnTo>
                  <a:lnTo>
                    <a:pt x="4676848" y="47424"/>
                  </a:lnTo>
                  <a:lnTo>
                    <a:pt x="4714721" y="47647"/>
                  </a:lnTo>
                  <a:lnTo>
                    <a:pt x="4751668" y="47796"/>
                  </a:lnTo>
                  <a:lnTo>
                    <a:pt x="4787998" y="47895"/>
                  </a:lnTo>
                  <a:lnTo>
                    <a:pt x="4823916" y="47961"/>
                  </a:lnTo>
                  <a:lnTo>
                    <a:pt x="4860729" y="48005"/>
                  </a:lnTo>
                  <a:lnTo>
                    <a:pt x="4898140" y="48035"/>
                  </a:lnTo>
                  <a:lnTo>
                    <a:pt x="4935948" y="48054"/>
                  </a:lnTo>
                  <a:lnTo>
                    <a:pt x="4972852" y="49237"/>
                  </a:lnTo>
                  <a:lnTo>
                    <a:pt x="5009153" y="51196"/>
                  </a:lnTo>
                  <a:lnTo>
                    <a:pt x="5045052" y="53671"/>
                  </a:lnTo>
                  <a:lnTo>
                    <a:pt x="5081853" y="55321"/>
                  </a:lnTo>
                  <a:lnTo>
                    <a:pt x="5119255" y="56422"/>
                  </a:lnTo>
                  <a:lnTo>
                    <a:pt x="5157058" y="57155"/>
                  </a:lnTo>
                  <a:lnTo>
                    <a:pt x="5195128" y="57644"/>
                  </a:lnTo>
                  <a:lnTo>
                    <a:pt x="5233376" y="57970"/>
                  </a:lnTo>
                  <a:lnTo>
                    <a:pt x="5271743" y="58188"/>
                  </a:lnTo>
                  <a:lnTo>
                    <a:pt x="5310189" y="58333"/>
                  </a:lnTo>
                  <a:lnTo>
                    <a:pt x="5348688" y="58429"/>
                  </a:lnTo>
                  <a:lnTo>
                    <a:pt x="5387223" y="58493"/>
                  </a:lnTo>
                  <a:lnTo>
                    <a:pt x="5425780" y="58537"/>
                  </a:lnTo>
                  <a:lnTo>
                    <a:pt x="5464353" y="58565"/>
                  </a:lnTo>
                  <a:lnTo>
                    <a:pt x="5502937" y="58584"/>
                  </a:lnTo>
                  <a:lnTo>
                    <a:pt x="5541527" y="58597"/>
                  </a:lnTo>
                  <a:lnTo>
                    <a:pt x="5580123" y="58605"/>
                  </a:lnTo>
                  <a:lnTo>
                    <a:pt x="5618721" y="58611"/>
                  </a:lnTo>
                  <a:lnTo>
                    <a:pt x="5657322" y="58614"/>
                  </a:lnTo>
                  <a:lnTo>
                    <a:pt x="5695923" y="58617"/>
                  </a:lnTo>
                  <a:lnTo>
                    <a:pt x="5734526" y="58619"/>
                  </a:lnTo>
                  <a:lnTo>
                    <a:pt x="5773129" y="58620"/>
                  </a:lnTo>
                  <a:lnTo>
                    <a:pt x="5811733" y="58621"/>
                  </a:lnTo>
                  <a:lnTo>
                    <a:pt x="5850336" y="58621"/>
                  </a:lnTo>
                  <a:lnTo>
                    <a:pt x="5887771" y="58622"/>
                  </a:lnTo>
                  <a:lnTo>
                    <a:pt x="5924425" y="58621"/>
                  </a:lnTo>
                  <a:lnTo>
                    <a:pt x="5960560" y="58622"/>
                  </a:lnTo>
                  <a:lnTo>
                    <a:pt x="5997518" y="58622"/>
                  </a:lnTo>
                  <a:lnTo>
                    <a:pt x="6035025" y="58622"/>
                  </a:lnTo>
                  <a:lnTo>
                    <a:pt x="6072898" y="58622"/>
                  </a:lnTo>
                  <a:lnTo>
                    <a:pt x="6111014" y="58622"/>
                  </a:lnTo>
                  <a:lnTo>
                    <a:pt x="6149293" y="58622"/>
                  </a:lnTo>
                  <a:lnTo>
                    <a:pt x="6187681" y="58622"/>
                  </a:lnTo>
                  <a:lnTo>
                    <a:pt x="6224971" y="58622"/>
                  </a:lnTo>
                  <a:lnTo>
                    <a:pt x="6261530" y="58622"/>
                  </a:lnTo>
                  <a:lnTo>
                    <a:pt x="6297600" y="58622"/>
                  </a:lnTo>
                  <a:lnTo>
                    <a:pt x="6333346" y="58622"/>
                  </a:lnTo>
                  <a:lnTo>
                    <a:pt x="6368874" y="58622"/>
                  </a:lnTo>
                  <a:lnTo>
                    <a:pt x="6404258" y="58622"/>
                  </a:lnTo>
                  <a:lnTo>
                    <a:pt x="6439546" y="57452"/>
                  </a:lnTo>
                  <a:lnTo>
                    <a:pt x="6474769" y="55502"/>
                  </a:lnTo>
                  <a:lnTo>
                    <a:pt x="6509950" y="53032"/>
                  </a:lnTo>
                  <a:lnTo>
                    <a:pt x="6545102" y="51386"/>
                  </a:lnTo>
                  <a:lnTo>
                    <a:pt x="6580236" y="50288"/>
                  </a:lnTo>
                  <a:lnTo>
                    <a:pt x="6615356" y="49557"/>
                  </a:lnTo>
                  <a:lnTo>
                    <a:pt x="6649298" y="47899"/>
                  </a:lnTo>
                  <a:lnTo>
                    <a:pt x="6682454" y="45624"/>
                  </a:lnTo>
                  <a:lnTo>
                    <a:pt x="6715087" y="42938"/>
                  </a:lnTo>
                  <a:lnTo>
                    <a:pt x="6748541" y="41147"/>
                  </a:lnTo>
                  <a:lnTo>
                    <a:pt x="6782541" y="39953"/>
                  </a:lnTo>
                  <a:lnTo>
                    <a:pt x="6816907" y="39157"/>
                  </a:lnTo>
                  <a:lnTo>
                    <a:pt x="6851515" y="37457"/>
                  </a:lnTo>
                  <a:lnTo>
                    <a:pt x="6886286" y="35153"/>
                  </a:lnTo>
                  <a:lnTo>
                    <a:pt x="6921165" y="32448"/>
                  </a:lnTo>
                  <a:lnTo>
                    <a:pt x="6954946" y="29473"/>
                  </a:lnTo>
                  <a:lnTo>
                    <a:pt x="6987995" y="26322"/>
                  </a:lnTo>
                  <a:lnTo>
                    <a:pt x="7020557" y="23050"/>
                  </a:lnTo>
                  <a:lnTo>
                    <a:pt x="7052793" y="20869"/>
                  </a:lnTo>
                  <a:lnTo>
                    <a:pt x="7084812" y="19415"/>
                  </a:lnTo>
                  <a:lnTo>
                    <a:pt x="7116687" y="18446"/>
                  </a:lnTo>
                  <a:lnTo>
                    <a:pt x="7180179" y="14249"/>
                  </a:lnTo>
                  <a:lnTo>
                    <a:pt x="7243493" y="9654"/>
                  </a:lnTo>
                  <a:lnTo>
                    <a:pt x="7306727" y="7613"/>
                  </a:lnTo>
                  <a:lnTo>
                    <a:pt x="7369926" y="6705"/>
                  </a:lnTo>
                  <a:lnTo>
                    <a:pt x="7433109" y="6302"/>
                  </a:lnTo>
                  <a:lnTo>
                    <a:pt x="7496286" y="6122"/>
                  </a:lnTo>
                  <a:lnTo>
                    <a:pt x="7529043" y="6075"/>
                  </a:lnTo>
                  <a:lnTo>
                    <a:pt x="7562579" y="6042"/>
                  </a:lnTo>
                  <a:lnTo>
                    <a:pt x="7596635" y="6021"/>
                  </a:lnTo>
                  <a:lnTo>
                    <a:pt x="7659431" y="5998"/>
                  </a:lnTo>
                  <a:lnTo>
                    <a:pt x="7720875" y="5987"/>
                  </a:lnTo>
                  <a:lnTo>
                    <a:pt x="7753639" y="5985"/>
                  </a:lnTo>
                  <a:lnTo>
                    <a:pt x="7787179" y="5982"/>
                  </a:lnTo>
                  <a:lnTo>
                    <a:pt x="7820068" y="5982"/>
                  </a:lnTo>
                  <a:lnTo>
                    <a:pt x="7852522" y="5980"/>
                  </a:lnTo>
                  <a:lnTo>
                    <a:pt x="7915489" y="5979"/>
                  </a:lnTo>
                  <a:lnTo>
                    <a:pt x="7974669" y="5979"/>
                  </a:lnTo>
                  <a:lnTo>
                    <a:pt x="8032167" y="5979"/>
                  </a:lnTo>
                  <a:lnTo>
                    <a:pt x="8088918" y="5979"/>
                  </a:lnTo>
                  <a:lnTo>
                    <a:pt x="8145336" y="5979"/>
                  </a:lnTo>
                  <a:lnTo>
                    <a:pt x="8201606" y="5979"/>
                  </a:lnTo>
                  <a:lnTo>
                    <a:pt x="8257810" y="5979"/>
                  </a:lnTo>
                  <a:lnTo>
                    <a:pt x="8313986" y="5979"/>
                  </a:lnTo>
                  <a:lnTo>
                    <a:pt x="8367028" y="5979"/>
                  </a:lnTo>
                  <a:lnTo>
                    <a:pt x="8419068" y="5979"/>
                  </a:lnTo>
                  <a:lnTo>
                    <a:pt x="8473393" y="5979"/>
                  </a:lnTo>
                  <a:lnTo>
                    <a:pt x="8525613" y="5979"/>
                  </a:lnTo>
                  <a:lnTo>
                    <a:pt x="8576119" y="5979"/>
                  </a:lnTo>
                  <a:lnTo>
                    <a:pt x="8625861" y="5979"/>
                  </a:lnTo>
                  <a:lnTo>
                    <a:pt x="8675266" y="5979"/>
                  </a:lnTo>
                  <a:lnTo>
                    <a:pt x="8724520" y="5979"/>
                  </a:lnTo>
                  <a:lnTo>
                    <a:pt x="8773706" y="5979"/>
                  </a:lnTo>
                  <a:lnTo>
                    <a:pt x="8822862" y="5979"/>
                  </a:lnTo>
                  <a:lnTo>
                    <a:pt x="8872006" y="5979"/>
                  </a:lnTo>
                  <a:lnTo>
                    <a:pt x="8921143" y="5979"/>
                  </a:lnTo>
                  <a:lnTo>
                    <a:pt x="8967160" y="5979"/>
                  </a:lnTo>
                  <a:lnTo>
                    <a:pt x="9012178" y="5979"/>
                  </a:lnTo>
                  <a:lnTo>
                    <a:pt x="9059481" y="5979"/>
                  </a:lnTo>
                  <a:lnTo>
                    <a:pt x="9104682" y="9099"/>
                  </a:lnTo>
                  <a:lnTo>
                    <a:pt x="9148167" y="13215"/>
                  </a:lnTo>
                  <a:lnTo>
                    <a:pt x="9190891" y="15044"/>
                  </a:lnTo>
                  <a:lnTo>
                    <a:pt x="9233276" y="18977"/>
                  </a:lnTo>
                  <a:lnTo>
                    <a:pt x="9296599" y="24648"/>
                  </a:lnTo>
                  <a:lnTo>
                    <a:pt x="9356696" y="26329"/>
                  </a:lnTo>
                  <a:lnTo>
                    <a:pt x="9411547" y="29946"/>
                  </a:lnTo>
                  <a:lnTo>
                    <a:pt x="9461725" y="35308"/>
                  </a:lnTo>
                  <a:lnTo>
                    <a:pt x="9512468" y="36896"/>
                  </a:lnTo>
                  <a:lnTo>
                    <a:pt x="9571955" y="37367"/>
                  </a:lnTo>
                  <a:lnTo>
                    <a:pt x="9621557" y="37506"/>
                  </a:lnTo>
                  <a:lnTo>
                    <a:pt x="9654633" y="375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136870" y="11024034"/>
              <a:ext cx="9686220" cy="347402"/>
            </a:xfrm>
            <a:custGeom>
              <a:avLst/>
              <a:gdLst/>
              <a:ahLst/>
              <a:cxnLst/>
              <a:rect l="0" t="0" r="0" b="0"/>
              <a:pathLst>
                <a:path w="9686220" h="347402">
                  <a:moveTo>
                    <a:pt x="9686219" y="347401"/>
                  </a:moveTo>
                  <a:lnTo>
                    <a:pt x="9627601" y="341812"/>
                  </a:lnTo>
                  <a:lnTo>
                    <a:pt x="9574598" y="329443"/>
                  </a:lnTo>
                  <a:lnTo>
                    <a:pt x="9522880" y="315735"/>
                  </a:lnTo>
                  <a:lnTo>
                    <a:pt x="9474045" y="308382"/>
                  </a:lnTo>
                  <a:lnTo>
                    <a:pt x="9410731" y="300310"/>
                  </a:lnTo>
                  <a:lnTo>
                    <a:pt x="9356198" y="290815"/>
                  </a:lnTo>
                  <a:lnTo>
                    <a:pt x="9301176" y="280592"/>
                  </a:lnTo>
                  <a:lnTo>
                    <a:pt x="9247828" y="270154"/>
                  </a:lnTo>
                  <a:lnTo>
                    <a:pt x="9189388" y="265241"/>
                  </a:lnTo>
                  <a:lnTo>
                    <a:pt x="9133207" y="263786"/>
                  </a:lnTo>
                  <a:lnTo>
                    <a:pt x="9073927" y="257766"/>
                  </a:lnTo>
                  <a:lnTo>
                    <a:pt x="9011910" y="254163"/>
                  </a:lnTo>
                  <a:lnTo>
                    <a:pt x="8966945" y="253320"/>
                  </a:lnTo>
                  <a:lnTo>
                    <a:pt x="8920835" y="251775"/>
                  </a:lnTo>
                  <a:lnTo>
                    <a:pt x="8876945" y="247189"/>
                  </a:lnTo>
                  <a:lnTo>
                    <a:pt x="8830922" y="244371"/>
                  </a:lnTo>
                  <a:lnTo>
                    <a:pt x="8782002" y="241949"/>
                  </a:lnTo>
                  <a:lnTo>
                    <a:pt x="8729064" y="236972"/>
                  </a:lnTo>
                  <a:lnTo>
                    <a:pt x="8674340" y="230861"/>
                  </a:lnTo>
                  <a:lnTo>
                    <a:pt x="8618823" y="224246"/>
                  </a:lnTo>
                  <a:lnTo>
                    <a:pt x="8562952" y="217407"/>
                  </a:lnTo>
                  <a:lnTo>
                    <a:pt x="8506926" y="210467"/>
                  </a:lnTo>
                  <a:lnTo>
                    <a:pt x="8449660" y="203484"/>
                  </a:lnTo>
                  <a:lnTo>
                    <a:pt x="8389113" y="196480"/>
                  </a:lnTo>
                  <a:lnTo>
                    <a:pt x="8327109" y="189468"/>
                  </a:lnTo>
                  <a:lnTo>
                    <a:pt x="8295835" y="185961"/>
                  </a:lnTo>
                  <a:lnTo>
                    <a:pt x="8263286" y="182453"/>
                  </a:lnTo>
                  <a:lnTo>
                    <a:pt x="8229890" y="178944"/>
                  </a:lnTo>
                  <a:lnTo>
                    <a:pt x="8195927" y="175435"/>
                  </a:lnTo>
                  <a:lnTo>
                    <a:pt x="8162756" y="171926"/>
                  </a:lnTo>
                  <a:lnTo>
                    <a:pt x="8130114" y="168416"/>
                  </a:lnTo>
                  <a:lnTo>
                    <a:pt x="8097824" y="164907"/>
                  </a:lnTo>
                  <a:lnTo>
                    <a:pt x="8064599" y="161397"/>
                  </a:lnTo>
                  <a:lnTo>
                    <a:pt x="8030751" y="157888"/>
                  </a:lnTo>
                  <a:lnTo>
                    <a:pt x="7996487" y="154379"/>
                  </a:lnTo>
                  <a:lnTo>
                    <a:pt x="7960776" y="150869"/>
                  </a:lnTo>
                  <a:lnTo>
                    <a:pt x="7924101" y="147360"/>
                  </a:lnTo>
                  <a:lnTo>
                    <a:pt x="7886782" y="143851"/>
                  </a:lnTo>
                  <a:lnTo>
                    <a:pt x="7849036" y="139171"/>
                  </a:lnTo>
                  <a:lnTo>
                    <a:pt x="7811002" y="133713"/>
                  </a:lnTo>
                  <a:lnTo>
                    <a:pt x="7772779" y="127733"/>
                  </a:lnTo>
                  <a:lnTo>
                    <a:pt x="7734429" y="122577"/>
                  </a:lnTo>
                  <a:lnTo>
                    <a:pt x="7695994" y="117970"/>
                  </a:lnTo>
                  <a:lnTo>
                    <a:pt x="7657502" y="113729"/>
                  </a:lnTo>
                  <a:lnTo>
                    <a:pt x="7618973" y="109731"/>
                  </a:lnTo>
                  <a:lnTo>
                    <a:pt x="7580419" y="105897"/>
                  </a:lnTo>
                  <a:lnTo>
                    <a:pt x="7541848" y="102171"/>
                  </a:lnTo>
                  <a:lnTo>
                    <a:pt x="7502096" y="98517"/>
                  </a:lnTo>
                  <a:lnTo>
                    <a:pt x="7461556" y="94911"/>
                  </a:lnTo>
                  <a:lnTo>
                    <a:pt x="7420492" y="91336"/>
                  </a:lnTo>
                  <a:lnTo>
                    <a:pt x="7379078" y="87784"/>
                  </a:lnTo>
                  <a:lnTo>
                    <a:pt x="7337430" y="84246"/>
                  </a:lnTo>
                  <a:lnTo>
                    <a:pt x="7295627" y="80718"/>
                  </a:lnTo>
                  <a:lnTo>
                    <a:pt x="7253721" y="77195"/>
                  </a:lnTo>
                  <a:lnTo>
                    <a:pt x="7211745" y="73678"/>
                  </a:lnTo>
                  <a:lnTo>
                    <a:pt x="7169724" y="70162"/>
                  </a:lnTo>
                  <a:lnTo>
                    <a:pt x="7126501" y="66650"/>
                  </a:lnTo>
                  <a:lnTo>
                    <a:pt x="7082478" y="63137"/>
                  </a:lnTo>
                  <a:lnTo>
                    <a:pt x="7037922" y="59626"/>
                  </a:lnTo>
                  <a:lnTo>
                    <a:pt x="6993010" y="57285"/>
                  </a:lnTo>
                  <a:lnTo>
                    <a:pt x="6947860" y="55725"/>
                  </a:lnTo>
                  <a:lnTo>
                    <a:pt x="6902553" y="54684"/>
                  </a:lnTo>
                  <a:lnTo>
                    <a:pt x="6857140" y="52821"/>
                  </a:lnTo>
                  <a:lnTo>
                    <a:pt x="6811658" y="50409"/>
                  </a:lnTo>
                  <a:lnTo>
                    <a:pt x="6766128" y="47631"/>
                  </a:lnTo>
                  <a:lnTo>
                    <a:pt x="6720566" y="44609"/>
                  </a:lnTo>
                  <a:lnTo>
                    <a:pt x="6674985" y="41425"/>
                  </a:lnTo>
                  <a:lnTo>
                    <a:pt x="6629389" y="38132"/>
                  </a:lnTo>
                  <a:lnTo>
                    <a:pt x="6583784" y="34767"/>
                  </a:lnTo>
                  <a:lnTo>
                    <a:pt x="6538173" y="31354"/>
                  </a:lnTo>
                  <a:lnTo>
                    <a:pt x="6492558" y="27908"/>
                  </a:lnTo>
                  <a:lnTo>
                    <a:pt x="6446940" y="25612"/>
                  </a:lnTo>
                  <a:lnTo>
                    <a:pt x="6401320" y="24081"/>
                  </a:lnTo>
                  <a:lnTo>
                    <a:pt x="6355698" y="23060"/>
                  </a:lnTo>
                  <a:lnTo>
                    <a:pt x="6310077" y="22379"/>
                  </a:lnTo>
                  <a:lnTo>
                    <a:pt x="6264454" y="21925"/>
                  </a:lnTo>
                  <a:lnTo>
                    <a:pt x="6218832" y="21623"/>
                  </a:lnTo>
                  <a:lnTo>
                    <a:pt x="6173209" y="21421"/>
                  </a:lnTo>
                  <a:lnTo>
                    <a:pt x="6127586" y="21286"/>
                  </a:lnTo>
                  <a:lnTo>
                    <a:pt x="6081962" y="21197"/>
                  </a:lnTo>
                  <a:lnTo>
                    <a:pt x="6037509" y="21138"/>
                  </a:lnTo>
                  <a:lnTo>
                    <a:pt x="5993835" y="21098"/>
                  </a:lnTo>
                  <a:lnTo>
                    <a:pt x="5950681" y="21071"/>
                  </a:lnTo>
                  <a:lnTo>
                    <a:pt x="5906705" y="21053"/>
                  </a:lnTo>
                  <a:lnTo>
                    <a:pt x="5862179" y="21041"/>
                  </a:lnTo>
                  <a:lnTo>
                    <a:pt x="5817287" y="21034"/>
                  </a:lnTo>
                  <a:lnTo>
                    <a:pt x="5773321" y="19859"/>
                  </a:lnTo>
                  <a:lnTo>
                    <a:pt x="5729973" y="17906"/>
                  </a:lnTo>
                  <a:lnTo>
                    <a:pt x="5687035" y="15434"/>
                  </a:lnTo>
                  <a:lnTo>
                    <a:pt x="5643203" y="14956"/>
                  </a:lnTo>
                  <a:lnTo>
                    <a:pt x="5598773" y="15806"/>
                  </a:lnTo>
                  <a:lnTo>
                    <a:pt x="5553946" y="17543"/>
                  </a:lnTo>
                  <a:lnTo>
                    <a:pt x="5510023" y="18701"/>
                  </a:lnTo>
                  <a:lnTo>
                    <a:pt x="5466703" y="19474"/>
                  </a:lnTo>
                  <a:lnTo>
                    <a:pt x="5423785" y="19989"/>
                  </a:lnTo>
                  <a:lnTo>
                    <a:pt x="5381135" y="20331"/>
                  </a:lnTo>
                  <a:lnTo>
                    <a:pt x="5338664" y="20560"/>
                  </a:lnTo>
                  <a:lnTo>
                    <a:pt x="5296311" y="20713"/>
                  </a:lnTo>
                  <a:lnTo>
                    <a:pt x="5254039" y="20814"/>
                  </a:lnTo>
                  <a:lnTo>
                    <a:pt x="5211819" y="20883"/>
                  </a:lnTo>
                  <a:lnTo>
                    <a:pt x="5169634" y="20927"/>
                  </a:lnTo>
                  <a:lnTo>
                    <a:pt x="5127473" y="20958"/>
                  </a:lnTo>
                  <a:lnTo>
                    <a:pt x="5085328" y="20978"/>
                  </a:lnTo>
                  <a:lnTo>
                    <a:pt x="5043193" y="20991"/>
                  </a:lnTo>
                  <a:lnTo>
                    <a:pt x="5001065" y="21000"/>
                  </a:lnTo>
                  <a:lnTo>
                    <a:pt x="4958941" y="21007"/>
                  </a:lnTo>
                  <a:lnTo>
                    <a:pt x="4916822" y="21010"/>
                  </a:lnTo>
                  <a:lnTo>
                    <a:pt x="4875873" y="21013"/>
                  </a:lnTo>
                  <a:lnTo>
                    <a:pt x="4835706" y="21014"/>
                  </a:lnTo>
                  <a:lnTo>
                    <a:pt x="4796060" y="21016"/>
                  </a:lnTo>
                  <a:lnTo>
                    <a:pt x="4755591" y="21017"/>
                  </a:lnTo>
                  <a:lnTo>
                    <a:pt x="4714574" y="21017"/>
                  </a:lnTo>
                  <a:lnTo>
                    <a:pt x="4673191" y="21017"/>
                  </a:lnTo>
                  <a:lnTo>
                    <a:pt x="4630395" y="21017"/>
                  </a:lnTo>
                  <a:lnTo>
                    <a:pt x="4586656" y="21018"/>
                  </a:lnTo>
                  <a:lnTo>
                    <a:pt x="4542289" y="21018"/>
                  </a:lnTo>
                  <a:lnTo>
                    <a:pt x="4498673" y="21018"/>
                  </a:lnTo>
                  <a:lnTo>
                    <a:pt x="4455558" y="21018"/>
                  </a:lnTo>
                  <a:lnTo>
                    <a:pt x="4412776" y="21018"/>
                  </a:lnTo>
                  <a:lnTo>
                    <a:pt x="4370217" y="19848"/>
                  </a:lnTo>
                  <a:lnTo>
                    <a:pt x="4327806" y="17899"/>
                  </a:lnTo>
                  <a:lnTo>
                    <a:pt x="4285495" y="15429"/>
                  </a:lnTo>
                  <a:lnTo>
                    <a:pt x="4242079" y="13783"/>
                  </a:lnTo>
                  <a:lnTo>
                    <a:pt x="4197927" y="12685"/>
                  </a:lnTo>
                  <a:lnTo>
                    <a:pt x="4153285" y="11953"/>
                  </a:lnTo>
                  <a:lnTo>
                    <a:pt x="4109486" y="11465"/>
                  </a:lnTo>
                  <a:lnTo>
                    <a:pt x="4066248" y="11140"/>
                  </a:lnTo>
                  <a:lnTo>
                    <a:pt x="4023385" y="10923"/>
                  </a:lnTo>
                  <a:lnTo>
                    <a:pt x="3979602" y="10778"/>
                  </a:lnTo>
                  <a:lnTo>
                    <a:pt x="3935205" y="10682"/>
                  </a:lnTo>
                  <a:lnTo>
                    <a:pt x="3890399" y="10618"/>
                  </a:lnTo>
                  <a:lnTo>
                    <a:pt x="3846491" y="9406"/>
                  </a:lnTo>
                  <a:lnTo>
                    <a:pt x="3803181" y="7428"/>
                  </a:lnTo>
                  <a:lnTo>
                    <a:pt x="3760269" y="4939"/>
                  </a:lnTo>
                  <a:lnTo>
                    <a:pt x="3717623" y="3280"/>
                  </a:lnTo>
                  <a:lnTo>
                    <a:pt x="3675155" y="2174"/>
                  </a:lnTo>
                  <a:lnTo>
                    <a:pt x="3632805" y="1436"/>
                  </a:lnTo>
                  <a:lnTo>
                    <a:pt x="3590533" y="945"/>
                  </a:lnTo>
                  <a:lnTo>
                    <a:pt x="3548314" y="617"/>
                  </a:lnTo>
                  <a:lnTo>
                    <a:pt x="3506130" y="399"/>
                  </a:lnTo>
                  <a:lnTo>
                    <a:pt x="3463970" y="253"/>
                  </a:lnTo>
                  <a:lnTo>
                    <a:pt x="3421824" y="156"/>
                  </a:lnTo>
                  <a:lnTo>
                    <a:pt x="3379690" y="91"/>
                  </a:lnTo>
                  <a:lnTo>
                    <a:pt x="3337562" y="48"/>
                  </a:lnTo>
                  <a:lnTo>
                    <a:pt x="3295439" y="19"/>
                  </a:lnTo>
                  <a:lnTo>
                    <a:pt x="3253318" y="0"/>
                  </a:lnTo>
                  <a:lnTo>
                    <a:pt x="3212370" y="1157"/>
                  </a:lnTo>
                  <a:lnTo>
                    <a:pt x="3172203" y="3098"/>
                  </a:lnTo>
                  <a:lnTo>
                    <a:pt x="3132557" y="5562"/>
                  </a:lnTo>
                  <a:lnTo>
                    <a:pt x="3093258" y="7204"/>
                  </a:lnTo>
                  <a:lnTo>
                    <a:pt x="3054191" y="8300"/>
                  </a:lnTo>
                  <a:lnTo>
                    <a:pt x="3015278" y="9030"/>
                  </a:lnTo>
                  <a:lnTo>
                    <a:pt x="2976467" y="9517"/>
                  </a:lnTo>
                  <a:lnTo>
                    <a:pt x="2937726" y="9841"/>
                  </a:lnTo>
                  <a:lnTo>
                    <a:pt x="2899030" y="10057"/>
                  </a:lnTo>
                  <a:lnTo>
                    <a:pt x="2859195" y="11371"/>
                  </a:lnTo>
                  <a:lnTo>
                    <a:pt x="2818600" y="13416"/>
                  </a:lnTo>
                  <a:lnTo>
                    <a:pt x="2777498" y="15950"/>
                  </a:lnTo>
                  <a:lnTo>
                    <a:pt x="2738399" y="17639"/>
                  </a:lnTo>
                  <a:lnTo>
                    <a:pt x="2700635" y="18766"/>
                  </a:lnTo>
                  <a:lnTo>
                    <a:pt x="2663760" y="19516"/>
                  </a:lnTo>
                  <a:lnTo>
                    <a:pt x="2626309" y="21186"/>
                  </a:lnTo>
                  <a:lnTo>
                    <a:pt x="2588473" y="23470"/>
                  </a:lnTo>
                  <a:lnTo>
                    <a:pt x="2550381" y="26162"/>
                  </a:lnTo>
                  <a:lnTo>
                    <a:pt x="2512119" y="27957"/>
                  </a:lnTo>
                  <a:lnTo>
                    <a:pt x="2473742" y="29154"/>
                  </a:lnTo>
                  <a:lnTo>
                    <a:pt x="2435289" y="29952"/>
                  </a:lnTo>
                  <a:lnTo>
                    <a:pt x="2397956" y="31653"/>
                  </a:lnTo>
                  <a:lnTo>
                    <a:pt x="2361369" y="33957"/>
                  </a:lnTo>
                  <a:lnTo>
                    <a:pt x="2325279" y="36663"/>
                  </a:lnTo>
                  <a:lnTo>
                    <a:pt x="2289520" y="38467"/>
                  </a:lnTo>
                  <a:lnTo>
                    <a:pt x="2253983" y="39670"/>
                  </a:lnTo>
                  <a:lnTo>
                    <a:pt x="2218594" y="40471"/>
                  </a:lnTo>
                  <a:lnTo>
                    <a:pt x="2183302" y="41006"/>
                  </a:lnTo>
                  <a:lnTo>
                    <a:pt x="2148076" y="41363"/>
                  </a:lnTo>
                  <a:lnTo>
                    <a:pt x="2112894" y="41600"/>
                  </a:lnTo>
                  <a:lnTo>
                    <a:pt x="2078910" y="42928"/>
                  </a:lnTo>
                  <a:lnTo>
                    <a:pt x="2045726" y="44983"/>
                  </a:lnTo>
                  <a:lnTo>
                    <a:pt x="2013075" y="47524"/>
                  </a:lnTo>
                  <a:lnTo>
                    <a:pt x="1980779" y="49216"/>
                  </a:lnTo>
                  <a:lnTo>
                    <a:pt x="1948720" y="50345"/>
                  </a:lnTo>
                  <a:lnTo>
                    <a:pt x="1886192" y="51600"/>
                  </a:lnTo>
                  <a:lnTo>
                    <a:pt x="1827207" y="52157"/>
                  </a:lnTo>
                  <a:lnTo>
                    <a:pt x="1769796" y="55525"/>
                  </a:lnTo>
                  <a:lnTo>
                    <a:pt x="1714254" y="59751"/>
                  </a:lnTo>
                  <a:lnTo>
                    <a:pt x="1662272" y="61630"/>
                  </a:lnTo>
                  <a:lnTo>
                    <a:pt x="1611873" y="65584"/>
                  </a:lnTo>
                  <a:lnTo>
                    <a:pt x="1562178" y="70071"/>
                  </a:lnTo>
                  <a:lnTo>
                    <a:pt x="1512795" y="72065"/>
                  </a:lnTo>
                  <a:lnTo>
                    <a:pt x="1463551" y="72951"/>
                  </a:lnTo>
                  <a:lnTo>
                    <a:pt x="1415538" y="74515"/>
                  </a:lnTo>
                  <a:lnTo>
                    <a:pt x="1370803" y="79109"/>
                  </a:lnTo>
                  <a:lnTo>
                    <a:pt x="1311745" y="82683"/>
                  </a:lnTo>
                  <a:lnTo>
                    <a:pt x="1251612" y="83742"/>
                  </a:lnTo>
                  <a:lnTo>
                    <a:pt x="1194931" y="89646"/>
                  </a:lnTo>
                  <a:lnTo>
                    <a:pt x="1141092" y="98804"/>
                  </a:lnTo>
                  <a:lnTo>
                    <a:pt x="1088095" y="103337"/>
                  </a:lnTo>
                  <a:lnTo>
                    <a:pt x="1035347" y="110270"/>
                  </a:lnTo>
                  <a:lnTo>
                    <a:pt x="982673" y="119733"/>
                  </a:lnTo>
                  <a:lnTo>
                    <a:pt x="930022" y="129946"/>
                  </a:lnTo>
                  <a:lnTo>
                    <a:pt x="877377" y="140381"/>
                  </a:lnTo>
                  <a:lnTo>
                    <a:pt x="824733" y="150881"/>
                  </a:lnTo>
                  <a:lnTo>
                    <a:pt x="772090" y="161401"/>
                  </a:lnTo>
                  <a:lnTo>
                    <a:pt x="719448" y="171928"/>
                  </a:lnTo>
                  <a:lnTo>
                    <a:pt x="666805" y="182455"/>
                  </a:lnTo>
                  <a:lnTo>
                    <a:pt x="614163" y="192984"/>
                  </a:lnTo>
                  <a:lnTo>
                    <a:pt x="551208" y="199786"/>
                  </a:lnTo>
                  <a:lnTo>
                    <a:pt x="502053" y="206828"/>
                  </a:lnTo>
                  <a:lnTo>
                    <a:pt x="439809" y="209800"/>
                  </a:lnTo>
                  <a:lnTo>
                    <a:pt x="377125" y="210386"/>
                  </a:lnTo>
                  <a:lnTo>
                    <a:pt x="316173" y="203267"/>
                  </a:lnTo>
                  <a:lnTo>
                    <a:pt x="255638" y="200970"/>
                  </a:lnTo>
                  <a:lnTo>
                    <a:pt x="206506" y="200289"/>
                  </a:lnTo>
                  <a:lnTo>
                    <a:pt x="151103" y="196939"/>
                  </a:lnTo>
                  <a:lnTo>
                    <a:pt x="100428" y="190948"/>
                  </a:lnTo>
                  <a:lnTo>
                    <a:pt x="42495" y="189910"/>
                  </a:lnTo>
                  <a:lnTo>
                    <a:pt x="0" y="189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452725" y="10150129"/>
              <a:ext cx="21058" cy="147401"/>
            </a:xfrm>
            <a:custGeom>
              <a:avLst/>
              <a:gdLst/>
              <a:ahLst/>
              <a:cxnLst/>
              <a:rect l="0" t="0" r="0" b="0"/>
              <a:pathLst>
                <a:path w="21058" h="147401">
                  <a:moveTo>
                    <a:pt x="21057" y="0"/>
                  </a:moveTo>
                  <a:lnTo>
                    <a:pt x="17938" y="57264"/>
                  </a:lnTo>
                  <a:lnTo>
                    <a:pt x="6403" y="112568"/>
                  </a:lnTo>
                  <a:lnTo>
                    <a:pt x="0" y="147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558010" y="10171187"/>
              <a:ext cx="147400" cy="178985"/>
            </a:xfrm>
            <a:custGeom>
              <a:avLst/>
              <a:gdLst/>
              <a:ahLst/>
              <a:cxnLst/>
              <a:rect l="0" t="0" r="0" b="0"/>
              <a:pathLst>
                <a:path w="147400" h="178985">
                  <a:moveTo>
                    <a:pt x="0" y="0"/>
                  </a:moveTo>
                  <a:lnTo>
                    <a:pt x="14655" y="55141"/>
                  </a:lnTo>
                  <a:lnTo>
                    <a:pt x="25858" y="102746"/>
                  </a:lnTo>
                  <a:lnTo>
                    <a:pt x="23971" y="95577"/>
                  </a:lnTo>
                  <a:lnTo>
                    <a:pt x="30038" y="54018"/>
                  </a:lnTo>
                  <a:lnTo>
                    <a:pt x="35967" y="32196"/>
                  </a:lnTo>
                  <a:lnTo>
                    <a:pt x="42696" y="24974"/>
                  </a:lnTo>
                  <a:lnTo>
                    <a:pt x="62650" y="16948"/>
                  </a:lnTo>
                  <a:lnTo>
                    <a:pt x="73352" y="18318"/>
                  </a:lnTo>
                  <a:lnTo>
                    <a:pt x="94602" y="29198"/>
                  </a:lnTo>
                  <a:lnTo>
                    <a:pt x="112626" y="51971"/>
                  </a:lnTo>
                  <a:lnTo>
                    <a:pt x="132807" y="97677"/>
                  </a:lnTo>
                  <a:lnTo>
                    <a:pt x="143076" y="142025"/>
                  </a:lnTo>
                  <a:lnTo>
                    <a:pt x="147399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842280" y="10044844"/>
              <a:ext cx="21058" cy="252686"/>
            </a:xfrm>
            <a:custGeom>
              <a:avLst/>
              <a:gdLst/>
              <a:ahLst/>
              <a:cxnLst/>
              <a:rect l="0" t="0" r="0" b="0"/>
              <a:pathLst>
                <a:path w="21058" h="252686">
                  <a:moveTo>
                    <a:pt x="0" y="0"/>
                  </a:moveTo>
                  <a:lnTo>
                    <a:pt x="11453" y="48931"/>
                  </a:lnTo>
                  <a:lnTo>
                    <a:pt x="19160" y="108062"/>
                  </a:lnTo>
                  <a:lnTo>
                    <a:pt x="20682" y="165972"/>
                  </a:lnTo>
                  <a:lnTo>
                    <a:pt x="20983" y="223165"/>
                  </a:lnTo>
                  <a:lnTo>
                    <a:pt x="21057" y="25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789637" y="10108457"/>
              <a:ext cx="273831" cy="220610"/>
            </a:xfrm>
            <a:custGeom>
              <a:avLst/>
              <a:gdLst/>
              <a:ahLst/>
              <a:cxnLst/>
              <a:rect l="0" t="0" r="0" b="0"/>
              <a:pathLst>
                <a:path w="273831" h="220610">
                  <a:moveTo>
                    <a:pt x="0" y="31144"/>
                  </a:moveTo>
                  <a:lnTo>
                    <a:pt x="5590" y="53501"/>
                  </a:lnTo>
                  <a:lnTo>
                    <a:pt x="17692" y="70716"/>
                  </a:lnTo>
                  <a:lnTo>
                    <a:pt x="37109" y="86166"/>
                  </a:lnTo>
                  <a:lnTo>
                    <a:pt x="97234" y="112029"/>
                  </a:lnTo>
                  <a:lnTo>
                    <a:pt x="148133" y="121791"/>
                  </a:lnTo>
                  <a:lnTo>
                    <a:pt x="194020" y="121564"/>
                  </a:lnTo>
                  <a:lnTo>
                    <a:pt x="206556" y="119500"/>
                  </a:lnTo>
                  <a:lnTo>
                    <a:pt x="229843" y="107848"/>
                  </a:lnTo>
                  <a:lnTo>
                    <a:pt x="250721" y="89801"/>
                  </a:lnTo>
                  <a:lnTo>
                    <a:pt x="267800" y="66182"/>
                  </a:lnTo>
                  <a:lnTo>
                    <a:pt x="273830" y="40087"/>
                  </a:lnTo>
                  <a:lnTo>
                    <a:pt x="273801" y="26578"/>
                  </a:lnTo>
                  <a:lnTo>
                    <a:pt x="270271" y="16402"/>
                  </a:lnTo>
                  <a:lnTo>
                    <a:pt x="256991" y="1975"/>
                  </a:lnTo>
                  <a:lnTo>
                    <a:pt x="246197" y="0"/>
                  </a:lnTo>
                  <a:lnTo>
                    <a:pt x="218605" y="4044"/>
                  </a:lnTo>
                  <a:lnTo>
                    <a:pt x="186955" y="19474"/>
                  </a:lnTo>
                  <a:lnTo>
                    <a:pt x="155299" y="46820"/>
                  </a:lnTo>
                  <a:lnTo>
                    <a:pt x="129636" y="84803"/>
                  </a:lnTo>
                  <a:lnTo>
                    <a:pt x="112955" y="126100"/>
                  </a:lnTo>
                  <a:lnTo>
                    <a:pt x="113147" y="168724"/>
                  </a:lnTo>
                  <a:lnTo>
                    <a:pt x="120868" y="192117"/>
                  </a:lnTo>
                  <a:lnTo>
                    <a:pt x="126202" y="201630"/>
                  </a:lnTo>
                  <a:lnTo>
                    <a:pt x="144607" y="215320"/>
                  </a:lnTo>
                  <a:lnTo>
                    <a:pt x="156067" y="220609"/>
                  </a:lnTo>
                  <a:lnTo>
                    <a:pt x="181277" y="220246"/>
                  </a:lnTo>
                  <a:lnTo>
                    <a:pt x="205740" y="212286"/>
                  </a:lnTo>
                  <a:lnTo>
                    <a:pt x="248077" y="181413"/>
                  </a:lnTo>
                  <a:lnTo>
                    <a:pt x="273741" y="1574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1126549" y="10082735"/>
              <a:ext cx="361769" cy="305660"/>
            </a:xfrm>
            <a:custGeom>
              <a:avLst/>
              <a:gdLst/>
              <a:ahLst/>
              <a:cxnLst/>
              <a:rect l="0" t="0" r="0" b="0"/>
              <a:pathLst>
                <a:path w="361769" h="305660">
                  <a:moveTo>
                    <a:pt x="0" y="35809"/>
                  </a:moveTo>
                  <a:lnTo>
                    <a:pt x="8333" y="89954"/>
                  </a:lnTo>
                  <a:lnTo>
                    <a:pt x="9878" y="137250"/>
                  </a:lnTo>
                  <a:lnTo>
                    <a:pt x="13456" y="189478"/>
                  </a:lnTo>
                  <a:lnTo>
                    <a:pt x="16509" y="210562"/>
                  </a:lnTo>
                  <a:lnTo>
                    <a:pt x="15685" y="209632"/>
                  </a:lnTo>
                  <a:lnTo>
                    <a:pt x="12821" y="194952"/>
                  </a:lnTo>
                  <a:lnTo>
                    <a:pt x="10981" y="137868"/>
                  </a:lnTo>
                  <a:lnTo>
                    <a:pt x="16207" y="81445"/>
                  </a:lnTo>
                  <a:lnTo>
                    <a:pt x="30799" y="52970"/>
                  </a:lnTo>
                  <a:lnTo>
                    <a:pt x="49563" y="40317"/>
                  </a:lnTo>
                  <a:lnTo>
                    <a:pt x="73501" y="31963"/>
                  </a:lnTo>
                  <a:lnTo>
                    <a:pt x="99738" y="28251"/>
                  </a:lnTo>
                  <a:lnTo>
                    <a:pt x="140816" y="37340"/>
                  </a:lnTo>
                  <a:lnTo>
                    <a:pt x="165530" y="54817"/>
                  </a:lnTo>
                  <a:lnTo>
                    <a:pt x="177034" y="66028"/>
                  </a:lnTo>
                  <a:lnTo>
                    <a:pt x="192936" y="100323"/>
                  </a:lnTo>
                  <a:lnTo>
                    <a:pt x="205345" y="156310"/>
                  </a:lnTo>
                  <a:lnTo>
                    <a:pt x="209022" y="211893"/>
                  </a:lnTo>
                  <a:lnTo>
                    <a:pt x="209882" y="255618"/>
                  </a:lnTo>
                  <a:lnTo>
                    <a:pt x="210366" y="305659"/>
                  </a:lnTo>
                  <a:lnTo>
                    <a:pt x="204954" y="255053"/>
                  </a:lnTo>
                  <a:lnTo>
                    <a:pt x="202182" y="196403"/>
                  </a:lnTo>
                  <a:lnTo>
                    <a:pt x="207565" y="147993"/>
                  </a:lnTo>
                  <a:lnTo>
                    <a:pt x="213096" y="92241"/>
                  </a:lnTo>
                  <a:lnTo>
                    <a:pt x="229620" y="36308"/>
                  </a:lnTo>
                  <a:lnTo>
                    <a:pt x="240874" y="14974"/>
                  </a:lnTo>
                  <a:lnTo>
                    <a:pt x="249490" y="7881"/>
                  </a:lnTo>
                  <a:lnTo>
                    <a:pt x="271542" y="0"/>
                  </a:lnTo>
                  <a:lnTo>
                    <a:pt x="296940" y="5855"/>
                  </a:lnTo>
                  <a:lnTo>
                    <a:pt x="334427" y="28883"/>
                  </a:lnTo>
                  <a:lnTo>
                    <a:pt x="345784" y="38211"/>
                  </a:lnTo>
                  <a:lnTo>
                    <a:pt x="358403" y="64173"/>
                  </a:lnTo>
                  <a:lnTo>
                    <a:pt x="361768" y="79285"/>
                  </a:lnTo>
                  <a:lnTo>
                    <a:pt x="360502" y="92869"/>
                  </a:lnTo>
                  <a:lnTo>
                    <a:pt x="349736" y="117321"/>
                  </a:lnTo>
                  <a:lnTo>
                    <a:pt x="330134" y="136768"/>
                  </a:lnTo>
                  <a:lnTo>
                    <a:pt x="304654" y="152040"/>
                  </a:lnTo>
                  <a:lnTo>
                    <a:pt x="258594" y="164874"/>
                  </a:lnTo>
                  <a:lnTo>
                    <a:pt x="209874" y="163037"/>
                  </a:lnTo>
                  <a:lnTo>
                    <a:pt x="189513" y="1621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1495047" y="10061025"/>
              <a:ext cx="309184" cy="201797"/>
            </a:xfrm>
            <a:custGeom>
              <a:avLst/>
              <a:gdLst/>
              <a:ahLst/>
              <a:cxnLst/>
              <a:rect l="0" t="0" r="0" b="0"/>
              <a:pathLst>
                <a:path w="309184" h="201797">
                  <a:moveTo>
                    <a:pt x="0" y="57519"/>
                  </a:moveTo>
                  <a:lnTo>
                    <a:pt x="23719" y="110547"/>
                  </a:lnTo>
                  <a:lnTo>
                    <a:pt x="29255" y="147451"/>
                  </a:lnTo>
                  <a:lnTo>
                    <a:pt x="31201" y="150229"/>
                  </a:lnTo>
                  <a:lnTo>
                    <a:pt x="33669" y="146232"/>
                  </a:lnTo>
                  <a:lnTo>
                    <a:pt x="58982" y="84367"/>
                  </a:lnTo>
                  <a:lnTo>
                    <a:pt x="76517" y="60093"/>
                  </a:lnTo>
                  <a:lnTo>
                    <a:pt x="87276" y="53386"/>
                  </a:lnTo>
                  <a:lnTo>
                    <a:pt x="111709" y="49053"/>
                  </a:lnTo>
                  <a:lnTo>
                    <a:pt x="135046" y="57266"/>
                  </a:lnTo>
                  <a:lnTo>
                    <a:pt x="157116" y="73784"/>
                  </a:lnTo>
                  <a:lnTo>
                    <a:pt x="199881" y="113158"/>
                  </a:lnTo>
                  <a:lnTo>
                    <a:pt x="210463" y="119178"/>
                  </a:lnTo>
                  <a:lnTo>
                    <a:pt x="231579" y="122747"/>
                  </a:lnTo>
                  <a:lnTo>
                    <a:pt x="242124" y="122062"/>
                  </a:lnTo>
                  <a:lnTo>
                    <a:pt x="263198" y="111941"/>
                  </a:lnTo>
                  <a:lnTo>
                    <a:pt x="281923" y="95744"/>
                  </a:lnTo>
                  <a:lnTo>
                    <a:pt x="299042" y="65725"/>
                  </a:lnTo>
                  <a:lnTo>
                    <a:pt x="309183" y="28885"/>
                  </a:lnTo>
                  <a:lnTo>
                    <a:pt x="307820" y="6188"/>
                  </a:lnTo>
                  <a:lnTo>
                    <a:pt x="302310" y="1072"/>
                  </a:lnTo>
                  <a:lnTo>
                    <a:pt x="293956" y="0"/>
                  </a:lnTo>
                  <a:lnTo>
                    <a:pt x="274537" y="5049"/>
                  </a:lnTo>
                  <a:lnTo>
                    <a:pt x="243006" y="27355"/>
                  </a:lnTo>
                  <a:lnTo>
                    <a:pt x="207172" y="69621"/>
                  </a:lnTo>
                  <a:lnTo>
                    <a:pt x="187206" y="102439"/>
                  </a:lnTo>
                  <a:lnTo>
                    <a:pt x="175701" y="145828"/>
                  </a:lnTo>
                  <a:lnTo>
                    <a:pt x="176745" y="170467"/>
                  </a:lnTo>
                  <a:lnTo>
                    <a:pt x="184228" y="189997"/>
                  </a:lnTo>
                  <a:lnTo>
                    <a:pt x="189499" y="198480"/>
                  </a:lnTo>
                  <a:lnTo>
                    <a:pt x="197693" y="201796"/>
                  </a:lnTo>
                  <a:lnTo>
                    <a:pt x="219275" y="199241"/>
                  </a:lnTo>
                  <a:lnTo>
                    <a:pt x="263212" y="1838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1895130" y="9960617"/>
              <a:ext cx="8334" cy="305327"/>
            </a:xfrm>
            <a:custGeom>
              <a:avLst/>
              <a:gdLst/>
              <a:ahLst/>
              <a:cxnLst/>
              <a:rect l="0" t="0" r="0" b="0"/>
              <a:pathLst>
                <a:path w="8334" h="305327">
                  <a:moveTo>
                    <a:pt x="0" y="0"/>
                  </a:moveTo>
                  <a:lnTo>
                    <a:pt x="0" y="52050"/>
                  </a:lnTo>
                  <a:lnTo>
                    <a:pt x="0" y="111348"/>
                  </a:lnTo>
                  <a:lnTo>
                    <a:pt x="3119" y="168303"/>
                  </a:lnTo>
                  <a:lnTo>
                    <a:pt x="8333" y="216763"/>
                  </a:lnTo>
                  <a:lnTo>
                    <a:pt x="4505" y="279253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1831959" y="10086959"/>
              <a:ext cx="73700" cy="21058"/>
            </a:xfrm>
            <a:custGeom>
              <a:avLst/>
              <a:gdLst/>
              <a:ahLst/>
              <a:cxnLst/>
              <a:rect l="0" t="0" r="0" b="0"/>
              <a:pathLst>
                <a:path w="73700" h="21058">
                  <a:moveTo>
                    <a:pt x="0" y="0"/>
                  </a:moveTo>
                  <a:lnTo>
                    <a:pt x="32452" y="14471"/>
                  </a:lnTo>
                  <a:lnTo>
                    <a:pt x="7369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1993188" y="10081370"/>
              <a:ext cx="186212" cy="156407"/>
            </a:xfrm>
            <a:custGeom>
              <a:avLst/>
              <a:gdLst/>
              <a:ahLst/>
              <a:cxnLst/>
              <a:rect l="0" t="0" r="0" b="0"/>
              <a:pathLst>
                <a:path w="186212" h="156407">
                  <a:moveTo>
                    <a:pt x="112512" y="5589"/>
                  </a:moveTo>
                  <a:lnTo>
                    <a:pt x="90155" y="0"/>
                  </a:lnTo>
                  <a:lnTo>
                    <a:pt x="69820" y="3494"/>
                  </a:lnTo>
                  <a:lnTo>
                    <a:pt x="59484" y="7702"/>
                  </a:lnTo>
                  <a:lnTo>
                    <a:pt x="28169" y="35981"/>
                  </a:lnTo>
                  <a:lnTo>
                    <a:pt x="7843" y="79585"/>
                  </a:lnTo>
                  <a:lnTo>
                    <a:pt x="0" y="123960"/>
                  </a:lnTo>
                  <a:lnTo>
                    <a:pt x="2409" y="134806"/>
                  </a:lnTo>
                  <a:lnTo>
                    <a:pt x="7524" y="143206"/>
                  </a:lnTo>
                  <a:lnTo>
                    <a:pt x="14444" y="149976"/>
                  </a:lnTo>
                  <a:lnTo>
                    <a:pt x="21397" y="152150"/>
                  </a:lnTo>
                  <a:lnTo>
                    <a:pt x="28372" y="151260"/>
                  </a:lnTo>
                  <a:lnTo>
                    <a:pt x="42361" y="144031"/>
                  </a:lnTo>
                  <a:lnTo>
                    <a:pt x="56377" y="133020"/>
                  </a:lnTo>
                  <a:lnTo>
                    <a:pt x="67286" y="114088"/>
                  </a:lnTo>
                  <a:lnTo>
                    <a:pt x="88705" y="58655"/>
                  </a:lnTo>
                  <a:lnTo>
                    <a:pt x="100371" y="37363"/>
                  </a:lnTo>
                  <a:lnTo>
                    <a:pt x="105588" y="37300"/>
                  </a:lnTo>
                  <a:lnTo>
                    <a:pt x="110235" y="44277"/>
                  </a:lnTo>
                  <a:lnTo>
                    <a:pt x="126100" y="105907"/>
                  </a:lnTo>
                  <a:lnTo>
                    <a:pt x="142534" y="148396"/>
                  </a:lnTo>
                  <a:lnTo>
                    <a:pt x="150074" y="154606"/>
                  </a:lnTo>
                  <a:lnTo>
                    <a:pt x="158610" y="156406"/>
                  </a:lnTo>
                  <a:lnTo>
                    <a:pt x="173944" y="153337"/>
                  </a:lnTo>
                  <a:lnTo>
                    <a:pt x="178033" y="150881"/>
                  </a:lnTo>
                  <a:lnTo>
                    <a:pt x="186211" y="1424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2232041" y="9950089"/>
              <a:ext cx="42116" cy="294798"/>
            </a:xfrm>
            <a:custGeom>
              <a:avLst/>
              <a:gdLst/>
              <a:ahLst/>
              <a:cxnLst/>
              <a:rect l="0" t="0" r="0" b="0"/>
              <a:pathLst>
                <a:path w="42116" h="294798">
                  <a:moveTo>
                    <a:pt x="42115" y="0"/>
                  </a:moveTo>
                  <a:lnTo>
                    <a:pt x="30662" y="48930"/>
                  </a:lnTo>
                  <a:lnTo>
                    <a:pt x="22954" y="108060"/>
                  </a:lnTo>
                  <a:lnTo>
                    <a:pt x="21620" y="167458"/>
                  </a:lnTo>
                  <a:lnTo>
                    <a:pt x="21307" y="210126"/>
                  </a:lnTo>
                  <a:lnTo>
                    <a:pt x="18829" y="247806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2158342" y="10050295"/>
              <a:ext cx="212677" cy="205120"/>
            </a:xfrm>
            <a:custGeom>
              <a:avLst/>
              <a:gdLst/>
              <a:ahLst/>
              <a:cxnLst/>
              <a:rect l="0" t="0" r="0" b="0"/>
              <a:pathLst>
                <a:path w="212677" h="205120">
                  <a:moveTo>
                    <a:pt x="0" y="5078"/>
                  </a:moveTo>
                  <a:lnTo>
                    <a:pt x="16768" y="10668"/>
                  </a:lnTo>
                  <a:lnTo>
                    <a:pt x="70686" y="7396"/>
                  </a:lnTo>
                  <a:lnTo>
                    <a:pt x="119340" y="4595"/>
                  </a:lnTo>
                  <a:lnTo>
                    <a:pt x="175175" y="0"/>
                  </a:lnTo>
                  <a:lnTo>
                    <a:pt x="186974" y="1693"/>
                  </a:lnTo>
                  <a:lnTo>
                    <a:pt x="196009" y="7500"/>
                  </a:lnTo>
                  <a:lnTo>
                    <a:pt x="209168" y="26433"/>
                  </a:lnTo>
                  <a:lnTo>
                    <a:pt x="212676" y="47324"/>
                  </a:lnTo>
                  <a:lnTo>
                    <a:pt x="210986" y="106101"/>
                  </a:lnTo>
                  <a:lnTo>
                    <a:pt x="204586" y="160083"/>
                  </a:lnTo>
                  <a:lnTo>
                    <a:pt x="210570" y="2051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2465814" y="10044844"/>
              <a:ext cx="119379" cy="197424"/>
            </a:xfrm>
            <a:custGeom>
              <a:avLst/>
              <a:gdLst/>
              <a:ahLst/>
              <a:cxnLst/>
              <a:rect l="0" t="0" r="0" b="0"/>
              <a:pathLst>
                <a:path w="119379" h="197424">
                  <a:moveTo>
                    <a:pt x="8383" y="0"/>
                  </a:moveTo>
                  <a:lnTo>
                    <a:pt x="1147" y="50434"/>
                  </a:lnTo>
                  <a:lnTo>
                    <a:pt x="0" y="106581"/>
                  </a:lnTo>
                  <a:lnTo>
                    <a:pt x="6549" y="158442"/>
                  </a:lnTo>
                  <a:lnTo>
                    <a:pt x="12637" y="185062"/>
                  </a:lnTo>
                  <a:lnTo>
                    <a:pt x="20578" y="192395"/>
                  </a:lnTo>
                  <a:lnTo>
                    <a:pt x="44998" y="197423"/>
                  </a:lnTo>
                  <a:lnTo>
                    <a:pt x="56190" y="194787"/>
                  </a:lnTo>
                  <a:lnTo>
                    <a:pt x="74864" y="182498"/>
                  </a:lnTo>
                  <a:lnTo>
                    <a:pt x="111296" y="131316"/>
                  </a:lnTo>
                  <a:lnTo>
                    <a:pt x="118463" y="107106"/>
                  </a:lnTo>
                  <a:lnTo>
                    <a:pt x="119378" y="66831"/>
                  </a:lnTo>
                  <a:lnTo>
                    <a:pt x="117475" y="55083"/>
                  </a:lnTo>
                  <a:lnTo>
                    <a:pt x="112696" y="46081"/>
                  </a:lnTo>
                  <a:lnTo>
                    <a:pt x="98028" y="32959"/>
                  </a:lnTo>
                  <a:lnTo>
                    <a:pt x="82930" y="26347"/>
                  </a:lnTo>
                  <a:lnTo>
                    <a:pt x="61026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2663710" y="10014134"/>
              <a:ext cx="157928" cy="230753"/>
            </a:xfrm>
            <a:custGeom>
              <a:avLst/>
              <a:gdLst/>
              <a:ahLst/>
              <a:cxnLst/>
              <a:rect l="0" t="0" r="0" b="0"/>
              <a:pathLst>
                <a:path w="157928" h="230753">
                  <a:moveTo>
                    <a:pt x="0" y="230752"/>
                  </a:moveTo>
                  <a:lnTo>
                    <a:pt x="1170" y="179150"/>
                  </a:lnTo>
                  <a:lnTo>
                    <a:pt x="8405" y="119276"/>
                  </a:lnTo>
                  <a:lnTo>
                    <a:pt x="24450" y="58994"/>
                  </a:lnTo>
                  <a:lnTo>
                    <a:pt x="43119" y="18033"/>
                  </a:lnTo>
                  <a:lnTo>
                    <a:pt x="49803" y="8222"/>
                  </a:lnTo>
                  <a:lnTo>
                    <a:pt x="57769" y="2850"/>
                  </a:lnTo>
                  <a:lnTo>
                    <a:pt x="75978" y="0"/>
                  </a:lnTo>
                  <a:lnTo>
                    <a:pt x="92650" y="5754"/>
                  </a:lnTo>
                  <a:lnTo>
                    <a:pt x="100371" y="10563"/>
                  </a:lnTo>
                  <a:lnTo>
                    <a:pt x="122416" y="45278"/>
                  </a:lnTo>
                  <a:lnTo>
                    <a:pt x="146420" y="103555"/>
                  </a:lnTo>
                  <a:lnTo>
                    <a:pt x="157927" y="1465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490327" y="10611815"/>
              <a:ext cx="155143" cy="234097"/>
            </a:xfrm>
            <a:custGeom>
              <a:avLst/>
              <a:gdLst/>
              <a:ahLst/>
              <a:cxnLst/>
              <a:rect l="0" t="0" r="0" b="0"/>
              <a:pathLst>
                <a:path w="155143" h="234097">
                  <a:moveTo>
                    <a:pt x="36098" y="1568"/>
                  </a:moveTo>
                  <a:lnTo>
                    <a:pt x="20457" y="29125"/>
                  </a:lnTo>
                  <a:lnTo>
                    <a:pt x="4889" y="85348"/>
                  </a:lnTo>
                  <a:lnTo>
                    <a:pt x="0" y="117183"/>
                  </a:lnTo>
                  <a:lnTo>
                    <a:pt x="4995" y="177634"/>
                  </a:lnTo>
                  <a:lnTo>
                    <a:pt x="14866" y="211231"/>
                  </a:lnTo>
                  <a:lnTo>
                    <a:pt x="23113" y="222062"/>
                  </a:lnTo>
                  <a:lnTo>
                    <a:pt x="44755" y="234096"/>
                  </a:lnTo>
                  <a:lnTo>
                    <a:pt x="69971" y="233206"/>
                  </a:lnTo>
                  <a:lnTo>
                    <a:pt x="94436" y="223841"/>
                  </a:lnTo>
                  <a:lnTo>
                    <a:pt x="113109" y="207981"/>
                  </a:lnTo>
                  <a:lnTo>
                    <a:pt x="131186" y="179322"/>
                  </a:lnTo>
                  <a:lnTo>
                    <a:pt x="147774" y="123724"/>
                  </a:lnTo>
                  <a:lnTo>
                    <a:pt x="155142" y="99144"/>
                  </a:lnTo>
                  <a:lnTo>
                    <a:pt x="152957" y="73401"/>
                  </a:lnTo>
                  <a:lnTo>
                    <a:pt x="143018" y="47532"/>
                  </a:lnTo>
                  <a:lnTo>
                    <a:pt x="126902" y="24336"/>
                  </a:lnTo>
                  <a:lnTo>
                    <a:pt x="101801" y="8568"/>
                  </a:lnTo>
                  <a:lnTo>
                    <a:pt x="72319" y="0"/>
                  </a:lnTo>
                  <a:lnTo>
                    <a:pt x="24622" y="911"/>
                  </a:lnTo>
                  <a:lnTo>
                    <a:pt x="4512" y="15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708613" y="10480904"/>
              <a:ext cx="165253" cy="364108"/>
            </a:xfrm>
            <a:custGeom>
              <a:avLst/>
              <a:gdLst/>
              <a:ahLst/>
              <a:cxnLst/>
              <a:rect l="0" t="0" r="0" b="0"/>
              <a:pathLst>
                <a:path w="165253" h="364108">
                  <a:moveTo>
                    <a:pt x="165252" y="27194"/>
                  </a:moveTo>
                  <a:lnTo>
                    <a:pt x="148485" y="10427"/>
                  </a:lnTo>
                  <a:lnTo>
                    <a:pt x="127774" y="2195"/>
                  </a:lnTo>
                  <a:lnTo>
                    <a:pt x="115700" y="0"/>
                  </a:lnTo>
                  <a:lnTo>
                    <a:pt x="96046" y="3799"/>
                  </a:lnTo>
                  <a:lnTo>
                    <a:pt x="71827" y="19092"/>
                  </a:lnTo>
                  <a:lnTo>
                    <a:pt x="42683" y="50811"/>
                  </a:lnTo>
                  <a:lnTo>
                    <a:pt x="14983" y="111647"/>
                  </a:lnTo>
                  <a:lnTo>
                    <a:pt x="0" y="167213"/>
                  </a:lnTo>
                  <a:lnTo>
                    <a:pt x="865" y="207112"/>
                  </a:lnTo>
                  <a:lnTo>
                    <a:pt x="11638" y="262515"/>
                  </a:lnTo>
                  <a:lnTo>
                    <a:pt x="23861" y="323416"/>
                  </a:lnTo>
                  <a:lnTo>
                    <a:pt x="28382" y="3641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726466" y="10676555"/>
              <a:ext cx="73701" cy="10529"/>
            </a:xfrm>
            <a:custGeom>
              <a:avLst/>
              <a:gdLst/>
              <a:ahLst/>
              <a:cxnLst/>
              <a:rect l="0" t="0" r="0" b="0"/>
              <a:pathLst>
                <a:path w="73701" h="10529">
                  <a:moveTo>
                    <a:pt x="0" y="10528"/>
                  </a:moveTo>
                  <a:lnTo>
                    <a:pt x="37478" y="2195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1191964" y="10455456"/>
              <a:ext cx="166213" cy="368498"/>
            </a:xfrm>
            <a:custGeom>
              <a:avLst/>
              <a:gdLst/>
              <a:ahLst/>
              <a:cxnLst/>
              <a:rect l="0" t="0" r="0" b="0"/>
              <a:pathLst>
                <a:path w="166213" h="368498">
                  <a:moveTo>
                    <a:pt x="166212" y="0"/>
                  </a:moveTo>
                  <a:lnTo>
                    <a:pt x="132590" y="10745"/>
                  </a:lnTo>
                  <a:lnTo>
                    <a:pt x="72805" y="54058"/>
                  </a:lnTo>
                  <a:lnTo>
                    <a:pt x="57238" y="77448"/>
                  </a:lnTo>
                  <a:lnTo>
                    <a:pt x="26516" y="138318"/>
                  </a:lnTo>
                  <a:lnTo>
                    <a:pt x="9113" y="198594"/>
                  </a:lnTo>
                  <a:lnTo>
                    <a:pt x="0" y="255908"/>
                  </a:lnTo>
                  <a:lnTo>
                    <a:pt x="4010" y="298223"/>
                  </a:lnTo>
                  <a:lnTo>
                    <a:pt x="12624" y="320106"/>
                  </a:lnTo>
                  <a:lnTo>
                    <a:pt x="42807" y="358809"/>
                  </a:lnTo>
                  <a:lnTo>
                    <a:pt x="53526" y="364378"/>
                  </a:lnTo>
                  <a:lnTo>
                    <a:pt x="103041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1395641" y="10592327"/>
              <a:ext cx="106755" cy="244384"/>
            </a:xfrm>
            <a:custGeom>
              <a:avLst/>
              <a:gdLst/>
              <a:ahLst/>
              <a:cxnLst/>
              <a:rect l="0" t="0" r="0" b="0"/>
              <a:pathLst>
                <a:path w="106755" h="244384">
                  <a:moveTo>
                    <a:pt x="78349" y="0"/>
                  </a:moveTo>
                  <a:lnTo>
                    <a:pt x="49040" y="34897"/>
                  </a:lnTo>
                  <a:lnTo>
                    <a:pt x="26468" y="87783"/>
                  </a:lnTo>
                  <a:lnTo>
                    <a:pt x="11819" y="141082"/>
                  </a:lnTo>
                  <a:lnTo>
                    <a:pt x="0" y="196670"/>
                  </a:lnTo>
                  <a:lnTo>
                    <a:pt x="1803" y="224669"/>
                  </a:lnTo>
                  <a:lnTo>
                    <a:pt x="7431" y="234008"/>
                  </a:lnTo>
                  <a:lnTo>
                    <a:pt x="15862" y="240233"/>
                  </a:lnTo>
                  <a:lnTo>
                    <a:pt x="26163" y="244383"/>
                  </a:lnTo>
                  <a:lnTo>
                    <a:pt x="35369" y="243640"/>
                  </a:lnTo>
                  <a:lnTo>
                    <a:pt x="51838" y="233456"/>
                  </a:lnTo>
                  <a:lnTo>
                    <a:pt x="87540" y="183852"/>
                  </a:lnTo>
                  <a:lnTo>
                    <a:pt x="99201" y="160090"/>
                  </a:lnTo>
                  <a:lnTo>
                    <a:pt x="106754" y="110215"/>
                  </a:lnTo>
                  <a:lnTo>
                    <a:pt x="103403" y="67751"/>
                  </a:lnTo>
                  <a:lnTo>
                    <a:pt x="89411" y="32942"/>
                  </a:lnTo>
                  <a:lnTo>
                    <a:pt x="81045" y="26641"/>
                  </a:lnTo>
                  <a:lnTo>
                    <a:pt x="59270" y="22758"/>
                  </a:lnTo>
                  <a:lnTo>
                    <a:pt x="4649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1570210" y="10623269"/>
              <a:ext cx="219636" cy="200685"/>
            </a:xfrm>
            <a:custGeom>
              <a:avLst/>
              <a:gdLst/>
              <a:ahLst/>
              <a:cxnLst/>
              <a:rect l="0" t="0" r="0" b="0"/>
              <a:pathLst>
                <a:path w="219636" h="200685">
                  <a:moveTo>
                    <a:pt x="9065" y="84871"/>
                  </a:moveTo>
                  <a:lnTo>
                    <a:pt x="9065" y="139016"/>
                  </a:lnTo>
                  <a:lnTo>
                    <a:pt x="3476" y="193963"/>
                  </a:lnTo>
                  <a:lnTo>
                    <a:pt x="1829" y="197373"/>
                  </a:lnTo>
                  <a:lnTo>
                    <a:pt x="0" y="185565"/>
                  </a:lnTo>
                  <a:lnTo>
                    <a:pt x="4559" y="134853"/>
                  </a:lnTo>
                  <a:lnTo>
                    <a:pt x="16580" y="77976"/>
                  </a:lnTo>
                  <a:lnTo>
                    <a:pt x="33339" y="32946"/>
                  </a:lnTo>
                  <a:lnTo>
                    <a:pt x="39286" y="22178"/>
                  </a:lnTo>
                  <a:lnTo>
                    <a:pt x="55252" y="7095"/>
                  </a:lnTo>
                  <a:lnTo>
                    <a:pt x="64422" y="1434"/>
                  </a:lnTo>
                  <a:lnTo>
                    <a:pt x="74046" y="0"/>
                  </a:lnTo>
                  <a:lnTo>
                    <a:pt x="94097" y="4647"/>
                  </a:lnTo>
                  <a:lnTo>
                    <a:pt x="119527" y="20417"/>
                  </a:lnTo>
                  <a:lnTo>
                    <a:pt x="141880" y="39907"/>
                  </a:lnTo>
                  <a:lnTo>
                    <a:pt x="157732" y="66089"/>
                  </a:lnTo>
                  <a:lnTo>
                    <a:pt x="177225" y="125089"/>
                  </a:lnTo>
                  <a:lnTo>
                    <a:pt x="196199" y="183104"/>
                  </a:lnTo>
                  <a:lnTo>
                    <a:pt x="201671" y="188964"/>
                  </a:lnTo>
                  <a:lnTo>
                    <a:pt x="219635" y="200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1831183" y="10518627"/>
              <a:ext cx="217668" cy="281423"/>
            </a:xfrm>
            <a:custGeom>
              <a:avLst/>
              <a:gdLst/>
              <a:ahLst/>
              <a:cxnLst/>
              <a:rect l="0" t="0" r="0" b="0"/>
              <a:pathLst>
                <a:path w="217668" h="281423">
                  <a:moveTo>
                    <a:pt x="106061" y="0"/>
                  </a:moveTo>
                  <a:lnTo>
                    <a:pt x="46120" y="26364"/>
                  </a:lnTo>
                  <a:lnTo>
                    <a:pt x="28338" y="39404"/>
                  </a:lnTo>
                  <a:lnTo>
                    <a:pt x="5173" y="71076"/>
                  </a:lnTo>
                  <a:lnTo>
                    <a:pt x="0" y="93590"/>
                  </a:lnTo>
                  <a:lnTo>
                    <a:pt x="259" y="104508"/>
                  </a:lnTo>
                  <a:lnTo>
                    <a:pt x="5110" y="114126"/>
                  </a:lnTo>
                  <a:lnTo>
                    <a:pt x="22979" y="131051"/>
                  </a:lnTo>
                  <a:lnTo>
                    <a:pt x="78644" y="152575"/>
                  </a:lnTo>
                  <a:lnTo>
                    <a:pt x="136809" y="171723"/>
                  </a:lnTo>
                  <a:lnTo>
                    <a:pt x="192896" y="188295"/>
                  </a:lnTo>
                  <a:lnTo>
                    <a:pt x="213284" y="204180"/>
                  </a:lnTo>
                  <a:lnTo>
                    <a:pt x="217318" y="213329"/>
                  </a:lnTo>
                  <a:lnTo>
                    <a:pt x="217667" y="222938"/>
                  </a:lnTo>
                  <a:lnTo>
                    <a:pt x="215560" y="232854"/>
                  </a:lnTo>
                  <a:lnTo>
                    <a:pt x="200740" y="250109"/>
                  </a:lnTo>
                  <a:lnTo>
                    <a:pt x="158688" y="274662"/>
                  </a:lnTo>
                  <a:lnTo>
                    <a:pt x="121524" y="281422"/>
                  </a:lnTo>
                  <a:lnTo>
                    <a:pt x="80876" y="272248"/>
                  </a:lnTo>
                  <a:lnTo>
                    <a:pt x="32361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2168871" y="10455456"/>
              <a:ext cx="42115" cy="336913"/>
            </a:xfrm>
            <a:custGeom>
              <a:avLst/>
              <a:gdLst/>
              <a:ahLst/>
              <a:cxnLst/>
              <a:rect l="0" t="0" r="0" b="0"/>
              <a:pathLst>
                <a:path w="42115" h="336913">
                  <a:moveTo>
                    <a:pt x="0" y="0"/>
                  </a:moveTo>
                  <a:lnTo>
                    <a:pt x="0" y="48931"/>
                  </a:lnTo>
                  <a:lnTo>
                    <a:pt x="0" y="108062"/>
                  </a:lnTo>
                  <a:lnTo>
                    <a:pt x="7235" y="164802"/>
                  </a:lnTo>
                  <a:lnTo>
                    <a:pt x="12997" y="221070"/>
                  </a:lnTo>
                  <a:lnTo>
                    <a:pt x="28401" y="282879"/>
                  </a:lnTo>
                  <a:lnTo>
                    <a:pt x="42114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2095171" y="10581798"/>
              <a:ext cx="126343" cy="10530"/>
            </a:xfrm>
            <a:custGeom>
              <a:avLst/>
              <a:gdLst/>
              <a:ahLst/>
              <a:cxnLst/>
              <a:rect l="0" t="0" r="0" b="0"/>
              <a:pathLst>
                <a:path w="126343" h="10530">
                  <a:moveTo>
                    <a:pt x="0" y="10529"/>
                  </a:moveTo>
                  <a:lnTo>
                    <a:pt x="28726" y="3293"/>
                  </a:lnTo>
                  <a:lnTo>
                    <a:pt x="88993" y="651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769231" y="11392492"/>
              <a:ext cx="9879" cy="357970"/>
            </a:xfrm>
            <a:custGeom>
              <a:avLst/>
              <a:gdLst/>
              <a:ahLst/>
              <a:cxnLst/>
              <a:rect l="0" t="0" r="0" b="0"/>
              <a:pathLst>
                <a:path w="9879" h="357970">
                  <a:moveTo>
                    <a:pt x="9878" y="0"/>
                  </a:moveTo>
                  <a:lnTo>
                    <a:pt x="1545" y="37479"/>
                  </a:lnTo>
                  <a:lnTo>
                    <a:pt x="0" y="84804"/>
                  </a:lnTo>
                  <a:lnTo>
                    <a:pt x="2662" y="138211"/>
                  </a:lnTo>
                  <a:lnTo>
                    <a:pt x="8452" y="193287"/>
                  </a:lnTo>
                  <a:lnTo>
                    <a:pt x="9596" y="249227"/>
                  </a:lnTo>
                  <a:lnTo>
                    <a:pt x="9822" y="308457"/>
                  </a:lnTo>
                  <a:lnTo>
                    <a:pt x="9878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736995" y="11339850"/>
              <a:ext cx="273742" cy="136871"/>
            </a:xfrm>
            <a:custGeom>
              <a:avLst/>
              <a:gdLst/>
              <a:ahLst/>
              <a:cxnLst/>
              <a:rect l="0" t="0" r="0" b="0"/>
              <a:pathLst>
                <a:path w="273742" h="136871">
                  <a:moveTo>
                    <a:pt x="0" y="136870"/>
                  </a:moveTo>
                  <a:lnTo>
                    <a:pt x="9575" y="112824"/>
                  </a:lnTo>
                  <a:lnTo>
                    <a:pt x="39403" y="77277"/>
                  </a:lnTo>
                  <a:lnTo>
                    <a:pt x="101924" y="36910"/>
                  </a:lnTo>
                  <a:lnTo>
                    <a:pt x="157485" y="14739"/>
                  </a:lnTo>
                  <a:lnTo>
                    <a:pt x="191721" y="4887"/>
                  </a:lnTo>
                  <a:lnTo>
                    <a:pt x="245148" y="966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831751" y="11550420"/>
              <a:ext cx="126343" cy="31586"/>
            </a:xfrm>
            <a:custGeom>
              <a:avLst/>
              <a:gdLst/>
              <a:ahLst/>
              <a:cxnLst/>
              <a:rect l="0" t="0" r="0" b="0"/>
              <a:pathLst>
                <a:path w="126343" h="31586">
                  <a:moveTo>
                    <a:pt x="0" y="31585"/>
                  </a:moveTo>
                  <a:lnTo>
                    <a:pt x="62093" y="16931"/>
                  </a:lnTo>
                  <a:lnTo>
                    <a:pt x="114646" y="3038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1021264" y="11524328"/>
              <a:ext cx="132123" cy="190989"/>
            </a:xfrm>
            <a:custGeom>
              <a:avLst/>
              <a:gdLst/>
              <a:ahLst/>
              <a:cxnLst/>
              <a:rect l="0" t="0" r="0" b="0"/>
              <a:pathLst>
                <a:path w="132123" h="190989">
                  <a:moveTo>
                    <a:pt x="42114" y="36621"/>
                  </a:moveTo>
                  <a:lnTo>
                    <a:pt x="16920" y="97732"/>
                  </a:lnTo>
                  <a:lnTo>
                    <a:pt x="5534" y="131936"/>
                  </a:lnTo>
                  <a:lnTo>
                    <a:pt x="2459" y="157752"/>
                  </a:lnTo>
                  <a:lnTo>
                    <a:pt x="7332" y="178584"/>
                  </a:lnTo>
                  <a:lnTo>
                    <a:pt x="11907" y="187414"/>
                  </a:lnTo>
                  <a:lnTo>
                    <a:pt x="18467" y="190962"/>
                  </a:lnTo>
                  <a:lnTo>
                    <a:pt x="26349" y="190988"/>
                  </a:lnTo>
                  <a:lnTo>
                    <a:pt x="35114" y="188665"/>
                  </a:lnTo>
                  <a:lnTo>
                    <a:pt x="64217" y="168628"/>
                  </a:lnTo>
                  <a:lnTo>
                    <a:pt x="104322" y="120841"/>
                  </a:lnTo>
                  <a:lnTo>
                    <a:pt x="126187" y="74314"/>
                  </a:lnTo>
                  <a:lnTo>
                    <a:pt x="132122" y="44794"/>
                  </a:lnTo>
                  <a:lnTo>
                    <a:pt x="130196" y="32711"/>
                  </a:lnTo>
                  <a:lnTo>
                    <a:pt x="118696" y="13046"/>
                  </a:lnTo>
                  <a:lnTo>
                    <a:pt x="109547" y="6867"/>
                  </a:lnTo>
                  <a:lnTo>
                    <a:pt x="86902" y="0"/>
                  </a:lnTo>
                  <a:lnTo>
                    <a:pt x="53435" y="1724"/>
                  </a:lnTo>
                  <a:lnTo>
                    <a:pt x="0" y="155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1201116" y="11476720"/>
              <a:ext cx="104419" cy="206542"/>
            </a:xfrm>
            <a:custGeom>
              <a:avLst/>
              <a:gdLst/>
              <a:ahLst/>
              <a:cxnLst/>
              <a:rect l="0" t="0" r="0" b="0"/>
              <a:pathLst>
                <a:path w="104419" h="206542">
                  <a:moveTo>
                    <a:pt x="20190" y="189514"/>
                  </a:moveTo>
                  <a:lnTo>
                    <a:pt x="9011" y="206282"/>
                  </a:lnTo>
                  <a:lnTo>
                    <a:pt x="5718" y="206541"/>
                  </a:lnTo>
                  <a:lnTo>
                    <a:pt x="3523" y="202035"/>
                  </a:lnTo>
                  <a:lnTo>
                    <a:pt x="0" y="161181"/>
                  </a:lnTo>
                  <a:lnTo>
                    <a:pt x="4979" y="127306"/>
                  </a:lnTo>
                  <a:lnTo>
                    <a:pt x="25547" y="78353"/>
                  </a:lnTo>
                  <a:lnTo>
                    <a:pt x="64627" y="30581"/>
                  </a:lnTo>
                  <a:lnTo>
                    <a:pt x="10441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1463461" y="11487249"/>
              <a:ext cx="21058" cy="157928"/>
            </a:xfrm>
            <a:custGeom>
              <a:avLst/>
              <a:gdLst/>
              <a:ahLst/>
              <a:cxnLst/>
              <a:rect l="0" t="0" r="0" b="0"/>
              <a:pathLst>
                <a:path w="21058" h="157928">
                  <a:moveTo>
                    <a:pt x="21057" y="0"/>
                  </a:moveTo>
                  <a:lnTo>
                    <a:pt x="6403" y="58617"/>
                  </a:lnTo>
                  <a:lnTo>
                    <a:pt x="1265" y="117687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1463461" y="11571477"/>
              <a:ext cx="189514" cy="55662"/>
            </a:xfrm>
            <a:custGeom>
              <a:avLst/>
              <a:gdLst/>
              <a:ahLst/>
              <a:cxnLst/>
              <a:rect l="0" t="0" r="0" b="0"/>
              <a:pathLst>
                <a:path w="189514" h="55662">
                  <a:moveTo>
                    <a:pt x="0" y="42113"/>
                  </a:moveTo>
                  <a:lnTo>
                    <a:pt x="11179" y="53293"/>
                  </a:lnTo>
                  <a:lnTo>
                    <a:pt x="32265" y="55661"/>
                  </a:lnTo>
                  <a:lnTo>
                    <a:pt x="59963" y="51645"/>
                  </a:lnTo>
                  <a:lnTo>
                    <a:pt x="115873" y="30002"/>
                  </a:lnTo>
                  <a:lnTo>
                    <a:pt x="179235" y="3905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1484518" y="11508306"/>
              <a:ext cx="105286" cy="31586"/>
            </a:xfrm>
            <a:custGeom>
              <a:avLst/>
              <a:gdLst/>
              <a:ahLst/>
              <a:cxnLst/>
              <a:rect l="0" t="0" r="0" b="0"/>
              <a:pathLst>
                <a:path w="105286" h="31586">
                  <a:moveTo>
                    <a:pt x="0" y="0"/>
                  </a:moveTo>
                  <a:lnTo>
                    <a:pt x="16768" y="16767"/>
                  </a:lnTo>
                  <a:lnTo>
                    <a:pt x="37478" y="24999"/>
                  </a:lnTo>
                  <a:lnTo>
                    <a:pt x="72326" y="29634"/>
                  </a:lnTo>
                  <a:lnTo>
                    <a:pt x="105285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1495047" y="11403021"/>
              <a:ext cx="94757" cy="31586"/>
            </a:xfrm>
            <a:custGeom>
              <a:avLst/>
              <a:gdLst/>
              <a:ahLst/>
              <a:cxnLst/>
              <a:rect l="0" t="0" r="0" b="0"/>
              <a:pathLst>
                <a:path w="94757" h="31586">
                  <a:moveTo>
                    <a:pt x="0" y="31585"/>
                  </a:moveTo>
                  <a:lnTo>
                    <a:pt x="58617" y="11342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1768788" y="11413550"/>
              <a:ext cx="52643" cy="210571"/>
            </a:xfrm>
            <a:custGeom>
              <a:avLst/>
              <a:gdLst/>
              <a:ahLst/>
              <a:cxnLst/>
              <a:rect l="0" t="0" r="0" b="0"/>
              <a:pathLst>
                <a:path w="52643" h="210571">
                  <a:moveTo>
                    <a:pt x="52642" y="0"/>
                  </a:moveTo>
                  <a:lnTo>
                    <a:pt x="37988" y="53028"/>
                  </a:lnTo>
                  <a:lnTo>
                    <a:pt x="27893" y="101109"/>
                  </a:lnTo>
                  <a:lnTo>
                    <a:pt x="14002" y="162258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1800373" y="11287207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10529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1930827" y="11389230"/>
              <a:ext cx="204275" cy="340175"/>
            </a:xfrm>
            <a:custGeom>
              <a:avLst/>
              <a:gdLst/>
              <a:ahLst/>
              <a:cxnLst/>
              <a:rect l="0" t="0" r="0" b="0"/>
              <a:pathLst>
                <a:path w="204275" h="340175">
                  <a:moveTo>
                    <a:pt x="132759" y="34848"/>
                  </a:moveTo>
                  <a:lnTo>
                    <a:pt x="127169" y="18080"/>
                  </a:lnTo>
                  <a:lnTo>
                    <a:pt x="115067" y="6729"/>
                  </a:lnTo>
                  <a:lnTo>
                    <a:pt x="106926" y="2064"/>
                  </a:lnTo>
                  <a:lnTo>
                    <a:pt x="85403" y="0"/>
                  </a:lnTo>
                  <a:lnTo>
                    <a:pt x="73112" y="1088"/>
                  </a:lnTo>
                  <a:lnTo>
                    <a:pt x="63748" y="5322"/>
                  </a:lnTo>
                  <a:lnTo>
                    <a:pt x="30445" y="41445"/>
                  </a:lnTo>
                  <a:lnTo>
                    <a:pt x="9767" y="79566"/>
                  </a:lnTo>
                  <a:lnTo>
                    <a:pt x="0" y="122317"/>
                  </a:lnTo>
                  <a:lnTo>
                    <a:pt x="2139" y="132935"/>
                  </a:lnTo>
                  <a:lnTo>
                    <a:pt x="7074" y="141183"/>
                  </a:lnTo>
                  <a:lnTo>
                    <a:pt x="13874" y="147853"/>
                  </a:lnTo>
                  <a:lnTo>
                    <a:pt x="23087" y="151128"/>
                  </a:lnTo>
                  <a:lnTo>
                    <a:pt x="45801" y="151649"/>
                  </a:lnTo>
                  <a:lnTo>
                    <a:pt x="56069" y="147810"/>
                  </a:lnTo>
                  <a:lnTo>
                    <a:pt x="73718" y="134187"/>
                  </a:lnTo>
                  <a:lnTo>
                    <a:pt x="114441" y="78374"/>
                  </a:lnTo>
                  <a:lnTo>
                    <a:pt x="124056" y="67375"/>
                  </a:lnTo>
                  <a:lnTo>
                    <a:pt x="133976" y="62381"/>
                  </a:lnTo>
                  <a:lnTo>
                    <a:pt x="144099" y="61392"/>
                  </a:lnTo>
                  <a:lnTo>
                    <a:pt x="154357" y="63073"/>
                  </a:lnTo>
                  <a:lnTo>
                    <a:pt x="162365" y="68872"/>
                  </a:lnTo>
                  <a:lnTo>
                    <a:pt x="179225" y="98222"/>
                  </a:lnTo>
                  <a:lnTo>
                    <a:pt x="199088" y="156277"/>
                  </a:lnTo>
                  <a:lnTo>
                    <a:pt x="204274" y="208087"/>
                  </a:lnTo>
                  <a:lnTo>
                    <a:pt x="203687" y="269326"/>
                  </a:lnTo>
                  <a:lnTo>
                    <a:pt x="195088" y="289579"/>
                  </a:lnTo>
                  <a:lnTo>
                    <a:pt x="143287" y="340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2210985" y="11360099"/>
              <a:ext cx="273741" cy="200851"/>
            </a:xfrm>
            <a:custGeom>
              <a:avLst/>
              <a:gdLst/>
              <a:ahLst/>
              <a:cxnLst/>
              <a:rect l="0" t="0" r="0" b="0"/>
              <a:pathLst>
                <a:path w="273741" h="200851">
                  <a:moveTo>
                    <a:pt x="0" y="11336"/>
                  </a:moveTo>
                  <a:lnTo>
                    <a:pt x="23719" y="69954"/>
                  </a:lnTo>
                  <a:lnTo>
                    <a:pt x="42002" y="126551"/>
                  </a:lnTo>
                  <a:lnTo>
                    <a:pt x="45549" y="137279"/>
                  </a:lnTo>
                  <a:lnTo>
                    <a:pt x="49083" y="139752"/>
                  </a:lnTo>
                  <a:lnTo>
                    <a:pt x="52609" y="136722"/>
                  </a:lnTo>
                  <a:lnTo>
                    <a:pt x="77421" y="79581"/>
                  </a:lnTo>
                  <a:lnTo>
                    <a:pt x="97224" y="36515"/>
                  </a:lnTo>
                  <a:lnTo>
                    <a:pt x="112231" y="20187"/>
                  </a:lnTo>
                  <a:lnTo>
                    <a:pt x="134498" y="5131"/>
                  </a:lnTo>
                  <a:lnTo>
                    <a:pt x="159992" y="0"/>
                  </a:lnTo>
                  <a:lnTo>
                    <a:pt x="173342" y="269"/>
                  </a:lnTo>
                  <a:lnTo>
                    <a:pt x="197533" y="9927"/>
                  </a:lnTo>
                  <a:lnTo>
                    <a:pt x="208898" y="17416"/>
                  </a:lnTo>
                  <a:lnTo>
                    <a:pt x="236070" y="55902"/>
                  </a:lnTo>
                  <a:lnTo>
                    <a:pt x="261949" y="115558"/>
                  </a:lnTo>
                  <a:lnTo>
                    <a:pt x="270246" y="151012"/>
                  </a:lnTo>
                  <a:lnTo>
                    <a:pt x="273740" y="200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1866471" y="11813046"/>
              <a:ext cx="205074" cy="305914"/>
            </a:xfrm>
            <a:custGeom>
              <a:avLst/>
              <a:gdLst/>
              <a:ahLst/>
              <a:cxnLst/>
              <a:rect l="0" t="0" r="0" b="0"/>
              <a:pathLst>
                <a:path w="205074" h="305914">
                  <a:moveTo>
                    <a:pt x="18130" y="305913"/>
                  </a:moveTo>
                  <a:lnTo>
                    <a:pt x="6952" y="289146"/>
                  </a:lnTo>
                  <a:lnTo>
                    <a:pt x="0" y="256361"/>
                  </a:lnTo>
                  <a:lnTo>
                    <a:pt x="3530" y="194654"/>
                  </a:lnTo>
                  <a:lnTo>
                    <a:pt x="11984" y="139456"/>
                  </a:lnTo>
                  <a:lnTo>
                    <a:pt x="26491" y="80054"/>
                  </a:lnTo>
                  <a:lnTo>
                    <a:pt x="45304" y="44409"/>
                  </a:lnTo>
                  <a:lnTo>
                    <a:pt x="72585" y="13961"/>
                  </a:lnTo>
                  <a:lnTo>
                    <a:pt x="92635" y="1462"/>
                  </a:lnTo>
                  <a:lnTo>
                    <a:pt x="102895" y="0"/>
                  </a:lnTo>
                  <a:lnTo>
                    <a:pt x="123654" y="4615"/>
                  </a:lnTo>
                  <a:lnTo>
                    <a:pt x="149482" y="20367"/>
                  </a:lnTo>
                  <a:lnTo>
                    <a:pt x="161517" y="36284"/>
                  </a:lnTo>
                  <a:lnTo>
                    <a:pt x="186234" y="98824"/>
                  </a:lnTo>
                  <a:lnTo>
                    <a:pt x="202917" y="158756"/>
                  </a:lnTo>
                  <a:lnTo>
                    <a:pt x="205073" y="194720"/>
                  </a:lnTo>
                  <a:lnTo>
                    <a:pt x="197115" y="221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1895130" y="11950503"/>
              <a:ext cx="115814" cy="31587"/>
            </a:xfrm>
            <a:custGeom>
              <a:avLst/>
              <a:gdLst/>
              <a:ahLst/>
              <a:cxnLst/>
              <a:rect l="0" t="0" r="0" b="0"/>
              <a:pathLst>
                <a:path w="115814" h="31587">
                  <a:moveTo>
                    <a:pt x="0" y="0"/>
                  </a:moveTo>
                  <a:lnTo>
                    <a:pt x="11178" y="11178"/>
                  </a:lnTo>
                  <a:lnTo>
                    <a:pt x="40486" y="23719"/>
                  </a:lnTo>
                  <a:lnTo>
                    <a:pt x="96636" y="30549"/>
                  </a:lnTo>
                  <a:lnTo>
                    <a:pt x="115813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2221513" y="11760990"/>
              <a:ext cx="10529" cy="315855"/>
            </a:xfrm>
            <a:custGeom>
              <a:avLst/>
              <a:gdLst/>
              <a:ahLst/>
              <a:cxnLst/>
              <a:rect l="0" t="0" r="0" b="0"/>
              <a:pathLst>
                <a:path w="10529" h="315855">
                  <a:moveTo>
                    <a:pt x="10528" y="0"/>
                  </a:moveTo>
                  <a:lnTo>
                    <a:pt x="7409" y="55169"/>
                  </a:lnTo>
                  <a:lnTo>
                    <a:pt x="2195" y="110323"/>
                  </a:lnTo>
                  <a:lnTo>
                    <a:pt x="434" y="170881"/>
                  </a:lnTo>
                  <a:lnTo>
                    <a:pt x="86" y="229073"/>
                  </a:lnTo>
                  <a:lnTo>
                    <a:pt x="17" y="286321"/>
                  </a:lnTo>
                  <a:lnTo>
                    <a:pt x="0" y="315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2358384" y="11750461"/>
              <a:ext cx="31586" cy="326384"/>
            </a:xfrm>
            <a:custGeom>
              <a:avLst/>
              <a:gdLst/>
              <a:ahLst/>
              <a:cxnLst/>
              <a:rect l="0" t="0" r="0" b="0"/>
              <a:pathLst>
                <a:path w="31586" h="326384">
                  <a:moveTo>
                    <a:pt x="31585" y="0"/>
                  </a:moveTo>
                  <a:lnTo>
                    <a:pt x="23252" y="48932"/>
                  </a:lnTo>
                  <a:lnTo>
                    <a:pt x="21707" y="96777"/>
                  </a:lnTo>
                  <a:lnTo>
                    <a:pt x="15596" y="154167"/>
                  </a:lnTo>
                  <a:lnTo>
                    <a:pt x="10359" y="207704"/>
                  </a:lnTo>
                  <a:lnTo>
                    <a:pt x="2392" y="263339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2474197" y="11876804"/>
              <a:ext cx="105286" cy="200041"/>
            </a:xfrm>
            <a:custGeom>
              <a:avLst/>
              <a:gdLst/>
              <a:ahLst/>
              <a:cxnLst/>
              <a:rect l="0" t="0" r="0" b="0"/>
              <a:pathLst>
                <a:path w="105286" h="200041">
                  <a:moveTo>
                    <a:pt x="0" y="0"/>
                  </a:moveTo>
                  <a:lnTo>
                    <a:pt x="17958" y="61110"/>
                  </a:lnTo>
                  <a:lnTo>
                    <a:pt x="35149" y="115542"/>
                  </a:lnTo>
                  <a:lnTo>
                    <a:pt x="72436" y="173633"/>
                  </a:lnTo>
                  <a:lnTo>
                    <a:pt x="86006" y="188304"/>
                  </a:lnTo>
                  <a:lnTo>
                    <a:pt x="105285" y="200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2590011" y="11876804"/>
              <a:ext cx="73700" cy="379026"/>
            </a:xfrm>
            <a:custGeom>
              <a:avLst/>
              <a:gdLst/>
              <a:ahLst/>
              <a:cxnLst/>
              <a:rect l="0" t="0" r="0" b="0"/>
              <a:pathLst>
                <a:path w="73700" h="379026">
                  <a:moveTo>
                    <a:pt x="73699" y="0"/>
                  </a:moveTo>
                  <a:lnTo>
                    <a:pt x="64634" y="58616"/>
                  </a:lnTo>
                  <a:lnTo>
                    <a:pt x="55054" y="115130"/>
                  </a:lnTo>
                  <a:lnTo>
                    <a:pt x="45298" y="170203"/>
                  </a:lnTo>
                  <a:lnTo>
                    <a:pt x="33828" y="225255"/>
                  </a:lnTo>
                  <a:lnTo>
                    <a:pt x="17302" y="283160"/>
                  </a:lnTo>
                  <a:lnTo>
                    <a:pt x="3764" y="342714"/>
                  </a:lnTo>
                  <a:lnTo>
                    <a:pt x="0" y="379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3684755" y="10089886"/>
              <a:ext cx="273961" cy="428742"/>
            </a:xfrm>
            <a:custGeom>
              <a:avLst/>
              <a:gdLst/>
              <a:ahLst/>
              <a:cxnLst/>
              <a:rect l="0" t="0" r="0" b="0"/>
              <a:pathLst>
                <a:path w="273961" h="428742">
                  <a:moveTo>
                    <a:pt x="63390" y="18130"/>
                  </a:moveTo>
                  <a:lnTo>
                    <a:pt x="63390" y="0"/>
                  </a:lnTo>
                  <a:lnTo>
                    <a:pt x="63390" y="51603"/>
                  </a:lnTo>
                  <a:lnTo>
                    <a:pt x="57801" y="100651"/>
                  </a:lnTo>
                  <a:lnTo>
                    <a:pt x="45432" y="148814"/>
                  </a:lnTo>
                  <a:lnTo>
                    <a:pt x="35192" y="204900"/>
                  </a:lnTo>
                  <a:lnTo>
                    <a:pt x="21252" y="263903"/>
                  </a:lnTo>
                  <a:lnTo>
                    <a:pt x="7621" y="307760"/>
                  </a:lnTo>
                  <a:lnTo>
                    <a:pt x="1644" y="320011"/>
                  </a:lnTo>
                  <a:lnTo>
                    <a:pt x="0" y="330518"/>
                  </a:lnTo>
                  <a:lnTo>
                    <a:pt x="4411" y="348432"/>
                  </a:lnTo>
                  <a:lnTo>
                    <a:pt x="11202" y="351805"/>
                  </a:lnTo>
                  <a:lnTo>
                    <a:pt x="74398" y="340346"/>
                  </a:lnTo>
                  <a:lnTo>
                    <a:pt x="124233" y="347047"/>
                  </a:lnTo>
                  <a:lnTo>
                    <a:pt x="185070" y="371443"/>
                  </a:lnTo>
                  <a:lnTo>
                    <a:pt x="239028" y="405725"/>
                  </a:lnTo>
                  <a:lnTo>
                    <a:pt x="273960" y="428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4036241" y="10234358"/>
              <a:ext cx="128296" cy="222340"/>
            </a:xfrm>
            <a:custGeom>
              <a:avLst/>
              <a:gdLst/>
              <a:ahLst/>
              <a:cxnLst/>
              <a:rect l="0" t="0" r="0" b="0"/>
              <a:pathLst>
                <a:path w="128296" h="222340">
                  <a:moveTo>
                    <a:pt x="59345" y="0"/>
                  </a:moveTo>
                  <a:lnTo>
                    <a:pt x="42534" y="19150"/>
                  </a:lnTo>
                  <a:lnTo>
                    <a:pt x="15436" y="73217"/>
                  </a:lnTo>
                  <a:lnTo>
                    <a:pt x="1192" y="119227"/>
                  </a:lnTo>
                  <a:lnTo>
                    <a:pt x="0" y="169078"/>
                  </a:lnTo>
                  <a:lnTo>
                    <a:pt x="8013" y="195638"/>
                  </a:lnTo>
                  <a:lnTo>
                    <a:pt x="22493" y="212902"/>
                  </a:lnTo>
                  <a:lnTo>
                    <a:pt x="31267" y="219143"/>
                  </a:lnTo>
                  <a:lnTo>
                    <a:pt x="40626" y="222135"/>
                  </a:lnTo>
                  <a:lnTo>
                    <a:pt x="60384" y="222339"/>
                  </a:lnTo>
                  <a:lnTo>
                    <a:pt x="80864" y="212291"/>
                  </a:lnTo>
                  <a:lnTo>
                    <a:pt x="91238" y="204699"/>
                  </a:lnTo>
                  <a:lnTo>
                    <a:pt x="117018" y="166067"/>
                  </a:lnTo>
                  <a:lnTo>
                    <a:pt x="128295" y="117575"/>
                  </a:lnTo>
                  <a:lnTo>
                    <a:pt x="126048" y="77340"/>
                  </a:lnTo>
                  <a:lnTo>
                    <a:pt x="112384" y="43192"/>
                  </a:lnTo>
                  <a:lnTo>
                    <a:pt x="93836" y="27775"/>
                  </a:lnTo>
                  <a:lnTo>
                    <a:pt x="63325" y="15639"/>
                  </a:lnTo>
                  <a:lnTo>
                    <a:pt x="38288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4264042" y="10232394"/>
              <a:ext cx="192310" cy="231604"/>
            </a:xfrm>
            <a:custGeom>
              <a:avLst/>
              <a:gdLst/>
              <a:ahLst/>
              <a:cxnLst/>
              <a:rect l="0" t="0" r="0" b="0"/>
              <a:pathLst>
                <a:path w="192310" h="231604">
                  <a:moveTo>
                    <a:pt x="0" y="44078"/>
                  </a:moveTo>
                  <a:lnTo>
                    <a:pt x="23719" y="97106"/>
                  </a:lnTo>
                  <a:lnTo>
                    <a:pt x="23965" y="154551"/>
                  </a:lnTo>
                  <a:lnTo>
                    <a:pt x="31147" y="196783"/>
                  </a:lnTo>
                  <a:lnTo>
                    <a:pt x="41529" y="220742"/>
                  </a:lnTo>
                  <a:lnTo>
                    <a:pt x="49913" y="227364"/>
                  </a:lnTo>
                  <a:lnTo>
                    <a:pt x="71706" y="231603"/>
                  </a:lnTo>
                  <a:lnTo>
                    <a:pt x="96990" y="223349"/>
                  </a:lnTo>
                  <a:lnTo>
                    <a:pt x="140171" y="195043"/>
                  </a:lnTo>
                  <a:lnTo>
                    <a:pt x="163844" y="168357"/>
                  </a:lnTo>
                  <a:lnTo>
                    <a:pt x="192309" y="107068"/>
                  </a:lnTo>
                  <a:lnTo>
                    <a:pt x="192161" y="64431"/>
                  </a:lnTo>
                  <a:lnTo>
                    <a:pt x="179119" y="20342"/>
                  </a:lnTo>
                  <a:lnTo>
                    <a:pt x="169715" y="10706"/>
                  </a:lnTo>
                  <a:lnTo>
                    <a:pt x="143669" y="0"/>
                  </a:lnTo>
                  <a:lnTo>
                    <a:pt x="90532" y="5151"/>
                  </a:lnTo>
                  <a:lnTo>
                    <a:pt x="31585" y="230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4589794" y="10202773"/>
              <a:ext cx="495471" cy="284270"/>
            </a:xfrm>
            <a:custGeom>
              <a:avLst/>
              <a:gdLst/>
              <a:ahLst/>
              <a:cxnLst/>
              <a:rect l="0" t="0" r="0" b="0"/>
              <a:pathLst>
                <a:path w="495471" h="284270">
                  <a:moveTo>
                    <a:pt x="74331" y="0"/>
                  </a:moveTo>
                  <a:lnTo>
                    <a:pt x="51974" y="0"/>
                  </a:lnTo>
                  <a:lnTo>
                    <a:pt x="34759" y="6239"/>
                  </a:lnTo>
                  <a:lnTo>
                    <a:pt x="4643" y="29308"/>
                  </a:lnTo>
                  <a:lnTo>
                    <a:pt x="966" y="37086"/>
                  </a:lnTo>
                  <a:lnTo>
                    <a:pt x="0" y="55087"/>
                  </a:lnTo>
                  <a:lnTo>
                    <a:pt x="12829" y="74786"/>
                  </a:lnTo>
                  <a:lnTo>
                    <a:pt x="74477" y="125512"/>
                  </a:lnTo>
                  <a:lnTo>
                    <a:pt x="129181" y="165263"/>
                  </a:lnTo>
                  <a:lnTo>
                    <a:pt x="138974" y="169837"/>
                  </a:lnTo>
                  <a:lnTo>
                    <a:pt x="156093" y="187397"/>
                  </a:lnTo>
                  <a:lnTo>
                    <a:pt x="163934" y="198630"/>
                  </a:lnTo>
                  <a:lnTo>
                    <a:pt x="169526" y="220471"/>
                  </a:lnTo>
                  <a:lnTo>
                    <a:pt x="169380" y="231208"/>
                  </a:lnTo>
                  <a:lnTo>
                    <a:pt x="163433" y="240707"/>
                  </a:lnTo>
                  <a:lnTo>
                    <a:pt x="129457" y="264083"/>
                  </a:lnTo>
                  <a:lnTo>
                    <a:pt x="107020" y="274517"/>
                  </a:lnTo>
                  <a:lnTo>
                    <a:pt x="57890" y="281380"/>
                  </a:lnTo>
                  <a:lnTo>
                    <a:pt x="10058" y="277824"/>
                  </a:lnTo>
                  <a:lnTo>
                    <a:pt x="6915" y="276463"/>
                  </a:lnTo>
                  <a:lnTo>
                    <a:pt x="58997" y="274098"/>
                  </a:lnTo>
                  <a:lnTo>
                    <a:pt x="113372" y="265405"/>
                  </a:lnTo>
                  <a:lnTo>
                    <a:pt x="169173" y="252424"/>
                  </a:lnTo>
                  <a:lnTo>
                    <a:pt x="225256" y="233005"/>
                  </a:lnTo>
                  <a:lnTo>
                    <a:pt x="279055" y="206638"/>
                  </a:lnTo>
                  <a:lnTo>
                    <a:pt x="335769" y="163738"/>
                  </a:lnTo>
                  <a:lnTo>
                    <a:pt x="366541" y="104013"/>
                  </a:lnTo>
                  <a:lnTo>
                    <a:pt x="370708" y="71574"/>
                  </a:lnTo>
                  <a:lnTo>
                    <a:pt x="370182" y="54734"/>
                  </a:lnTo>
                  <a:lnTo>
                    <a:pt x="365151" y="43509"/>
                  </a:lnTo>
                  <a:lnTo>
                    <a:pt x="357118" y="36024"/>
                  </a:lnTo>
                  <a:lnTo>
                    <a:pt x="347084" y="31034"/>
                  </a:lnTo>
                  <a:lnTo>
                    <a:pt x="338054" y="30048"/>
                  </a:lnTo>
                  <a:lnTo>
                    <a:pt x="321783" y="35191"/>
                  </a:lnTo>
                  <a:lnTo>
                    <a:pt x="299468" y="56829"/>
                  </a:lnTo>
                  <a:lnTo>
                    <a:pt x="263913" y="108956"/>
                  </a:lnTo>
                  <a:lnTo>
                    <a:pt x="241370" y="162162"/>
                  </a:lnTo>
                  <a:lnTo>
                    <a:pt x="239428" y="186715"/>
                  </a:lnTo>
                  <a:lnTo>
                    <a:pt x="247712" y="231074"/>
                  </a:lnTo>
                  <a:lnTo>
                    <a:pt x="260184" y="249318"/>
                  </a:lnTo>
                  <a:lnTo>
                    <a:pt x="277425" y="264056"/>
                  </a:lnTo>
                  <a:lnTo>
                    <a:pt x="296786" y="274505"/>
                  </a:lnTo>
                  <a:lnTo>
                    <a:pt x="354622" y="282340"/>
                  </a:lnTo>
                  <a:lnTo>
                    <a:pt x="403955" y="283698"/>
                  </a:lnTo>
                  <a:lnTo>
                    <a:pt x="460019" y="284156"/>
                  </a:lnTo>
                  <a:lnTo>
                    <a:pt x="49547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7327834" y="10123484"/>
              <a:ext cx="305438" cy="456174"/>
            </a:xfrm>
            <a:custGeom>
              <a:avLst/>
              <a:gdLst/>
              <a:ahLst/>
              <a:cxnLst/>
              <a:rect l="0" t="0" r="0" b="0"/>
              <a:pathLst>
                <a:path w="305438" h="456174">
                  <a:moveTo>
                    <a:pt x="263213" y="5589"/>
                  </a:moveTo>
                  <a:lnTo>
                    <a:pt x="235266" y="0"/>
                  </a:lnTo>
                  <a:lnTo>
                    <a:pt x="224695" y="693"/>
                  </a:lnTo>
                  <a:lnTo>
                    <a:pt x="172252" y="19212"/>
                  </a:lnTo>
                  <a:lnTo>
                    <a:pt x="116314" y="48573"/>
                  </a:lnTo>
                  <a:lnTo>
                    <a:pt x="79388" y="75951"/>
                  </a:lnTo>
                  <a:lnTo>
                    <a:pt x="56798" y="102476"/>
                  </a:lnTo>
                  <a:lnTo>
                    <a:pt x="54243" y="113464"/>
                  </a:lnTo>
                  <a:lnTo>
                    <a:pt x="57643" y="138152"/>
                  </a:lnTo>
                  <a:lnTo>
                    <a:pt x="62995" y="147776"/>
                  </a:lnTo>
                  <a:lnTo>
                    <a:pt x="78301" y="161591"/>
                  </a:lnTo>
                  <a:lnTo>
                    <a:pt x="138401" y="198430"/>
                  </a:lnTo>
                  <a:lnTo>
                    <a:pt x="198914" y="232284"/>
                  </a:lnTo>
                  <a:lnTo>
                    <a:pt x="261678" y="271733"/>
                  </a:lnTo>
                  <a:lnTo>
                    <a:pt x="282418" y="293501"/>
                  </a:lnTo>
                  <a:lnTo>
                    <a:pt x="299434" y="322673"/>
                  </a:lnTo>
                  <a:lnTo>
                    <a:pt x="305437" y="348896"/>
                  </a:lnTo>
                  <a:lnTo>
                    <a:pt x="303037" y="371079"/>
                  </a:lnTo>
                  <a:lnTo>
                    <a:pt x="294170" y="388737"/>
                  </a:lnTo>
                  <a:lnTo>
                    <a:pt x="270436" y="411833"/>
                  </a:lnTo>
                  <a:lnTo>
                    <a:pt x="229805" y="432192"/>
                  </a:lnTo>
                  <a:lnTo>
                    <a:pt x="177931" y="447478"/>
                  </a:lnTo>
                  <a:lnTo>
                    <a:pt x="122625" y="456173"/>
                  </a:lnTo>
                  <a:lnTo>
                    <a:pt x="66639" y="449486"/>
                  </a:lnTo>
                  <a:lnTo>
                    <a:pt x="19880" y="440020"/>
                  </a:lnTo>
                  <a:lnTo>
                    <a:pt x="0" y="4372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7738446" y="10213301"/>
              <a:ext cx="31586" cy="263213"/>
            </a:xfrm>
            <a:custGeom>
              <a:avLst/>
              <a:gdLst/>
              <a:ahLst/>
              <a:cxnLst/>
              <a:rect l="0" t="0" r="0" b="0"/>
              <a:pathLst>
                <a:path w="31586" h="263213">
                  <a:moveTo>
                    <a:pt x="0" y="0"/>
                  </a:moveTo>
                  <a:lnTo>
                    <a:pt x="14654" y="55140"/>
                  </a:lnTo>
                  <a:lnTo>
                    <a:pt x="27027" y="107208"/>
                  </a:lnTo>
                  <a:lnTo>
                    <a:pt x="30235" y="159277"/>
                  </a:lnTo>
                  <a:lnTo>
                    <a:pt x="31319" y="219978"/>
                  </a:lnTo>
                  <a:lnTo>
                    <a:pt x="31585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7643689" y="10234358"/>
              <a:ext cx="463255" cy="244149"/>
            </a:xfrm>
            <a:custGeom>
              <a:avLst/>
              <a:gdLst/>
              <a:ahLst/>
              <a:cxnLst/>
              <a:rect l="0" t="0" r="0" b="0"/>
              <a:pathLst>
                <a:path w="463255" h="244149">
                  <a:moveTo>
                    <a:pt x="0" y="42114"/>
                  </a:moveTo>
                  <a:lnTo>
                    <a:pt x="29896" y="34878"/>
                  </a:lnTo>
                  <a:lnTo>
                    <a:pt x="87497" y="33731"/>
                  </a:lnTo>
                  <a:lnTo>
                    <a:pt x="132864" y="37608"/>
                  </a:lnTo>
                  <a:lnTo>
                    <a:pt x="182087" y="51958"/>
                  </a:lnTo>
                  <a:lnTo>
                    <a:pt x="242968" y="91495"/>
                  </a:lnTo>
                  <a:lnTo>
                    <a:pt x="257334" y="108515"/>
                  </a:lnTo>
                  <a:lnTo>
                    <a:pt x="281679" y="159215"/>
                  </a:lnTo>
                  <a:lnTo>
                    <a:pt x="296500" y="202893"/>
                  </a:lnTo>
                  <a:lnTo>
                    <a:pt x="298284" y="228214"/>
                  </a:lnTo>
                  <a:lnTo>
                    <a:pt x="297518" y="244148"/>
                  </a:lnTo>
                  <a:lnTo>
                    <a:pt x="298950" y="243484"/>
                  </a:lnTo>
                  <a:lnTo>
                    <a:pt x="301076" y="239531"/>
                  </a:lnTo>
                  <a:lnTo>
                    <a:pt x="300318" y="225781"/>
                  </a:lnTo>
                  <a:lnTo>
                    <a:pt x="295889" y="177179"/>
                  </a:lnTo>
                  <a:lnTo>
                    <a:pt x="306395" y="116962"/>
                  </a:lnTo>
                  <a:lnTo>
                    <a:pt x="325355" y="63322"/>
                  </a:lnTo>
                  <a:lnTo>
                    <a:pt x="341134" y="42181"/>
                  </a:lnTo>
                  <a:lnTo>
                    <a:pt x="369749" y="21726"/>
                  </a:lnTo>
                  <a:lnTo>
                    <a:pt x="418094" y="5505"/>
                  </a:lnTo>
                  <a:lnTo>
                    <a:pt x="4632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8170114" y="10371228"/>
              <a:ext cx="10530" cy="105286"/>
            </a:xfrm>
            <a:custGeom>
              <a:avLst/>
              <a:gdLst/>
              <a:ahLst/>
              <a:cxnLst/>
              <a:rect l="0" t="0" r="0" b="0"/>
              <a:pathLst>
                <a:path w="10530" h="105286">
                  <a:moveTo>
                    <a:pt x="10529" y="0"/>
                  </a:moveTo>
                  <a:lnTo>
                    <a:pt x="10529" y="54145"/>
                  </a:lnTo>
                  <a:lnTo>
                    <a:pt x="9359" y="77877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8254343" y="10139601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8372925" y="10191099"/>
              <a:ext cx="207802" cy="260240"/>
            </a:xfrm>
            <a:custGeom>
              <a:avLst/>
              <a:gdLst/>
              <a:ahLst/>
              <a:cxnLst/>
              <a:rect l="0" t="0" r="0" b="0"/>
              <a:pathLst>
                <a:path w="207802" h="260240">
                  <a:moveTo>
                    <a:pt x="134101" y="32730"/>
                  </a:moveTo>
                  <a:lnTo>
                    <a:pt x="104793" y="3422"/>
                  </a:lnTo>
                  <a:lnTo>
                    <a:pt x="95845" y="323"/>
                  </a:lnTo>
                  <a:lnTo>
                    <a:pt x="73425" y="0"/>
                  </a:lnTo>
                  <a:lnTo>
                    <a:pt x="54102" y="6875"/>
                  </a:lnTo>
                  <a:lnTo>
                    <a:pt x="45674" y="11984"/>
                  </a:lnTo>
                  <a:lnTo>
                    <a:pt x="22633" y="41531"/>
                  </a:lnTo>
                  <a:lnTo>
                    <a:pt x="6577" y="74332"/>
                  </a:lnTo>
                  <a:lnTo>
                    <a:pt x="0" y="123045"/>
                  </a:lnTo>
                  <a:lnTo>
                    <a:pt x="3640" y="176343"/>
                  </a:lnTo>
                  <a:lnTo>
                    <a:pt x="23306" y="223591"/>
                  </a:lnTo>
                  <a:lnTo>
                    <a:pt x="41575" y="243509"/>
                  </a:lnTo>
                  <a:lnTo>
                    <a:pt x="51360" y="250458"/>
                  </a:lnTo>
                  <a:lnTo>
                    <a:pt x="98667" y="260239"/>
                  </a:lnTo>
                  <a:lnTo>
                    <a:pt x="153488" y="255138"/>
                  </a:lnTo>
                  <a:lnTo>
                    <a:pt x="207801" y="243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8738653" y="10118544"/>
              <a:ext cx="31586" cy="379027"/>
            </a:xfrm>
            <a:custGeom>
              <a:avLst/>
              <a:gdLst/>
              <a:ahLst/>
              <a:cxnLst/>
              <a:rect l="0" t="0" r="0" b="0"/>
              <a:pathLst>
                <a:path w="31586" h="379027">
                  <a:moveTo>
                    <a:pt x="0" y="0"/>
                  </a:moveTo>
                  <a:lnTo>
                    <a:pt x="5589" y="62093"/>
                  </a:lnTo>
                  <a:lnTo>
                    <a:pt x="9065" y="111204"/>
                  </a:lnTo>
                  <a:lnTo>
                    <a:pt x="15685" y="159032"/>
                  </a:lnTo>
                  <a:lnTo>
                    <a:pt x="25054" y="214017"/>
                  </a:lnTo>
                  <a:lnTo>
                    <a:pt x="29650" y="274763"/>
                  </a:lnTo>
                  <a:lnTo>
                    <a:pt x="31012" y="326036"/>
                  </a:lnTo>
                  <a:lnTo>
                    <a:pt x="31585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8759710" y="10297529"/>
              <a:ext cx="168457" cy="52643"/>
            </a:xfrm>
            <a:custGeom>
              <a:avLst/>
              <a:gdLst/>
              <a:ahLst/>
              <a:cxnLst/>
              <a:rect l="0" t="0" r="0" b="0"/>
              <a:pathLst>
                <a:path w="168457" h="52643">
                  <a:moveTo>
                    <a:pt x="168456" y="0"/>
                  </a:moveTo>
                  <a:lnTo>
                    <a:pt x="113286" y="22905"/>
                  </a:lnTo>
                  <a:lnTo>
                    <a:pt x="55014" y="39542"/>
                  </a:ln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4332651" y="11426845"/>
              <a:ext cx="784200" cy="501018"/>
            </a:xfrm>
            <a:custGeom>
              <a:avLst/>
              <a:gdLst/>
              <a:ahLst/>
              <a:cxnLst/>
              <a:rect l="0" t="0" r="0" b="0"/>
              <a:pathLst>
                <a:path w="784200" h="501018">
                  <a:moveTo>
                    <a:pt x="15618" y="418373"/>
                  </a:moveTo>
                  <a:lnTo>
                    <a:pt x="4166" y="361108"/>
                  </a:lnTo>
                  <a:lnTo>
                    <a:pt x="0" y="328582"/>
                  </a:lnTo>
                  <a:lnTo>
                    <a:pt x="4232" y="278554"/>
                  </a:lnTo>
                  <a:lnTo>
                    <a:pt x="16142" y="216016"/>
                  </a:lnTo>
                  <a:lnTo>
                    <a:pt x="25210" y="183377"/>
                  </a:lnTo>
                  <a:lnTo>
                    <a:pt x="56507" y="124296"/>
                  </a:lnTo>
                  <a:lnTo>
                    <a:pt x="91156" y="73155"/>
                  </a:lnTo>
                  <a:lnTo>
                    <a:pt x="147061" y="22610"/>
                  </a:lnTo>
                  <a:lnTo>
                    <a:pt x="175057" y="6572"/>
                  </a:lnTo>
                  <a:lnTo>
                    <a:pt x="211168" y="0"/>
                  </a:lnTo>
                  <a:lnTo>
                    <a:pt x="231601" y="4702"/>
                  </a:lnTo>
                  <a:lnTo>
                    <a:pt x="240326" y="9231"/>
                  </a:lnTo>
                  <a:lnTo>
                    <a:pt x="253139" y="23622"/>
                  </a:lnTo>
                  <a:lnTo>
                    <a:pt x="258193" y="32373"/>
                  </a:lnTo>
                  <a:lnTo>
                    <a:pt x="260690" y="57694"/>
                  </a:lnTo>
                  <a:lnTo>
                    <a:pt x="252761" y="110431"/>
                  </a:lnTo>
                  <a:lnTo>
                    <a:pt x="233399" y="165344"/>
                  </a:lnTo>
                  <a:lnTo>
                    <a:pt x="202645" y="228830"/>
                  </a:lnTo>
                  <a:lnTo>
                    <a:pt x="168539" y="280328"/>
                  </a:lnTo>
                  <a:lnTo>
                    <a:pt x="150264" y="296969"/>
                  </a:lnTo>
                  <a:lnTo>
                    <a:pt x="146326" y="296493"/>
                  </a:lnTo>
                  <a:lnTo>
                    <a:pt x="146041" y="290326"/>
                  </a:lnTo>
                  <a:lnTo>
                    <a:pt x="151963" y="271386"/>
                  </a:lnTo>
                  <a:lnTo>
                    <a:pt x="162394" y="255170"/>
                  </a:lnTo>
                  <a:lnTo>
                    <a:pt x="216529" y="211466"/>
                  </a:lnTo>
                  <a:lnTo>
                    <a:pt x="271537" y="187691"/>
                  </a:lnTo>
                  <a:lnTo>
                    <a:pt x="300155" y="182487"/>
                  </a:lnTo>
                  <a:lnTo>
                    <a:pt x="351050" y="187303"/>
                  </a:lnTo>
                  <a:lnTo>
                    <a:pt x="373709" y="197133"/>
                  </a:lnTo>
                  <a:lnTo>
                    <a:pt x="405209" y="226998"/>
                  </a:lnTo>
                  <a:lnTo>
                    <a:pt x="425591" y="271071"/>
                  </a:lnTo>
                  <a:lnTo>
                    <a:pt x="425556" y="301043"/>
                  </a:lnTo>
                  <a:lnTo>
                    <a:pt x="407424" y="364145"/>
                  </a:lnTo>
                  <a:lnTo>
                    <a:pt x="376469" y="418164"/>
                  </a:lnTo>
                  <a:lnTo>
                    <a:pt x="325863" y="475936"/>
                  </a:lnTo>
                  <a:lnTo>
                    <a:pt x="292636" y="498471"/>
                  </a:lnTo>
                  <a:lnTo>
                    <a:pt x="282186" y="501017"/>
                  </a:lnTo>
                  <a:lnTo>
                    <a:pt x="272878" y="500374"/>
                  </a:lnTo>
                  <a:lnTo>
                    <a:pt x="264334" y="497607"/>
                  </a:lnTo>
                  <a:lnTo>
                    <a:pt x="258638" y="489913"/>
                  </a:lnTo>
                  <a:lnTo>
                    <a:pt x="252309" y="465766"/>
                  </a:lnTo>
                  <a:lnTo>
                    <a:pt x="254335" y="430466"/>
                  </a:lnTo>
                  <a:lnTo>
                    <a:pt x="271894" y="373346"/>
                  </a:lnTo>
                  <a:lnTo>
                    <a:pt x="290423" y="339521"/>
                  </a:lnTo>
                  <a:lnTo>
                    <a:pt x="313851" y="314681"/>
                  </a:lnTo>
                  <a:lnTo>
                    <a:pt x="335340" y="300928"/>
                  </a:lnTo>
                  <a:lnTo>
                    <a:pt x="364387" y="290916"/>
                  </a:lnTo>
                  <a:lnTo>
                    <a:pt x="393675" y="291926"/>
                  </a:lnTo>
                  <a:lnTo>
                    <a:pt x="419950" y="300173"/>
                  </a:lnTo>
                  <a:lnTo>
                    <a:pt x="439427" y="311637"/>
                  </a:lnTo>
                  <a:lnTo>
                    <a:pt x="463545" y="336835"/>
                  </a:lnTo>
                  <a:lnTo>
                    <a:pt x="485510" y="372116"/>
                  </a:lnTo>
                  <a:lnTo>
                    <a:pt x="495657" y="412206"/>
                  </a:lnTo>
                  <a:lnTo>
                    <a:pt x="498663" y="453721"/>
                  </a:lnTo>
                  <a:lnTo>
                    <a:pt x="497916" y="459485"/>
                  </a:lnTo>
                  <a:lnTo>
                    <a:pt x="496247" y="459819"/>
                  </a:lnTo>
                  <a:lnTo>
                    <a:pt x="493965" y="456532"/>
                  </a:lnTo>
                  <a:lnTo>
                    <a:pt x="498708" y="403164"/>
                  </a:lnTo>
                  <a:lnTo>
                    <a:pt x="510910" y="348256"/>
                  </a:lnTo>
                  <a:lnTo>
                    <a:pt x="530175" y="303267"/>
                  </a:lnTo>
                  <a:lnTo>
                    <a:pt x="563386" y="250010"/>
                  </a:lnTo>
                  <a:lnTo>
                    <a:pt x="599403" y="198456"/>
                  </a:lnTo>
                  <a:lnTo>
                    <a:pt x="659128" y="153699"/>
                  </a:lnTo>
                  <a:lnTo>
                    <a:pt x="702818" y="139909"/>
                  </a:lnTo>
                  <a:lnTo>
                    <a:pt x="745398" y="141412"/>
                  </a:lnTo>
                  <a:lnTo>
                    <a:pt x="784199" y="155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5085264" y="11697819"/>
              <a:ext cx="21058" cy="189514"/>
            </a:xfrm>
            <a:custGeom>
              <a:avLst/>
              <a:gdLst/>
              <a:ahLst/>
              <a:cxnLst/>
              <a:rect l="0" t="0" r="0" b="0"/>
              <a:pathLst>
                <a:path w="21058" h="189514">
                  <a:moveTo>
                    <a:pt x="21057" y="0"/>
                  </a:moveTo>
                  <a:lnTo>
                    <a:pt x="17938" y="57264"/>
                  </a:lnTo>
                  <a:lnTo>
                    <a:pt x="12724" y="106654"/>
                  </a:lnTo>
                  <a:lnTo>
                    <a:pt x="5373" y="164567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5327420" y="11360907"/>
              <a:ext cx="62738" cy="452726"/>
            </a:xfrm>
            <a:custGeom>
              <a:avLst/>
              <a:gdLst/>
              <a:ahLst/>
              <a:cxnLst/>
              <a:rect l="0" t="0" r="0" b="0"/>
              <a:pathLst>
                <a:path w="62738" h="452726">
                  <a:moveTo>
                    <a:pt x="52642" y="0"/>
                  </a:moveTo>
                  <a:lnTo>
                    <a:pt x="60976" y="37478"/>
                  </a:lnTo>
                  <a:lnTo>
                    <a:pt x="62737" y="88901"/>
                  </a:lnTo>
                  <a:lnTo>
                    <a:pt x="55849" y="144119"/>
                  </a:lnTo>
                  <a:lnTo>
                    <a:pt x="50156" y="203207"/>
                  </a:lnTo>
                  <a:lnTo>
                    <a:pt x="38113" y="265267"/>
                  </a:lnTo>
                  <a:lnTo>
                    <a:pt x="24469" y="322587"/>
                  </a:lnTo>
                  <a:lnTo>
                    <a:pt x="10509" y="382089"/>
                  </a:lnTo>
                  <a:lnTo>
                    <a:pt x="3114" y="423217"/>
                  </a:lnTo>
                  <a:lnTo>
                    <a:pt x="0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5295835" y="11634648"/>
              <a:ext cx="147399" cy="5591"/>
            </a:xfrm>
            <a:custGeom>
              <a:avLst/>
              <a:gdLst/>
              <a:ahLst/>
              <a:cxnLst/>
              <a:rect l="0" t="0" r="0" b="0"/>
              <a:pathLst>
                <a:path w="147399" h="5591">
                  <a:moveTo>
                    <a:pt x="0" y="0"/>
                  </a:moveTo>
                  <a:lnTo>
                    <a:pt x="16767" y="5590"/>
                  </a:lnTo>
                  <a:lnTo>
                    <a:pt x="64619" y="2317"/>
                  </a:lnTo>
                  <a:lnTo>
                    <a:pt x="123638" y="458"/>
                  </a:lnTo>
                  <a:lnTo>
                    <a:pt x="1473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5525359" y="11592534"/>
              <a:ext cx="233730" cy="232544"/>
            </a:xfrm>
            <a:custGeom>
              <a:avLst/>
              <a:gdLst/>
              <a:ahLst/>
              <a:cxnLst/>
              <a:rect l="0" t="0" r="0" b="0"/>
              <a:pathLst>
                <a:path w="233730" h="232544">
                  <a:moveTo>
                    <a:pt x="181087" y="0"/>
                  </a:moveTo>
                  <a:lnTo>
                    <a:pt x="140229" y="2340"/>
                  </a:lnTo>
                  <a:lnTo>
                    <a:pt x="99701" y="17981"/>
                  </a:lnTo>
                  <a:lnTo>
                    <a:pt x="59226" y="46662"/>
                  </a:lnTo>
                  <a:lnTo>
                    <a:pt x="19755" y="101330"/>
                  </a:lnTo>
                  <a:lnTo>
                    <a:pt x="0" y="157797"/>
                  </a:lnTo>
                  <a:lnTo>
                    <a:pt x="1558" y="187894"/>
                  </a:lnTo>
                  <a:lnTo>
                    <a:pt x="5249" y="202472"/>
                  </a:lnTo>
                  <a:lnTo>
                    <a:pt x="11219" y="213360"/>
                  </a:lnTo>
                  <a:lnTo>
                    <a:pt x="27211" y="228578"/>
                  </a:lnTo>
                  <a:lnTo>
                    <a:pt x="36389" y="231933"/>
                  </a:lnTo>
                  <a:lnTo>
                    <a:pt x="55946" y="232543"/>
                  </a:lnTo>
                  <a:lnTo>
                    <a:pt x="73216" y="225794"/>
                  </a:lnTo>
                  <a:lnTo>
                    <a:pt x="103367" y="202399"/>
                  </a:lnTo>
                  <a:lnTo>
                    <a:pt x="145947" y="146681"/>
                  </a:lnTo>
                  <a:lnTo>
                    <a:pt x="173448" y="84165"/>
                  </a:lnTo>
                  <a:lnTo>
                    <a:pt x="190002" y="47035"/>
                  </a:lnTo>
                  <a:lnTo>
                    <a:pt x="192879" y="45394"/>
                  </a:lnTo>
                  <a:lnTo>
                    <a:pt x="192212" y="93194"/>
                  </a:lnTo>
                  <a:lnTo>
                    <a:pt x="191792" y="150056"/>
                  </a:lnTo>
                  <a:lnTo>
                    <a:pt x="194034" y="186014"/>
                  </a:lnTo>
                  <a:lnTo>
                    <a:pt x="202829" y="209794"/>
                  </a:lnTo>
                  <a:lnTo>
                    <a:pt x="208450" y="214732"/>
                  </a:lnTo>
                  <a:lnTo>
                    <a:pt x="214536" y="215684"/>
                  </a:lnTo>
                  <a:lnTo>
                    <a:pt x="233729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5769617" y="1180310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5895959" y="11613590"/>
              <a:ext cx="21058" cy="210571"/>
            </a:xfrm>
            <a:custGeom>
              <a:avLst/>
              <a:gdLst/>
              <a:ahLst/>
              <a:cxnLst/>
              <a:rect l="0" t="0" r="0" b="0"/>
              <a:pathLst>
                <a:path w="21058" h="210571">
                  <a:moveTo>
                    <a:pt x="21057" y="0"/>
                  </a:moveTo>
                  <a:lnTo>
                    <a:pt x="12724" y="48932"/>
                  </a:lnTo>
                  <a:lnTo>
                    <a:pt x="5372" y="102473"/>
                  </a:lnTo>
                  <a:lnTo>
                    <a:pt x="1591" y="152806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6048796" y="11553313"/>
              <a:ext cx="225766" cy="254136"/>
            </a:xfrm>
            <a:custGeom>
              <a:avLst/>
              <a:gdLst/>
              <a:ahLst/>
              <a:cxnLst/>
              <a:rect l="0" t="0" r="0" b="0"/>
              <a:pathLst>
                <a:path w="225766" h="254136">
                  <a:moveTo>
                    <a:pt x="15619" y="60277"/>
                  </a:moveTo>
                  <a:lnTo>
                    <a:pt x="15619" y="115448"/>
                  </a:lnTo>
                  <a:lnTo>
                    <a:pt x="12500" y="176840"/>
                  </a:lnTo>
                  <a:lnTo>
                    <a:pt x="4166" y="233245"/>
                  </a:lnTo>
                  <a:lnTo>
                    <a:pt x="0" y="254135"/>
                  </a:lnTo>
                  <a:lnTo>
                    <a:pt x="9778" y="199699"/>
                  </a:lnTo>
                  <a:lnTo>
                    <a:pt x="22870" y="145920"/>
                  </a:lnTo>
                  <a:lnTo>
                    <a:pt x="40216" y="83138"/>
                  </a:lnTo>
                  <a:lnTo>
                    <a:pt x="62635" y="40748"/>
                  </a:lnTo>
                  <a:lnTo>
                    <a:pt x="75900" y="23911"/>
                  </a:lnTo>
                  <a:lnTo>
                    <a:pt x="102110" y="6869"/>
                  </a:lnTo>
                  <a:lnTo>
                    <a:pt x="137692" y="0"/>
                  </a:lnTo>
                  <a:lnTo>
                    <a:pt x="158001" y="4632"/>
                  </a:lnTo>
                  <a:lnTo>
                    <a:pt x="166692" y="9142"/>
                  </a:lnTo>
                  <a:lnTo>
                    <a:pt x="195692" y="43437"/>
                  </a:lnTo>
                  <a:lnTo>
                    <a:pt x="215333" y="79465"/>
                  </a:lnTo>
                  <a:lnTo>
                    <a:pt x="224045" y="131485"/>
                  </a:lnTo>
                  <a:lnTo>
                    <a:pt x="225765" y="189940"/>
                  </a:lnTo>
                  <a:lnTo>
                    <a:pt x="222944" y="227769"/>
                  </a:lnTo>
                  <a:lnTo>
                    <a:pt x="215660" y="2497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6011772" y="11360907"/>
              <a:ext cx="42115" cy="10529"/>
            </a:xfrm>
            <a:custGeom>
              <a:avLst/>
              <a:gdLst/>
              <a:ahLst/>
              <a:cxnLst/>
              <a:rect l="0" t="0" r="0" b="0"/>
              <a:pathLst>
                <a:path w="42115" h="10529">
                  <a:moveTo>
                    <a:pt x="42114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5127379" y="113398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7317306" y="11379535"/>
              <a:ext cx="255535" cy="518326"/>
            </a:xfrm>
            <a:custGeom>
              <a:avLst/>
              <a:gdLst/>
              <a:ahLst/>
              <a:cxnLst/>
              <a:rect l="0" t="0" r="0" b="0"/>
              <a:pathLst>
                <a:path w="255535" h="518326">
                  <a:moveTo>
                    <a:pt x="0" y="2429"/>
                  </a:moveTo>
                  <a:lnTo>
                    <a:pt x="14572" y="45121"/>
                  </a:lnTo>
                  <a:lnTo>
                    <a:pt x="39404" y="81182"/>
                  </a:lnTo>
                  <a:lnTo>
                    <a:pt x="65488" y="103622"/>
                  </a:lnTo>
                  <a:lnTo>
                    <a:pt x="88378" y="111744"/>
                  </a:lnTo>
                  <a:lnTo>
                    <a:pt x="114148" y="114184"/>
                  </a:lnTo>
                  <a:lnTo>
                    <a:pt x="141200" y="111370"/>
                  </a:lnTo>
                  <a:lnTo>
                    <a:pt x="165701" y="99980"/>
                  </a:lnTo>
                  <a:lnTo>
                    <a:pt x="219566" y="54053"/>
                  </a:lnTo>
                  <a:lnTo>
                    <a:pt x="248568" y="12756"/>
                  </a:lnTo>
                  <a:lnTo>
                    <a:pt x="253450" y="2295"/>
                  </a:lnTo>
                  <a:lnTo>
                    <a:pt x="255534" y="0"/>
                  </a:lnTo>
                  <a:lnTo>
                    <a:pt x="254730" y="9928"/>
                  </a:lnTo>
                  <a:lnTo>
                    <a:pt x="243798" y="71847"/>
                  </a:lnTo>
                  <a:lnTo>
                    <a:pt x="235245" y="134208"/>
                  </a:lnTo>
                  <a:lnTo>
                    <a:pt x="232699" y="185494"/>
                  </a:lnTo>
                  <a:lnTo>
                    <a:pt x="231945" y="237735"/>
                  </a:lnTo>
                  <a:lnTo>
                    <a:pt x="230551" y="290258"/>
                  </a:lnTo>
                  <a:lnTo>
                    <a:pt x="224419" y="342866"/>
                  </a:lnTo>
                  <a:lnTo>
                    <a:pt x="222082" y="394328"/>
                  </a:lnTo>
                  <a:lnTo>
                    <a:pt x="224413" y="457350"/>
                  </a:lnTo>
                  <a:lnTo>
                    <a:pt x="231627" y="5183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7327834" y="11676761"/>
              <a:ext cx="231628" cy="10530"/>
            </a:xfrm>
            <a:custGeom>
              <a:avLst/>
              <a:gdLst/>
              <a:ahLst/>
              <a:cxnLst/>
              <a:rect l="0" t="0" r="0" b="0"/>
              <a:pathLst>
                <a:path w="231628" h="10530">
                  <a:moveTo>
                    <a:pt x="0" y="1"/>
                  </a:moveTo>
                  <a:lnTo>
                    <a:pt x="60384" y="0"/>
                  </a:lnTo>
                  <a:lnTo>
                    <a:pt x="114988" y="0"/>
                  </a:lnTo>
                  <a:lnTo>
                    <a:pt x="174663" y="5590"/>
                  </a:lnTo>
                  <a:lnTo>
                    <a:pt x="231627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7727917" y="11631467"/>
              <a:ext cx="178986" cy="174875"/>
            </a:xfrm>
            <a:custGeom>
              <a:avLst/>
              <a:gdLst/>
              <a:ahLst/>
              <a:cxnLst/>
              <a:rect l="0" t="0" r="0" b="0"/>
              <a:pathLst>
                <a:path w="178986" h="174875">
                  <a:moveTo>
                    <a:pt x="0" y="55823"/>
                  </a:moveTo>
                  <a:lnTo>
                    <a:pt x="3120" y="104754"/>
                  </a:lnTo>
                  <a:lnTo>
                    <a:pt x="8334" y="152599"/>
                  </a:lnTo>
                  <a:lnTo>
                    <a:pt x="9554" y="174874"/>
                  </a:lnTo>
                  <a:lnTo>
                    <a:pt x="15989" y="121399"/>
                  </a:lnTo>
                  <a:lnTo>
                    <a:pt x="36867" y="62841"/>
                  </a:lnTo>
                  <a:lnTo>
                    <a:pt x="49921" y="42955"/>
                  </a:lnTo>
                  <a:lnTo>
                    <a:pt x="81602" y="18606"/>
                  </a:lnTo>
                  <a:lnTo>
                    <a:pt x="120625" y="2162"/>
                  </a:lnTo>
                  <a:lnTo>
                    <a:pt x="144858" y="0"/>
                  </a:lnTo>
                  <a:lnTo>
                    <a:pt x="178985" y="31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7951945" y="11652687"/>
              <a:ext cx="186585" cy="183711"/>
            </a:xfrm>
            <a:custGeom>
              <a:avLst/>
              <a:gdLst/>
              <a:ahLst/>
              <a:cxnLst/>
              <a:rect l="0" t="0" r="0" b="0"/>
              <a:pathLst>
                <a:path w="186585" h="183711">
                  <a:moveTo>
                    <a:pt x="133941" y="13547"/>
                  </a:moveTo>
                  <a:lnTo>
                    <a:pt x="122763" y="2368"/>
                  </a:lnTo>
                  <a:lnTo>
                    <a:pt x="101677" y="0"/>
                  </a:lnTo>
                  <a:lnTo>
                    <a:pt x="87866" y="1006"/>
                  </a:lnTo>
                  <a:lnTo>
                    <a:pt x="63160" y="14602"/>
                  </a:lnTo>
                  <a:lnTo>
                    <a:pt x="41652" y="37412"/>
                  </a:lnTo>
                  <a:lnTo>
                    <a:pt x="17559" y="83139"/>
                  </a:lnTo>
                  <a:lnTo>
                    <a:pt x="3662" y="132563"/>
                  </a:lnTo>
                  <a:lnTo>
                    <a:pt x="0" y="162759"/>
                  </a:lnTo>
                  <a:lnTo>
                    <a:pt x="3703" y="172683"/>
                  </a:lnTo>
                  <a:lnTo>
                    <a:pt x="10851" y="179299"/>
                  </a:lnTo>
                  <a:lnTo>
                    <a:pt x="20296" y="183710"/>
                  </a:lnTo>
                  <a:lnTo>
                    <a:pt x="30102" y="183141"/>
                  </a:lnTo>
                  <a:lnTo>
                    <a:pt x="50356" y="173150"/>
                  </a:lnTo>
                  <a:lnTo>
                    <a:pt x="75901" y="153383"/>
                  </a:lnTo>
                  <a:lnTo>
                    <a:pt x="92697" y="127120"/>
                  </a:lnTo>
                  <a:lnTo>
                    <a:pt x="116089" y="71163"/>
                  </a:lnTo>
                  <a:lnTo>
                    <a:pt x="125227" y="42273"/>
                  </a:lnTo>
                  <a:lnTo>
                    <a:pt x="129302" y="37377"/>
                  </a:lnTo>
                  <a:lnTo>
                    <a:pt x="133189" y="38792"/>
                  </a:lnTo>
                  <a:lnTo>
                    <a:pt x="136949" y="44415"/>
                  </a:lnTo>
                  <a:lnTo>
                    <a:pt x="142242" y="74685"/>
                  </a:lnTo>
                  <a:lnTo>
                    <a:pt x="145200" y="132901"/>
                  </a:lnTo>
                  <a:lnTo>
                    <a:pt x="149864" y="157840"/>
                  </a:lnTo>
                  <a:lnTo>
                    <a:pt x="155084" y="165895"/>
                  </a:lnTo>
                  <a:lnTo>
                    <a:pt x="162074" y="171264"/>
                  </a:lnTo>
                  <a:lnTo>
                    <a:pt x="186584" y="1820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8245711" y="11613590"/>
              <a:ext cx="166559" cy="200043"/>
            </a:xfrm>
            <a:custGeom>
              <a:avLst/>
              <a:gdLst/>
              <a:ahLst/>
              <a:cxnLst/>
              <a:rect l="0" t="0" r="0" b="0"/>
              <a:pathLst>
                <a:path w="166559" h="200043">
                  <a:moveTo>
                    <a:pt x="19160" y="0"/>
                  </a:moveTo>
                  <a:lnTo>
                    <a:pt x="17990" y="49263"/>
                  </a:lnTo>
                  <a:lnTo>
                    <a:pt x="7707" y="110293"/>
                  </a:lnTo>
                  <a:lnTo>
                    <a:pt x="0" y="168016"/>
                  </a:lnTo>
                  <a:lnTo>
                    <a:pt x="538" y="175182"/>
                  </a:lnTo>
                  <a:lnTo>
                    <a:pt x="2065" y="176450"/>
                  </a:lnTo>
                  <a:lnTo>
                    <a:pt x="4254" y="173786"/>
                  </a:lnTo>
                  <a:lnTo>
                    <a:pt x="16172" y="122586"/>
                  </a:lnTo>
                  <a:lnTo>
                    <a:pt x="33267" y="64063"/>
                  </a:lnTo>
                  <a:lnTo>
                    <a:pt x="49335" y="31851"/>
                  </a:lnTo>
                  <a:lnTo>
                    <a:pt x="59164" y="25914"/>
                  </a:lnTo>
                  <a:lnTo>
                    <a:pt x="85682" y="22436"/>
                  </a:lnTo>
                  <a:lnTo>
                    <a:pt x="97433" y="26656"/>
                  </a:lnTo>
                  <a:lnTo>
                    <a:pt x="116730" y="43822"/>
                  </a:lnTo>
                  <a:lnTo>
                    <a:pt x="135157" y="74206"/>
                  </a:lnTo>
                  <a:lnTo>
                    <a:pt x="151864" y="131555"/>
                  </a:lnTo>
                  <a:lnTo>
                    <a:pt x="163309" y="179799"/>
                  </a:lnTo>
                  <a:lnTo>
                    <a:pt x="166558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8553410" y="11544405"/>
              <a:ext cx="922239" cy="353456"/>
            </a:xfrm>
            <a:custGeom>
              <a:avLst/>
              <a:gdLst/>
              <a:ahLst/>
              <a:cxnLst/>
              <a:rect l="0" t="0" r="0" b="0"/>
              <a:pathLst>
                <a:path w="922239" h="353456">
                  <a:moveTo>
                    <a:pt x="122072" y="79715"/>
                  </a:moveTo>
                  <a:lnTo>
                    <a:pt x="127662" y="141807"/>
                  </a:lnTo>
                  <a:lnTo>
                    <a:pt x="129308" y="143337"/>
                  </a:lnTo>
                  <a:lnTo>
                    <a:pt x="131137" y="129437"/>
                  </a:lnTo>
                  <a:lnTo>
                    <a:pt x="126578" y="94317"/>
                  </a:lnTo>
                  <a:lnTo>
                    <a:pt x="117835" y="74116"/>
                  </a:lnTo>
                  <a:lnTo>
                    <a:pt x="112229" y="65454"/>
                  </a:lnTo>
                  <a:lnTo>
                    <a:pt x="103811" y="60849"/>
                  </a:lnTo>
                  <a:lnTo>
                    <a:pt x="81981" y="58851"/>
                  </a:lnTo>
                  <a:lnTo>
                    <a:pt x="62920" y="64983"/>
                  </a:lnTo>
                  <a:lnTo>
                    <a:pt x="54561" y="69893"/>
                  </a:lnTo>
                  <a:lnTo>
                    <a:pt x="42154" y="84708"/>
                  </a:lnTo>
                  <a:lnTo>
                    <a:pt x="8832" y="143324"/>
                  </a:lnTo>
                  <a:lnTo>
                    <a:pt x="1553" y="167647"/>
                  </a:lnTo>
                  <a:lnTo>
                    <a:pt x="0" y="231096"/>
                  </a:lnTo>
                  <a:lnTo>
                    <a:pt x="2086" y="243806"/>
                  </a:lnTo>
                  <a:lnTo>
                    <a:pt x="13763" y="267288"/>
                  </a:lnTo>
                  <a:lnTo>
                    <a:pt x="30651" y="287083"/>
                  </a:lnTo>
                  <a:lnTo>
                    <a:pt x="49855" y="299780"/>
                  </a:lnTo>
                  <a:lnTo>
                    <a:pt x="97165" y="307916"/>
                  </a:lnTo>
                  <a:lnTo>
                    <a:pt x="159223" y="308325"/>
                  </a:lnTo>
                  <a:lnTo>
                    <a:pt x="216542" y="288302"/>
                  </a:lnTo>
                  <a:lnTo>
                    <a:pt x="272924" y="261817"/>
                  </a:lnTo>
                  <a:lnTo>
                    <a:pt x="331710" y="223943"/>
                  </a:lnTo>
                  <a:lnTo>
                    <a:pt x="383993" y="166818"/>
                  </a:lnTo>
                  <a:lnTo>
                    <a:pt x="423257" y="111679"/>
                  </a:lnTo>
                  <a:lnTo>
                    <a:pt x="444759" y="79827"/>
                  </a:lnTo>
                  <a:lnTo>
                    <a:pt x="454769" y="36984"/>
                  </a:lnTo>
                  <a:lnTo>
                    <a:pt x="450871" y="13540"/>
                  </a:lnTo>
                  <a:lnTo>
                    <a:pt x="446557" y="4013"/>
                  </a:lnTo>
                  <a:lnTo>
                    <a:pt x="439001" y="0"/>
                  </a:lnTo>
                  <a:lnTo>
                    <a:pt x="418128" y="1782"/>
                  </a:lnTo>
                  <a:lnTo>
                    <a:pt x="385658" y="15938"/>
                  </a:lnTo>
                  <a:lnTo>
                    <a:pt x="359399" y="40541"/>
                  </a:lnTo>
                  <a:lnTo>
                    <a:pt x="317189" y="98963"/>
                  </a:lnTo>
                  <a:lnTo>
                    <a:pt x="311811" y="110094"/>
                  </a:lnTo>
                  <a:lnTo>
                    <a:pt x="308956" y="138060"/>
                  </a:lnTo>
                  <a:lnTo>
                    <a:pt x="312757" y="167647"/>
                  </a:lnTo>
                  <a:lnTo>
                    <a:pt x="322244" y="192495"/>
                  </a:lnTo>
                  <a:lnTo>
                    <a:pt x="337380" y="208999"/>
                  </a:lnTo>
                  <a:lnTo>
                    <a:pt x="396230" y="248429"/>
                  </a:lnTo>
                  <a:lnTo>
                    <a:pt x="430642" y="266184"/>
                  </a:lnTo>
                  <a:lnTo>
                    <a:pt x="489781" y="282665"/>
                  </a:lnTo>
                  <a:lnTo>
                    <a:pt x="550552" y="297185"/>
                  </a:lnTo>
                  <a:lnTo>
                    <a:pt x="600499" y="307797"/>
                  </a:lnTo>
                  <a:lnTo>
                    <a:pt x="651173" y="317180"/>
                  </a:lnTo>
                  <a:lnTo>
                    <a:pt x="713930" y="324064"/>
                  </a:lnTo>
                  <a:lnTo>
                    <a:pt x="776716" y="336341"/>
                  </a:lnTo>
                  <a:lnTo>
                    <a:pt x="831157" y="346565"/>
                  </a:lnTo>
                  <a:lnTo>
                    <a:pt x="892115" y="352094"/>
                  </a:lnTo>
                  <a:lnTo>
                    <a:pt x="922238" y="353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52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0"/>
            <a:ext cx="21590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Closure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2164" y="1905635"/>
            <a:ext cx="10117836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309366" y="1419225"/>
            <a:ext cx="0" cy="1628457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979285" y="1412621"/>
            <a:ext cx="0" cy="16316579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4500" y="1384300"/>
            <a:ext cx="2438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Political Party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6700" y="1397000"/>
            <a:ext cx="2057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Federalists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07300" y="1003300"/>
            <a:ext cx="30226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Democratic  Republicans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100" y="2476500"/>
            <a:ext cx="2387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Gov. Ideology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2500" y="3975100"/>
            <a:ext cx="15748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Leaders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" y="5486400"/>
            <a:ext cx="17526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Members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6997700"/>
            <a:ext cx="28448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Economic Beliefs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8300" y="8864600"/>
            <a:ext cx="2413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National Bank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000" y="10528300"/>
            <a:ext cx="2336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Excise Taxes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2600" y="12687300"/>
            <a:ext cx="2667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Interpretation 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of the 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Constitution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8300" y="15405100"/>
            <a:ext cx="2870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Foreign Alliances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52730" y="3653409"/>
            <a:ext cx="990727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0025" y="5190490"/>
            <a:ext cx="9959975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7447" y="6750050"/>
            <a:ext cx="9991471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5824" y="8558403"/>
            <a:ext cx="9970516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082" y="10338943"/>
            <a:ext cx="1005471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5283" y="12166981"/>
            <a:ext cx="9949434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541" y="14716252"/>
            <a:ext cx="1013891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22163" y="5295773"/>
            <a:ext cx="190500" cy="190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13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74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Custom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Comic Sans MS - 35</vt:lpstr>
      <vt:lpstr>Calibri</vt:lpstr>
      <vt:lpstr>Comic Sans MS - 23</vt:lpstr>
      <vt:lpstr>Comic Sans MS - 36</vt:lpstr>
      <vt:lpstr>Comic Sans MS - 24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2012-12-07T17:42:16Z</dcterms:created>
  <dcterms:modified xsi:type="dcterms:W3CDTF">2012-12-07T17:42:42Z</dcterms:modified>
</cp:coreProperties>
</file>